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  <p:sldMasterId id="2147483664" r:id="rId4"/>
    <p:sldMasterId id="2147483666" r:id="rId5"/>
  </p:sldMasterIdLst>
  <p:notesMasterIdLst>
    <p:notesMasterId r:id="rId10"/>
  </p:notesMasterIdLst>
  <p:handoutMasterIdLst>
    <p:handoutMasterId r:id="rId11"/>
  </p:handoutMasterIdLst>
  <p:sldIdLst>
    <p:sldId id="291" r:id="rId6"/>
    <p:sldId id="292" r:id="rId7"/>
    <p:sldId id="289" r:id="rId8"/>
    <p:sldId id="293" r:id="rId9"/>
  </p:sldIdLst>
  <p:sldSz cx="9144000" cy="5143500" type="screen16x9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S NP" initials="SN" lastIdx="28" clrIdx="0">
    <p:extLst>
      <p:ext uri="{19B8F6BF-5375-455C-9EA6-DF929625EA0E}">
        <p15:presenceInfo xmlns:p15="http://schemas.microsoft.com/office/powerpoint/2012/main" userId="18deeb6ef9a7d5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NP" userId="18deeb6ef9a7d566" providerId="LiveId" clId="{1D0413DD-F80D-4EA1-A184-FBDCFF2A4EDE}"/>
    <pc:docChg chg="undo custSel addSld delSld modSld sldOrd">
      <pc:chgData name="SHREYAS NP" userId="18deeb6ef9a7d566" providerId="LiveId" clId="{1D0413DD-F80D-4EA1-A184-FBDCFF2A4EDE}" dt="2018-10-04T01:22:52.951" v="3128" actId="6549"/>
      <pc:docMkLst>
        <pc:docMk/>
      </pc:docMkLst>
      <pc:sldChg chg="modSp">
        <pc:chgData name="SHREYAS NP" userId="18deeb6ef9a7d566" providerId="LiveId" clId="{1D0413DD-F80D-4EA1-A184-FBDCFF2A4EDE}" dt="2018-10-04T00:08:46.883" v="1409" actId="113"/>
        <pc:sldMkLst>
          <pc:docMk/>
          <pc:sldMk cId="0" sldId="258"/>
        </pc:sldMkLst>
        <pc:spChg chg="mod">
          <ac:chgData name="SHREYAS NP" userId="18deeb6ef9a7d566" providerId="LiveId" clId="{1D0413DD-F80D-4EA1-A184-FBDCFF2A4EDE}" dt="2018-10-04T00:05:53.167" v="1404" actId="20577"/>
          <ac:spMkLst>
            <pc:docMk/>
            <pc:sldMk cId="0" sldId="258"/>
            <ac:spMk id="2" creationId="{123E3023-5BBC-44FB-B1E9-6C13B3261B38}"/>
          </ac:spMkLst>
        </pc:spChg>
        <pc:spChg chg="mod">
          <ac:chgData name="SHREYAS NP" userId="18deeb6ef9a7d566" providerId="LiveId" clId="{1D0413DD-F80D-4EA1-A184-FBDCFF2A4EDE}" dt="2018-10-03T23:15:29.336" v="783" actId="113"/>
          <ac:spMkLst>
            <pc:docMk/>
            <pc:sldMk cId="0" sldId="258"/>
            <ac:spMk id="3" creationId="{E0C5B483-5441-49CE-A2B8-F95EEBEF8E8D}"/>
          </ac:spMkLst>
        </pc:spChg>
        <pc:spChg chg="mod">
          <ac:chgData name="SHREYAS NP" userId="18deeb6ef9a7d566" providerId="LiveId" clId="{1D0413DD-F80D-4EA1-A184-FBDCFF2A4EDE}" dt="2018-10-04T00:08:46.883" v="1409" actId="113"/>
          <ac:spMkLst>
            <pc:docMk/>
            <pc:sldMk cId="0" sldId="258"/>
            <ac:spMk id="5" creationId="{E3029613-368B-4A31-8B57-3127DCA1BB52}"/>
          </ac:spMkLst>
        </pc:spChg>
        <pc:picChg chg="ord">
          <ac:chgData name="SHREYAS NP" userId="18deeb6ef9a7d566" providerId="LiveId" clId="{1D0413DD-F80D-4EA1-A184-FBDCFF2A4EDE}" dt="2018-10-03T23:15:55.562" v="784" actId="167"/>
          <ac:picMkLst>
            <pc:docMk/>
            <pc:sldMk cId="0" sldId="258"/>
            <ac:picMk id="6" creationId="{FA0D66D5-D5BD-46B5-AA13-BBD5C0154731}"/>
          </ac:picMkLst>
        </pc:picChg>
      </pc:sldChg>
      <pc:sldChg chg="del">
        <pc:chgData name="SHREYAS NP" userId="18deeb6ef9a7d566" providerId="LiveId" clId="{1D0413DD-F80D-4EA1-A184-FBDCFF2A4EDE}" dt="2018-10-04T00:06:12.635" v="1406" actId="2696"/>
        <pc:sldMkLst>
          <pc:docMk/>
          <pc:sldMk cId="0" sldId="261"/>
        </pc:sldMkLst>
      </pc:sldChg>
      <pc:sldChg chg="addSp delSp modSp ord">
        <pc:chgData name="SHREYAS NP" userId="18deeb6ef9a7d566" providerId="LiveId" clId="{1D0413DD-F80D-4EA1-A184-FBDCFF2A4EDE}" dt="2018-10-04T01:07:10.697" v="2374"/>
        <pc:sldMkLst>
          <pc:docMk/>
          <pc:sldMk cId="0" sldId="262"/>
        </pc:sldMkLst>
        <pc:spChg chg="mod">
          <ac:chgData name="SHREYAS NP" userId="18deeb6ef9a7d566" providerId="LiveId" clId="{1D0413DD-F80D-4EA1-A184-FBDCFF2A4EDE}" dt="2018-10-04T00:15:56.994" v="1455" actId="20577"/>
          <ac:spMkLst>
            <pc:docMk/>
            <pc:sldMk cId="0" sldId="262"/>
            <ac:spMk id="2" creationId="{9F35E77A-1193-49AC-B897-2670C198E924}"/>
          </ac:spMkLst>
        </pc:spChg>
        <pc:spChg chg="del">
          <ac:chgData name="SHREYAS NP" userId="18deeb6ef9a7d566" providerId="LiveId" clId="{1D0413DD-F80D-4EA1-A184-FBDCFF2A4EDE}" dt="2018-10-04T00:08:59.031" v="1410" actId="478"/>
          <ac:spMkLst>
            <pc:docMk/>
            <pc:sldMk cId="0" sldId="262"/>
            <ac:spMk id="4" creationId="{8F6E2576-9ECC-4842-9AE8-CCFD26E4FC2A}"/>
          </ac:spMkLst>
        </pc:spChg>
        <pc:spChg chg="add">
          <ac:chgData name="SHREYAS NP" userId="18deeb6ef9a7d566" providerId="LiveId" clId="{1D0413DD-F80D-4EA1-A184-FBDCFF2A4EDE}" dt="2018-10-04T00:08:59.975" v="1411"/>
          <ac:spMkLst>
            <pc:docMk/>
            <pc:sldMk cId="0" sldId="262"/>
            <ac:spMk id="14" creationId="{AFBA8674-D220-420B-96E5-44202151F839}"/>
          </ac:spMkLst>
        </pc:spChg>
        <pc:picChg chg="ord">
          <ac:chgData name="SHREYAS NP" userId="18deeb6ef9a7d566" providerId="LiveId" clId="{1D0413DD-F80D-4EA1-A184-FBDCFF2A4EDE}" dt="2018-10-04T00:16:06.031" v="1456" actId="167"/>
          <ac:picMkLst>
            <pc:docMk/>
            <pc:sldMk cId="0" sldId="262"/>
            <ac:picMk id="11" creationId="{DD706E88-9709-4BC5-967E-F3151A70F7BC}"/>
          </ac:picMkLst>
        </pc:picChg>
      </pc:sldChg>
      <pc:sldChg chg="del">
        <pc:chgData name="SHREYAS NP" userId="18deeb6ef9a7d566" providerId="LiveId" clId="{1D0413DD-F80D-4EA1-A184-FBDCFF2A4EDE}" dt="2018-10-04T00:16:15.942" v="1457" actId="2696"/>
        <pc:sldMkLst>
          <pc:docMk/>
          <pc:sldMk cId="0" sldId="263"/>
        </pc:sldMkLst>
      </pc:sldChg>
      <pc:sldChg chg="del">
        <pc:chgData name="SHREYAS NP" userId="18deeb6ef9a7d566" providerId="LiveId" clId="{1D0413DD-F80D-4EA1-A184-FBDCFF2A4EDE}" dt="2018-10-04T00:16:45.395" v="1460" actId="2696"/>
        <pc:sldMkLst>
          <pc:docMk/>
          <pc:sldMk cId="0" sldId="265"/>
        </pc:sldMkLst>
      </pc:sldChg>
      <pc:sldChg chg="del">
        <pc:chgData name="SHREYAS NP" userId="18deeb6ef9a7d566" providerId="LiveId" clId="{1D0413DD-F80D-4EA1-A184-FBDCFF2A4EDE}" dt="2018-10-04T01:06:25.871" v="2361" actId="2696"/>
        <pc:sldMkLst>
          <pc:docMk/>
          <pc:sldMk cId="0" sldId="266"/>
        </pc:sldMkLst>
      </pc:sldChg>
      <pc:sldChg chg="del">
        <pc:chgData name="SHREYAS NP" userId="18deeb6ef9a7d566" providerId="LiveId" clId="{1D0413DD-F80D-4EA1-A184-FBDCFF2A4EDE}" dt="2018-10-04T01:06:28.152" v="2362" actId="2696"/>
        <pc:sldMkLst>
          <pc:docMk/>
          <pc:sldMk cId="0" sldId="267"/>
        </pc:sldMkLst>
      </pc:sldChg>
      <pc:sldChg chg="del">
        <pc:chgData name="SHREYAS NP" userId="18deeb6ef9a7d566" providerId="LiveId" clId="{1D0413DD-F80D-4EA1-A184-FBDCFF2A4EDE}" dt="2018-10-04T01:06:29.152" v="2363" actId="2696"/>
        <pc:sldMkLst>
          <pc:docMk/>
          <pc:sldMk cId="0" sldId="268"/>
        </pc:sldMkLst>
      </pc:sldChg>
      <pc:sldChg chg="del">
        <pc:chgData name="SHREYAS NP" userId="18deeb6ef9a7d566" providerId="LiveId" clId="{1D0413DD-F80D-4EA1-A184-FBDCFF2A4EDE}" dt="2018-10-04T01:06:29.370" v="2364" actId="2696"/>
        <pc:sldMkLst>
          <pc:docMk/>
          <pc:sldMk cId="0" sldId="269"/>
        </pc:sldMkLst>
      </pc:sldChg>
      <pc:sldChg chg="del">
        <pc:chgData name="SHREYAS NP" userId="18deeb6ef9a7d566" providerId="LiveId" clId="{1D0413DD-F80D-4EA1-A184-FBDCFF2A4EDE}" dt="2018-10-04T01:06:30.152" v="2365" actId="2696"/>
        <pc:sldMkLst>
          <pc:docMk/>
          <pc:sldMk cId="0" sldId="270"/>
        </pc:sldMkLst>
      </pc:sldChg>
      <pc:sldChg chg="del">
        <pc:chgData name="SHREYAS NP" userId="18deeb6ef9a7d566" providerId="LiveId" clId="{1D0413DD-F80D-4EA1-A184-FBDCFF2A4EDE}" dt="2018-10-04T01:06:30.698" v="2366" actId="2696"/>
        <pc:sldMkLst>
          <pc:docMk/>
          <pc:sldMk cId="0" sldId="271"/>
        </pc:sldMkLst>
      </pc:sldChg>
      <pc:sldChg chg="del">
        <pc:chgData name="SHREYAS NP" userId="18deeb6ef9a7d566" providerId="LiveId" clId="{1D0413DD-F80D-4EA1-A184-FBDCFF2A4EDE}" dt="2018-10-04T01:06:31.417" v="2367" actId="2696"/>
        <pc:sldMkLst>
          <pc:docMk/>
          <pc:sldMk cId="0" sldId="272"/>
        </pc:sldMkLst>
      </pc:sldChg>
      <pc:sldChg chg="del">
        <pc:chgData name="SHREYAS NP" userId="18deeb6ef9a7d566" providerId="LiveId" clId="{1D0413DD-F80D-4EA1-A184-FBDCFF2A4EDE}" dt="2018-10-04T01:06:32.245" v="2368" actId="2696"/>
        <pc:sldMkLst>
          <pc:docMk/>
          <pc:sldMk cId="0" sldId="273"/>
        </pc:sldMkLst>
      </pc:sldChg>
      <pc:sldChg chg="del">
        <pc:chgData name="SHREYAS NP" userId="18deeb6ef9a7d566" providerId="LiveId" clId="{1D0413DD-F80D-4EA1-A184-FBDCFF2A4EDE}" dt="2018-10-04T01:06:35.637" v="2370" actId="2696"/>
        <pc:sldMkLst>
          <pc:docMk/>
          <pc:sldMk cId="0" sldId="278"/>
        </pc:sldMkLst>
      </pc:sldChg>
      <pc:sldChg chg="modSp">
        <pc:chgData name="SHREYAS NP" userId="18deeb6ef9a7d566" providerId="LiveId" clId="{1D0413DD-F80D-4EA1-A184-FBDCFF2A4EDE}" dt="2018-10-04T01:22:52.951" v="3128" actId="6549"/>
        <pc:sldMkLst>
          <pc:docMk/>
          <pc:sldMk cId="0" sldId="279"/>
        </pc:sldMkLst>
        <pc:spChg chg="mod">
          <ac:chgData name="SHREYAS NP" userId="18deeb6ef9a7d566" providerId="LiveId" clId="{1D0413DD-F80D-4EA1-A184-FBDCFF2A4EDE}" dt="2018-10-04T01:16:25.427" v="2834" actId="20577"/>
          <ac:spMkLst>
            <pc:docMk/>
            <pc:sldMk cId="0" sldId="279"/>
            <ac:spMk id="2" creationId="{3DF19FCD-7297-4C02-930A-4967B80FA9A8}"/>
          </ac:spMkLst>
        </pc:spChg>
        <pc:spChg chg="mod">
          <ac:chgData name="SHREYAS NP" userId="18deeb6ef9a7d566" providerId="LiveId" clId="{1D0413DD-F80D-4EA1-A184-FBDCFF2A4EDE}" dt="2018-10-04T01:22:52.951" v="3128" actId="6549"/>
          <ac:spMkLst>
            <pc:docMk/>
            <pc:sldMk cId="0" sldId="279"/>
            <ac:spMk id="5" creationId="{EB707D44-7BB4-4156-BBE4-FE806625C47D}"/>
          </ac:spMkLst>
        </pc:spChg>
      </pc:sldChg>
      <pc:sldChg chg="modSp">
        <pc:chgData name="SHREYAS NP" userId="18deeb6ef9a7d566" providerId="LiveId" clId="{1D0413DD-F80D-4EA1-A184-FBDCFF2A4EDE}" dt="2018-10-04T01:17:11.588" v="2855" actId="20577"/>
        <pc:sldMkLst>
          <pc:docMk/>
          <pc:sldMk cId="0" sldId="289"/>
        </pc:sldMkLst>
        <pc:spChg chg="mod">
          <ac:chgData name="SHREYAS NP" userId="18deeb6ef9a7d566" providerId="LiveId" clId="{1D0413DD-F80D-4EA1-A184-FBDCFF2A4EDE}" dt="2018-10-04T01:17:11.588" v="2855" actId="20577"/>
          <ac:spMkLst>
            <pc:docMk/>
            <pc:sldMk cId="0" sldId="289"/>
            <ac:spMk id="2" creationId="{FD633FE4-6DC1-4547-9322-4CE78BEA4E1F}"/>
          </ac:spMkLst>
        </pc:spChg>
        <pc:spChg chg="mod">
          <ac:chgData name="SHREYAS NP" userId="18deeb6ef9a7d566" providerId="LiveId" clId="{1D0413DD-F80D-4EA1-A184-FBDCFF2A4EDE}" dt="2018-10-04T00:08:40.365" v="1407" actId="113"/>
          <ac:spMkLst>
            <pc:docMk/>
            <pc:sldMk cId="0" sldId="289"/>
            <ac:spMk id="5" creationId="{CF5933B2-95F1-4C9C-8F07-69746AAA6B9A}"/>
          </ac:spMkLst>
        </pc:spChg>
      </pc:sldChg>
      <pc:sldChg chg="addSp delSp del">
        <pc:chgData name="SHREYAS NP" userId="18deeb6ef9a7d566" providerId="LiveId" clId="{1D0413DD-F80D-4EA1-A184-FBDCFF2A4EDE}" dt="2018-10-03T23:03:45.006" v="449" actId="2696"/>
        <pc:sldMkLst>
          <pc:docMk/>
          <pc:sldMk cId="0" sldId="292"/>
        </pc:sldMkLst>
        <pc:spChg chg="del">
          <ac:chgData name="SHREYAS NP" userId="18deeb6ef9a7d566" providerId="LiveId" clId="{1D0413DD-F80D-4EA1-A184-FBDCFF2A4EDE}" dt="2018-10-03T23:01:32.449" v="426" actId="478"/>
          <ac:spMkLst>
            <pc:docMk/>
            <pc:sldMk cId="0" sldId="292"/>
            <ac:spMk id="5" creationId="{9D4E3302-11F4-4178-BB3B-20A633483925}"/>
          </ac:spMkLst>
        </pc:spChg>
        <pc:spChg chg="add">
          <ac:chgData name="SHREYAS NP" userId="18deeb6ef9a7d566" providerId="LiveId" clId="{1D0413DD-F80D-4EA1-A184-FBDCFF2A4EDE}" dt="2018-10-03T23:01:33.312" v="427"/>
          <ac:spMkLst>
            <pc:docMk/>
            <pc:sldMk cId="0" sldId="292"/>
            <ac:spMk id="7" creationId="{9D0E051B-064B-436C-B7B1-8FDD419F4921}"/>
          </ac:spMkLst>
        </pc:spChg>
      </pc:sldChg>
      <pc:sldChg chg="del">
        <pc:chgData name="SHREYAS NP" userId="18deeb6ef9a7d566" providerId="LiveId" clId="{1D0413DD-F80D-4EA1-A184-FBDCFF2A4EDE}" dt="2018-10-04T00:16:34.828" v="1458" actId="2696"/>
        <pc:sldMkLst>
          <pc:docMk/>
          <pc:sldMk cId="0" sldId="294"/>
        </pc:sldMkLst>
      </pc:sldChg>
      <pc:sldChg chg="del">
        <pc:chgData name="SHREYAS NP" userId="18deeb6ef9a7d566" providerId="LiveId" clId="{1D0413DD-F80D-4EA1-A184-FBDCFF2A4EDE}" dt="2018-10-04T01:06:54.816" v="2371" actId="2696"/>
        <pc:sldMkLst>
          <pc:docMk/>
          <pc:sldMk cId="1477191344" sldId="296"/>
        </pc:sldMkLst>
      </pc:sldChg>
      <pc:sldChg chg="del">
        <pc:chgData name="SHREYAS NP" userId="18deeb6ef9a7d566" providerId="LiveId" clId="{1D0413DD-F80D-4EA1-A184-FBDCFF2A4EDE}" dt="2018-10-04T00:06:07.936" v="1405" actId="2696"/>
        <pc:sldMkLst>
          <pc:docMk/>
          <pc:sldMk cId="1133527299" sldId="297"/>
        </pc:sldMkLst>
      </pc:sldChg>
      <pc:sldChg chg="del">
        <pc:chgData name="SHREYAS NP" userId="18deeb6ef9a7d566" providerId="LiveId" clId="{1D0413DD-F80D-4EA1-A184-FBDCFF2A4EDE}" dt="2018-10-04T00:16:41.090" v="1459" actId="2696"/>
        <pc:sldMkLst>
          <pc:docMk/>
          <pc:sldMk cId="1596874234" sldId="298"/>
        </pc:sldMkLst>
      </pc:sldChg>
      <pc:sldChg chg="del">
        <pc:chgData name="SHREYAS NP" userId="18deeb6ef9a7d566" providerId="LiveId" clId="{1D0413DD-F80D-4EA1-A184-FBDCFF2A4EDE}" dt="2018-10-04T01:06:34.072" v="2369" actId="2696"/>
        <pc:sldMkLst>
          <pc:docMk/>
          <pc:sldMk cId="321035751" sldId="299"/>
        </pc:sldMkLst>
      </pc:sldChg>
      <pc:sldChg chg="del">
        <pc:chgData name="SHREYAS NP" userId="18deeb6ef9a7d566" providerId="LiveId" clId="{1D0413DD-F80D-4EA1-A184-FBDCFF2A4EDE}" dt="2018-10-04T01:06:56.862" v="2372" actId="2696"/>
        <pc:sldMkLst>
          <pc:docMk/>
          <pc:sldMk cId="3658598167" sldId="300"/>
        </pc:sldMkLst>
      </pc:sldChg>
      <pc:sldChg chg="modSp add">
        <pc:chgData name="SHREYAS NP" userId="18deeb6ef9a7d566" providerId="LiveId" clId="{1D0413DD-F80D-4EA1-A184-FBDCFF2A4EDE}" dt="2018-10-04T01:21:37.501" v="2871" actId="20577"/>
        <pc:sldMkLst>
          <pc:docMk/>
          <pc:sldMk cId="1529020214" sldId="301"/>
        </pc:sldMkLst>
        <pc:spChg chg="mod">
          <ac:chgData name="SHREYAS NP" userId="18deeb6ef9a7d566" providerId="LiveId" clId="{1D0413DD-F80D-4EA1-A184-FBDCFF2A4EDE}" dt="2018-10-04T01:21:37.501" v="2871" actId="20577"/>
          <ac:spMkLst>
            <pc:docMk/>
            <pc:sldMk cId="1529020214" sldId="301"/>
            <ac:spMk id="2" creationId="{FD633FE4-6DC1-4547-9322-4CE78BEA4E1F}"/>
          </ac:spMkLst>
        </pc:spChg>
      </pc:sldChg>
      <pc:sldChg chg="addSp delSp modSp add delAnim">
        <pc:chgData name="SHREYAS NP" userId="18deeb6ef9a7d566" providerId="LiveId" clId="{1D0413DD-F80D-4EA1-A184-FBDCFF2A4EDE}" dt="2018-10-04T01:06:17.286" v="2360" actId="20577"/>
        <pc:sldMkLst>
          <pc:docMk/>
          <pc:sldMk cId="2889467648" sldId="302"/>
        </pc:sldMkLst>
        <pc:spChg chg="mod">
          <ac:chgData name="SHREYAS NP" userId="18deeb6ef9a7d566" providerId="LiveId" clId="{1D0413DD-F80D-4EA1-A184-FBDCFF2A4EDE}" dt="2018-10-04T00:17:42.468" v="1463" actId="20577"/>
          <ac:spMkLst>
            <pc:docMk/>
            <pc:sldMk cId="2889467648" sldId="302"/>
            <ac:spMk id="2" creationId="{9F35E77A-1193-49AC-B897-2670C198E924}"/>
          </ac:spMkLst>
        </pc:spChg>
        <pc:spChg chg="mod">
          <ac:chgData name="SHREYAS NP" userId="18deeb6ef9a7d566" providerId="LiveId" clId="{1D0413DD-F80D-4EA1-A184-FBDCFF2A4EDE}" dt="2018-10-04T01:06:17.286" v="2360" actId="20577"/>
          <ac:spMkLst>
            <pc:docMk/>
            <pc:sldMk cId="2889467648" sldId="302"/>
            <ac:spMk id="5" creationId="{C3FE84ED-FA5B-487E-B08D-193091B67367}"/>
          </ac:spMkLst>
        </pc:spChg>
        <pc:spChg chg="del">
          <ac:chgData name="SHREYAS NP" userId="18deeb6ef9a7d566" providerId="LiveId" clId="{1D0413DD-F80D-4EA1-A184-FBDCFF2A4EDE}" dt="2018-10-04T00:18:05.078" v="1468" actId="478"/>
          <ac:spMkLst>
            <pc:docMk/>
            <pc:sldMk cId="2889467648" sldId="302"/>
            <ac:spMk id="6" creationId="{E434ECDA-4E14-4E2D-B5FE-AFB8E83623C5}"/>
          </ac:spMkLst>
        </pc:spChg>
        <pc:spChg chg="del">
          <ac:chgData name="SHREYAS NP" userId="18deeb6ef9a7d566" providerId="LiveId" clId="{1D0413DD-F80D-4EA1-A184-FBDCFF2A4EDE}" dt="2018-10-04T00:18:01.295" v="1467" actId="478"/>
          <ac:spMkLst>
            <pc:docMk/>
            <pc:sldMk cId="2889467648" sldId="302"/>
            <ac:spMk id="8" creationId="{67C5233B-74BE-421A-8842-2D644E77ACEC}"/>
          </ac:spMkLst>
        </pc:spChg>
        <pc:spChg chg="del">
          <ac:chgData name="SHREYAS NP" userId="18deeb6ef9a7d566" providerId="LiveId" clId="{1D0413DD-F80D-4EA1-A184-FBDCFF2A4EDE}" dt="2018-10-04T00:17:55.592" v="1465" actId="478"/>
          <ac:spMkLst>
            <pc:docMk/>
            <pc:sldMk cId="2889467648" sldId="302"/>
            <ac:spMk id="10" creationId="{543E0376-AE9D-4C6A-A6A7-96155768A4BA}"/>
          </ac:spMkLst>
        </pc:spChg>
        <pc:spChg chg="del">
          <ac:chgData name="SHREYAS NP" userId="18deeb6ef9a7d566" providerId="LiveId" clId="{1D0413DD-F80D-4EA1-A184-FBDCFF2A4EDE}" dt="2018-10-04T00:17:58.286" v="1466" actId="478"/>
          <ac:spMkLst>
            <pc:docMk/>
            <pc:sldMk cId="2889467648" sldId="302"/>
            <ac:spMk id="12" creationId="{2CE53E28-EB12-4B31-9D08-FA70F9543DE0}"/>
          </ac:spMkLst>
        </pc:spChg>
        <pc:spChg chg="del">
          <ac:chgData name="SHREYAS NP" userId="18deeb6ef9a7d566" providerId="LiveId" clId="{1D0413DD-F80D-4EA1-A184-FBDCFF2A4EDE}" dt="2018-10-04T00:18:12.143" v="1469" actId="478"/>
          <ac:spMkLst>
            <pc:docMk/>
            <pc:sldMk cId="2889467648" sldId="302"/>
            <ac:spMk id="13" creationId="{25E9CAF8-65E5-4479-B7E0-9E45D27FD816}"/>
          </ac:spMkLst>
        </pc:spChg>
        <pc:picChg chg="add mod">
          <ac:chgData name="SHREYAS NP" userId="18deeb6ef9a7d566" providerId="LiveId" clId="{1D0413DD-F80D-4EA1-A184-FBDCFF2A4EDE}" dt="2018-10-04T00:44:01.701" v="2171" actId="1076"/>
          <ac:picMkLst>
            <pc:docMk/>
            <pc:sldMk cId="2889467648" sldId="302"/>
            <ac:picMk id="7" creationId="{3EEA3F1B-AEA2-43B7-A5ED-195A2CE49864}"/>
          </ac:picMkLst>
        </pc:picChg>
        <pc:picChg chg="del">
          <ac:chgData name="SHREYAS NP" userId="18deeb6ef9a7d566" providerId="LiveId" clId="{1D0413DD-F80D-4EA1-A184-FBDCFF2A4EDE}" dt="2018-10-04T00:17:49.210" v="1464" actId="478"/>
          <ac:picMkLst>
            <pc:docMk/>
            <pc:sldMk cId="2889467648" sldId="302"/>
            <ac:picMk id="11" creationId="{DD706E88-9709-4BC5-967E-F3151A70F7BC}"/>
          </ac:picMkLst>
        </pc:picChg>
      </pc:sldChg>
      <pc:sldChg chg="modSp add">
        <pc:chgData name="SHREYAS NP" userId="18deeb6ef9a7d566" providerId="LiveId" clId="{1D0413DD-F80D-4EA1-A184-FBDCFF2A4EDE}" dt="2018-10-04T01:22:06.954" v="2893" actId="20577"/>
        <pc:sldMkLst>
          <pc:docMk/>
          <pc:sldMk cId="430111233" sldId="303"/>
        </pc:sldMkLst>
        <pc:spChg chg="mod">
          <ac:chgData name="SHREYAS NP" userId="18deeb6ef9a7d566" providerId="LiveId" clId="{1D0413DD-F80D-4EA1-A184-FBDCFF2A4EDE}" dt="2018-10-04T01:22:06.954" v="2893" actId="20577"/>
          <ac:spMkLst>
            <pc:docMk/>
            <pc:sldMk cId="430111233" sldId="303"/>
            <ac:spMk id="2" creationId="{FD633FE4-6DC1-4547-9322-4CE78BEA4E1F}"/>
          </ac:spMkLst>
        </pc:spChg>
      </pc:sldChg>
      <pc:sldChg chg="addSp delSp modSp add delAnim">
        <pc:chgData name="SHREYAS NP" userId="18deeb6ef9a7d566" providerId="LiveId" clId="{1D0413DD-F80D-4EA1-A184-FBDCFF2A4EDE}" dt="2018-10-04T01:13:53.172" v="2762" actId="20577"/>
        <pc:sldMkLst>
          <pc:docMk/>
          <pc:sldMk cId="1209420371" sldId="304"/>
        </pc:sldMkLst>
        <pc:spChg chg="mod">
          <ac:chgData name="SHREYAS NP" userId="18deeb6ef9a7d566" providerId="LiveId" clId="{1D0413DD-F80D-4EA1-A184-FBDCFF2A4EDE}" dt="2018-10-04T01:12:50.624" v="2705" actId="20577"/>
          <ac:spMkLst>
            <pc:docMk/>
            <pc:sldMk cId="1209420371" sldId="304"/>
            <ac:spMk id="2" creationId="{9F35E77A-1193-49AC-B897-2670C198E924}"/>
          </ac:spMkLst>
        </pc:spChg>
        <pc:spChg chg="add del mod">
          <ac:chgData name="SHREYAS NP" userId="18deeb6ef9a7d566" providerId="LiveId" clId="{1D0413DD-F80D-4EA1-A184-FBDCFF2A4EDE}" dt="2018-10-04T01:12:35.417" v="2687" actId="6549"/>
          <ac:spMkLst>
            <pc:docMk/>
            <pc:sldMk cId="1209420371" sldId="304"/>
            <ac:spMk id="5" creationId="{C3FE84ED-FA5B-487E-B08D-193091B67367}"/>
          </ac:spMkLst>
        </pc:spChg>
        <pc:spChg chg="mod">
          <ac:chgData name="SHREYAS NP" userId="18deeb6ef9a7d566" providerId="LiveId" clId="{1D0413DD-F80D-4EA1-A184-FBDCFF2A4EDE}" dt="2018-10-04T01:13:53.172" v="2762" actId="20577"/>
          <ac:spMkLst>
            <pc:docMk/>
            <pc:sldMk cId="1209420371" sldId="304"/>
            <ac:spMk id="6" creationId="{E434ECDA-4E14-4E2D-B5FE-AFB8E83623C5}"/>
          </ac:spMkLst>
        </pc:spChg>
        <pc:spChg chg="del">
          <ac:chgData name="SHREYAS NP" userId="18deeb6ef9a7d566" providerId="LiveId" clId="{1D0413DD-F80D-4EA1-A184-FBDCFF2A4EDE}" dt="2018-10-04T01:11:21.058" v="2399" actId="478"/>
          <ac:spMkLst>
            <pc:docMk/>
            <pc:sldMk cId="1209420371" sldId="304"/>
            <ac:spMk id="8" creationId="{67C5233B-74BE-421A-8842-2D644E77ACEC}"/>
          </ac:spMkLst>
        </pc:spChg>
        <pc:spChg chg="del mod">
          <ac:chgData name="SHREYAS NP" userId="18deeb6ef9a7d566" providerId="LiveId" clId="{1D0413DD-F80D-4EA1-A184-FBDCFF2A4EDE}" dt="2018-10-04T01:11:06.383" v="2395" actId="478"/>
          <ac:spMkLst>
            <pc:docMk/>
            <pc:sldMk cId="1209420371" sldId="304"/>
            <ac:spMk id="10" creationId="{543E0376-AE9D-4C6A-A6A7-96155768A4BA}"/>
          </ac:spMkLst>
        </pc:spChg>
        <pc:spChg chg="del">
          <ac:chgData name="SHREYAS NP" userId="18deeb6ef9a7d566" providerId="LiveId" clId="{1D0413DD-F80D-4EA1-A184-FBDCFF2A4EDE}" dt="2018-10-04T01:11:08.960" v="2396" actId="478"/>
          <ac:spMkLst>
            <pc:docMk/>
            <pc:sldMk cId="1209420371" sldId="304"/>
            <ac:spMk id="12" creationId="{2CE53E28-EB12-4B31-9D08-FA70F9543DE0}"/>
          </ac:spMkLst>
        </pc:spChg>
        <pc:spChg chg="del">
          <ac:chgData name="SHREYAS NP" userId="18deeb6ef9a7d566" providerId="LiveId" clId="{1D0413DD-F80D-4EA1-A184-FBDCFF2A4EDE}" dt="2018-10-04T01:10:56.088" v="2392" actId="478"/>
          <ac:spMkLst>
            <pc:docMk/>
            <pc:sldMk cId="1209420371" sldId="304"/>
            <ac:spMk id="13" creationId="{25E9CAF8-65E5-4479-B7E0-9E45D27FD816}"/>
          </ac:spMkLst>
        </pc:spChg>
        <pc:picChg chg="del">
          <ac:chgData name="SHREYAS NP" userId="18deeb6ef9a7d566" providerId="LiveId" clId="{1D0413DD-F80D-4EA1-A184-FBDCFF2A4EDE}" dt="2018-10-04T01:10:07.725" v="2391" actId="478"/>
          <ac:picMkLst>
            <pc:docMk/>
            <pc:sldMk cId="1209420371" sldId="304"/>
            <ac:picMk id="11" creationId="{DD706E88-9709-4BC5-967E-F3151A70F7BC}"/>
          </ac:picMkLst>
        </pc:picChg>
      </pc:sldChg>
      <pc:sldChg chg="modSp add">
        <pc:chgData name="SHREYAS NP" userId="18deeb6ef9a7d566" providerId="LiveId" clId="{1D0413DD-F80D-4EA1-A184-FBDCFF2A4EDE}" dt="2018-10-04T01:14:15.238" v="2767" actId="20577"/>
        <pc:sldMkLst>
          <pc:docMk/>
          <pc:sldMk cId="3349776457" sldId="305"/>
        </pc:sldMkLst>
        <pc:spChg chg="mod">
          <ac:chgData name="SHREYAS NP" userId="18deeb6ef9a7d566" providerId="LiveId" clId="{1D0413DD-F80D-4EA1-A184-FBDCFF2A4EDE}" dt="2018-10-04T01:14:15.238" v="2767" actId="20577"/>
          <ac:spMkLst>
            <pc:docMk/>
            <pc:sldMk cId="3349776457" sldId="305"/>
            <ac:spMk id="2" creationId="{9F35E77A-1193-49AC-B897-2670C198E924}"/>
          </ac:spMkLst>
        </pc:spChg>
      </pc:sldChg>
      <pc:sldChg chg="modSp add">
        <pc:chgData name="SHREYAS NP" userId="18deeb6ef9a7d566" providerId="LiveId" clId="{1D0413DD-F80D-4EA1-A184-FBDCFF2A4EDE}" dt="2018-10-04T01:14:22.768" v="2770" actId="20577"/>
        <pc:sldMkLst>
          <pc:docMk/>
          <pc:sldMk cId="2080184987" sldId="306"/>
        </pc:sldMkLst>
        <pc:spChg chg="mod">
          <ac:chgData name="SHREYAS NP" userId="18deeb6ef9a7d566" providerId="LiveId" clId="{1D0413DD-F80D-4EA1-A184-FBDCFF2A4EDE}" dt="2018-10-04T01:14:22.768" v="2770" actId="20577"/>
          <ac:spMkLst>
            <pc:docMk/>
            <pc:sldMk cId="2080184987" sldId="306"/>
            <ac:spMk id="2" creationId="{9F35E77A-1193-49AC-B897-2670C198E924}"/>
          </ac:spMkLst>
        </pc:spChg>
      </pc:sldChg>
      <pc:sldChg chg="modSp add">
        <pc:chgData name="SHREYAS NP" userId="18deeb6ef9a7d566" providerId="LiveId" clId="{1D0413DD-F80D-4EA1-A184-FBDCFF2A4EDE}" dt="2018-10-04T01:22:33.565" v="2925" actId="20577"/>
        <pc:sldMkLst>
          <pc:docMk/>
          <pc:sldMk cId="1313551818" sldId="307"/>
        </pc:sldMkLst>
        <pc:spChg chg="mod">
          <ac:chgData name="SHREYAS NP" userId="18deeb6ef9a7d566" providerId="LiveId" clId="{1D0413DD-F80D-4EA1-A184-FBDCFF2A4EDE}" dt="2018-10-04T01:22:33.565" v="2925" actId="20577"/>
          <ac:spMkLst>
            <pc:docMk/>
            <pc:sldMk cId="1313551818" sldId="307"/>
            <ac:spMk id="2" creationId="{FD633FE4-6DC1-4547-9322-4CE78BEA4E1F}"/>
          </ac:spMkLst>
        </pc:spChg>
      </pc:sldChg>
      <pc:sldChg chg="modSp add">
        <pc:chgData name="SHREYAS NP" userId="18deeb6ef9a7d566" providerId="LiveId" clId="{1D0413DD-F80D-4EA1-A184-FBDCFF2A4EDE}" dt="2018-10-04T01:15:35.203" v="2823" actId="20577"/>
        <pc:sldMkLst>
          <pc:docMk/>
          <pc:sldMk cId="3508697395" sldId="308"/>
        </pc:sldMkLst>
        <pc:spChg chg="mod">
          <ac:chgData name="SHREYAS NP" userId="18deeb6ef9a7d566" providerId="LiveId" clId="{1D0413DD-F80D-4EA1-A184-FBDCFF2A4EDE}" dt="2018-10-04T01:15:35.203" v="2823" actId="20577"/>
          <ac:spMkLst>
            <pc:docMk/>
            <pc:sldMk cId="3508697395" sldId="308"/>
            <ac:spMk id="2" creationId="{9F35E77A-1193-49AC-B897-2670C198E9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BE1040-B4AF-4D66-9243-E5ECD8201EC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Chair of High Frequency Engineering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30A21-F56E-4DB2-813C-FA9A3EA17CF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621338" y="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29/10/2018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1F0A2-032B-4DB3-96BC-495BD79641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633254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Yogesh Shankar (Radar Parameter Estimation using Deep Learning for Smart Trunk Opening)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8156-B49A-4012-9513-EE8897773B4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21338" y="633254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C25829-0DD5-49A7-B8F7-88F9AFFD67D0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id="{299A5FB6-98C0-44F7-B450-E55D9CFC0525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9021ADB-ABE2-449E-A04F-CA0DE15862E1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5621338" y="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4730E2-D007-4712-A199-4AA5D7F647E1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10/28/2018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9310633-9EDF-4F67-A3F5-42190DE9A4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633254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2A7D7E9-59EA-4DB4-90F8-C39F83E593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21338" y="633254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1A2341-0933-4FC0-8E1F-FB84F552A610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Header Placeholder 1">
            <a:extLst>
              <a:ext uri="{FF2B5EF4-FFF2-40B4-BE49-F238E27FC236}">
                <a16:creationId xmlns:a16="http://schemas.microsoft.com/office/drawing/2014/main" id="{B02DF351-5F18-4477-AD9B-5C35F583B74E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D04C8A0-B19A-4A1A-B531-ABDFD91BC491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5621338" y="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40A1BA-97B5-4205-AB82-A5C85B8EBB8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10/28/2018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64E3492-9AF9-41BF-B6CF-C72CE633B2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633254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3F3694A-32F0-4784-ADB2-438D4D81F5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21338" y="633254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03CA2C-1A54-4851-B704-DE47D3BC2731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Kopfzeilenplatzhalter 1">
            <a:extLst>
              <a:ext uri="{FF2B5EF4-FFF2-40B4-BE49-F238E27FC236}">
                <a16:creationId xmlns:a16="http://schemas.microsoft.com/office/drawing/2014/main" id="{FD0CEB97-3ECD-4D56-9801-31ADFCE58555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9EDC7B18-DEEF-4C77-B5D7-38AB49FF1372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5621904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4487F5-1E73-4079-BF21-8018E72E4C81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28/10/2018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56387B56-985B-4C09-9984-7D92DC722D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EC970B79-590E-4F34-9A1D-401C2BE8C7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B8A52C-7669-4040-86E5-7A50A026B787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907110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BB24D9F-D50F-4CF5-98A5-9773038947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smtClean="0"/>
              <a:t>Chair of High Frequency Engineering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370040-B6B2-4642-B85D-DC45D8B5C4B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621904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 smtClean="0"/>
              <a:t>29/10/2018</a:t>
            </a:r>
            <a:endParaRPr lang="en-GB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03A3CB3-9CC4-42B3-A62C-5E9C2E6FA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7" y="500067"/>
            <a:ext cx="4444998" cy="250030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659678A4-7391-4BB3-AFE7-1C5AF828C5F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92508" y="3166311"/>
            <a:ext cx="7940036" cy="29996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9E6AED-9D04-4EE6-8A5A-AEEDE60772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91181-33E1-4B89-A072-A77E88F059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9A763C7-89AA-4C16-BE0A-8C5D671D50BD}" type="slidenum">
              <a:t>‹#›</a:t>
            </a:fld>
            <a:endParaRPr lang="en-GB"/>
          </a:p>
        </p:txBody>
      </p:sp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DBA2B294-40A8-4C2C-9F18-222128E16ADC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A27D843-3E96-49B3-9924-2BC88CAB72F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5621338" y="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1CE00A5-4B1D-4DAB-B79B-B93372E840B0}" type="datetime1">
              <a:rPr lang="en-US"/>
              <a:pPr lvl="0"/>
              <a:t>10/28/2018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1399EB2D-0567-4689-8378-4FEDA6E1B8AE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962271" y="833439"/>
            <a:ext cx="4000500" cy="2249488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CF264357-A759-4B2D-9E15-82D9F4F004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2188" y="3208336"/>
            <a:ext cx="7940677" cy="26241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DFFB735-5BE9-4956-8F5F-1780B6E2B2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633254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42897D81-BCA0-4DEA-A51F-4166B3114D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21338" y="633254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FE4EC3B-BB57-4809-8AB4-7D87EED14A19}" type="slidenum">
              <a:t>‹#›</a:t>
            </a:fld>
            <a:endParaRPr lang="en-US"/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D4932AA4-665D-40A2-A9C2-4780CA8D0B89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DB942F90-803E-4B16-AF8F-9618E48B6315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5621338" y="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7D51C2E-BFCB-4324-A11C-DEE7FF45C516}" type="datetime1">
              <a:rPr lang="en-US"/>
              <a:pPr lvl="0"/>
              <a:t>10/28/2018</a:t>
            </a:fld>
            <a:endParaRPr lang="en-US"/>
          </a:p>
        </p:txBody>
      </p:sp>
      <p:sp>
        <p:nvSpPr>
          <p:cNvPr id="16" name="Slide Image Placeholder 3">
            <a:extLst>
              <a:ext uri="{FF2B5EF4-FFF2-40B4-BE49-F238E27FC236}">
                <a16:creationId xmlns:a16="http://schemas.microsoft.com/office/drawing/2014/main" id="{F611CBA2-ECEB-4A77-A0F0-2EB766B3ED9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962271" y="833439"/>
            <a:ext cx="4000500" cy="2249488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es Placeholder 4">
            <a:extLst>
              <a:ext uri="{FF2B5EF4-FFF2-40B4-BE49-F238E27FC236}">
                <a16:creationId xmlns:a16="http://schemas.microsoft.com/office/drawing/2014/main" id="{BE4DD7E8-3C0F-40F0-AB22-DD091584DF3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2188" y="3208336"/>
            <a:ext cx="7940677" cy="26241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D02AE57-DD03-4A9E-8DF7-171D0E1829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633254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75480C5-A35B-48DF-9D0E-339021265C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21338" y="633254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6293CFD-1602-400F-9423-EEB7A2868642}" type="slidenum">
              <a:t>‹#›</a:t>
            </a:fld>
            <a:endParaRPr lang="en-US"/>
          </a:p>
        </p:txBody>
      </p:sp>
      <p:sp>
        <p:nvSpPr>
          <p:cNvPr id="20" name="Header Placeholder 1">
            <a:extLst>
              <a:ext uri="{FF2B5EF4-FFF2-40B4-BE49-F238E27FC236}">
                <a16:creationId xmlns:a16="http://schemas.microsoft.com/office/drawing/2014/main" id="{BAAF01A6-07BF-4B52-90B3-322D062B77E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5CB0FDCF-0664-4210-9F70-FD90CC2A78C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5621338" y="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A4FE583-CCCF-4B37-B80D-51C3EFC5E863}" type="datetime1">
              <a:rPr lang="en-US"/>
              <a:pPr lvl="0"/>
              <a:t>10/28/2018</a:t>
            </a:fld>
            <a:endParaRPr lang="en-US"/>
          </a:p>
        </p:txBody>
      </p:sp>
      <p:sp>
        <p:nvSpPr>
          <p:cNvPr id="22" name="Slide Image Placeholder 3">
            <a:extLst>
              <a:ext uri="{FF2B5EF4-FFF2-40B4-BE49-F238E27FC236}">
                <a16:creationId xmlns:a16="http://schemas.microsoft.com/office/drawing/2014/main" id="{C886126E-65A9-4D5F-BC27-39833B506BF9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962271" y="833439"/>
            <a:ext cx="4000500" cy="2249488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23" name="Notes Placeholder 4">
            <a:extLst>
              <a:ext uri="{FF2B5EF4-FFF2-40B4-BE49-F238E27FC236}">
                <a16:creationId xmlns:a16="http://schemas.microsoft.com/office/drawing/2014/main" id="{03878DF9-65CA-40B8-B732-4D976617ED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2188" y="3208336"/>
            <a:ext cx="7940677" cy="26241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FBCCCA55-E701-4CF8-9351-A3A685A5E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6332540"/>
            <a:ext cx="4300542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441EC5BC-A02C-481C-8FCA-01F31AFC33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21338" y="6332540"/>
            <a:ext cx="4302123" cy="3333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3BD731-1381-4CDD-AC39-CEC94B810B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38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 pitchFamily="34"/>
        <a:cs typeface="Arial" pitchFamily="34"/>
      </a:defRPr>
    </a:lvl1pPr>
    <a:lvl2pPr marL="182559" marR="0" lvl="1" indent="-182559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Arial"/>
      <a:buChar char="•"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2pPr>
    <a:lvl3pPr marL="355601" marR="0" lvl="2" indent="-173041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Symbol" pitchFamily="18"/>
      <a:buChar char="-"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3pPr>
    <a:lvl4pPr marL="538160" marR="0" lvl="3" indent="-182559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Courier New" pitchFamily="49"/>
      <a:buChar char="o"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4pPr>
    <a:lvl5pPr marL="720720" marR="0" lvl="4" indent="-182559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Wingdings" pitchFamily="2"/>
      <a:buChar char="§"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2B0F9-3C60-4020-B420-D73E572DC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23416-8DCC-4570-B4F0-CF757FA21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A425-9E02-4245-BF00-CCB69A6D01E6}"/>
              </a:ext>
            </a:extLst>
          </p:cNvPr>
          <p:cNvSpPr txBox="1"/>
          <p:nvPr/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E277B4-2A89-4541-BD6A-BDA095D88B12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Chair of High Frequency Engineering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r>
              <a:rPr lang="en-GB" smtClean="0"/>
              <a:t>29/10/2018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5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2B0F9-3C60-4020-B420-D73E572DC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23416-8DCC-4570-B4F0-CF757FA21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A425-9E02-4245-BF00-CCB69A6D01E6}"/>
              </a:ext>
            </a:extLst>
          </p:cNvPr>
          <p:cNvSpPr txBox="1"/>
          <p:nvPr/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E277B4-2A89-4541-BD6A-BDA095D88B12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Chair of High Frequency Engineering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r>
              <a:rPr lang="en-GB" smtClean="0"/>
              <a:t>29/10/2018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2B0F9-3C60-4020-B420-D73E572DC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23416-8DCC-4570-B4F0-CF757FA21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A425-9E02-4245-BF00-CCB69A6D01E6}"/>
              </a:ext>
            </a:extLst>
          </p:cNvPr>
          <p:cNvSpPr txBox="1"/>
          <p:nvPr/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E277B4-2A89-4541-BD6A-BDA095D88B12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Chair of High Frequency Engineering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r>
              <a:rPr lang="en-GB" smtClean="0"/>
              <a:t>29/10/2018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2B0F9-3C60-4020-B420-D73E572DC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23416-8DCC-4570-B4F0-CF757FA21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A425-9E02-4245-BF00-CCB69A6D01E6}"/>
              </a:ext>
            </a:extLst>
          </p:cNvPr>
          <p:cNvSpPr txBox="1"/>
          <p:nvPr/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E277B4-2A89-4541-BD6A-BDA095D88B12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Chair of High Frequency Engineering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r>
              <a:rPr lang="en-GB" smtClean="0"/>
              <a:t>29/10/2018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5D086-1379-4529-8790-1DA6BA198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71998"/>
            <a:ext cx="8508994" cy="3833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25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BA726-C09B-46DA-8E0D-D9492940671E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484043"/>
            <a:ext cx="8508994" cy="9555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</a:p>
        </p:txBody>
      </p:sp>
      <p:sp>
        <p:nvSpPr>
          <p:cNvPr id="4" name="Rechteck 13">
            <a:extLst>
              <a:ext uri="{FF2B5EF4-FFF2-40B4-BE49-F238E27FC236}">
                <a16:creationId xmlns:a16="http://schemas.microsoft.com/office/drawing/2014/main" id="{A3779387-3532-42B1-83B6-4649AB035751}"/>
              </a:ext>
            </a:extLst>
          </p:cNvPr>
          <p:cNvSpPr/>
          <p:nvPr/>
        </p:nvSpPr>
        <p:spPr>
          <a:xfrm>
            <a:off x="8347630" y="4806205"/>
            <a:ext cx="575239" cy="26894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1030707-8579-4C54-8B51-84A5AC952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74157-3351-4D84-9225-1DFA492A8E57}" type="slidenum">
              <a:t>‹#›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E2614FD0-17BD-419E-A575-64CF8A1199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0A1CDA55-124C-4B81-9AE4-FA70C8FAF692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600200"/>
            <a:ext cx="8508994" cy="30956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4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4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D654DA2-8C9C-4F16-8B5D-72F332AF9D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71998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25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27168AAF-69DC-4A29-90B3-70E2C4E627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7C10D9-7C28-4718-AB5A-432B8CC47559}" type="slidenum">
              <a:t>‹#›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E080204F-6215-47B8-BAA0-358890567D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9F6B4-A834-441A-BC4B-97C8D8B4D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71998"/>
            <a:ext cx="8508994" cy="376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2500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96E07-A356-4D2D-8609-C59BC734060D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484043"/>
            <a:ext cx="8508994" cy="9555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9708E7D5-3BCA-4C01-9B9B-04305068AD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32CC8E-34E1-47DE-A1F1-59ADD907F174}" type="slidenum">
              <a:t>‹#›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16CE04C6-17DA-40D5-8EAF-2513768394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804B9-340E-4610-9D99-DE3A11AA5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71998"/>
            <a:ext cx="8508994" cy="376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25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86B90-A47D-472F-B0C4-3054C248E7E6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484043"/>
            <a:ext cx="8508994" cy="9555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</a:p>
        </p:txBody>
      </p:sp>
      <p:sp>
        <p:nvSpPr>
          <p:cNvPr id="4" name="Rechteck 13">
            <a:extLst>
              <a:ext uri="{FF2B5EF4-FFF2-40B4-BE49-F238E27FC236}">
                <a16:creationId xmlns:a16="http://schemas.microsoft.com/office/drawing/2014/main" id="{620FBE64-F999-4E6F-98B4-5F996DE1B80C}"/>
              </a:ext>
            </a:extLst>
          </p:cNvPr>
          <p:cNvSpPr/>
          <p:nvPr/>
        </p:nvSpPr>
        <p:spPr>
          <a:xfrm>
            <a:off x="8347630" y="4806205"/>
            <a:ext cx="575239" cy="26894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BAD834F1-5E30-495B-909D-BD374AD693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B112FF-A523-49F7-9199-002583E492DA}" type="slidenum">
              <a:t>‹#›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BE7283A9-B292-483F-9A3E-D680298F98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D814C-FDAF-44B1-B201-230C6EB11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71998"/>
            <a:ext cx="8508994" cy="12311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2500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Präsentationsmuster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/>
              <a:t>kann auch als Kapiteltrenner verwendet werden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F46C1115-E017-4C46-A86C-7E1B1AFECA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80217F-464F-49D1-92DD-18CDFD4ED1F9}" type="slidenum">
              <a:t>‹#›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0F0B0F9-0DDF-476D-9BA7-A249BAE3A9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CFA9-03B8-4071-AFE0-AB3EC5750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71998"/>
            <a:ext cx="8508994" cy="12311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2500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Präsentationsmuster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/>
              <a:t>kann auch als Kapiteltrenner verwendet werden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319D480C-598A-42BC-99B5-E45957DD9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92C42B-456D-45EE-AAF7-C0B317C01A95}" type="slidenum">
              <a:t>‹#›</a:t>
            </a:fld>
            <a:endParaRPr lang="de-DE"/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5DA02CF-2939-40D6-91A7-D249776182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9759B37-DF72-41DB-A337-FE882DCA5F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4854988"/>
            <a:ext cx="7829540" cy="2885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83A783E3-FADE-42C3-8312-FCAF236950D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4854988"/>
            <a:ext cx="2051995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148C4549-4302-493E-B499-C55DEF2D9FDB}" type="slidenum">
              <a:t>‹#›</a:t>
            </a:fld>
            <a:endParaRPr lang="de-DE"/>
          </a:p>
        </p:txBody>
      </p:sp>
      <p:pic>
        <p:nvPicPr>
          <p:cNvPr id="4" name="Bild 8" descr="20150416 tum logo blau png final.png">
            <a:extLst>
              <a:ext uri="{FF2B5EF4-FFF2-40B4-BE49-F238E27FC236}">
                <a16:creationId xmlns:a16="http://schemas.microsoft.com/office/drawing/2014/main" id="{4B66B3C9-0407-48B0-8FF9-C4A9AD5C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3999"/>
            <a:ext cx="604775" cy="318512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2">
            <a:extLst>
              <a:ext uri="{FF2B5EF4-FFF2-40B4-BE49-F238E27FC236}">
                <a16:creationId xmlns:a16="http://schemas.microsoft.com/office/drawing/2014/main" id="{06073A37-48AE-46EE-9CC9-805744CE7ECD}"/>
              </a:ext>
            </a:extLst>
          </p:cNvPr>
          <p:cNvSpPr txBox="1"/>
          <p:nvPr/>
        </p:nvSpPr>
        <p:spPr>
          <a:xfrm>
            <a:off x="7713329" y="4922462"/>
            <a:ext cx="1115375" cy="2105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607C9A-D425-4204-A8F6-B1BB3563CEC5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 pitchFamily="34"/>
            </a:endParaRPr>
          </a:p>
        </p:txBody>
      </p:sp>
      <p:pic>
        <p:nvPicPr>
          <p:cNvPr id="3" name="Bild 4" descr="Fahnen_HG.jpg">
            <a:extLst>
              <a:ext uri="{FF2B5EF4-FFF2-40B4-BE49-F238E27FC236}">
                <a16:creationId xmlns:a16="http://schemas.microsoft.com/office/drawing/2014/main" id="{2A24F978-8B1C-43BC-87BF-A03E17A1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Bild 6" descr="20150416 tum logo blau png final.png">
            <a:extLst>
              <a:ext uri="{FF2B5EF4-FFF2-40B4-BE49-F238E27FC236}">
                <a16:creationId xmlns:a16="http://schemas.microsoft.com/office/drawing/2014/main" id="{CF1990E4-B33F-4B56-898D-5FBEB946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3999"/>
            <a:ext cx="599517" cy="3202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6A7698-ED9B-4DDE-B91E-9A8074C661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4854988"/>
            <a:ext cx="2051995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A20C5D81-461B-4934-B326-FCB625BF7719}" type="slidenum">
              <a:t>‹#›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FF5ECE81-8D91-4BBC-8395-BB630CDCB4C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4854988"/>
            <a:ext cx="6464277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A7DB79D7-B8BB-40FD-8ACD-8369E85293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4854988"/>
            <a:ext cx="2051995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51BC295D-7684-44C8-9371-75BBCEBABB2F}" type="slidenum">
              <a:t>‹#›</a:t>
            </a:fld>
            <a:endParaRPr lang="de-DE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91A83CDA-A5FC-48DC-8C02-197854B23D9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4854988"/>
            <a:ext cx="6464277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  <p:pic>
        <p:nvPicPr>
          <p:cNvPr id="4" name="Bild 6" descr="20150416 tum logo blau png final.png">
            <a:extLst>
              <a:ext uri="{FF2B5EF4-FFF2-40B4-BE49-F238E27FC236}">
                <a16:creationId xmlns:a16="http://schemas.microsoft.com/office/drawing/2014/main" id="{59EC8535-D428-4E8A-A886-8A9895AA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07" y="323999"/>
            <a:ext cx="604775" cy="3185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528174BF-0A3E-4873-A183-DA4BAF064F5E}"/>
              </a:ext>
            </a:extLst>
          </p:cNvPr>
          <p:cNvSpPr txBox="1"/>
          <p:nvPr/>
        </p:nvSpPr>
        <p:spPr>
          <a:xfrm>
            <a:off x="319509" y="321466"/>
            <a:ext cx="7160428" cy="34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>
                <a:solidFill>
                  <a:srgbClr val="0065BD"/>
                </a:solidFill>
                <a:uFillTx/>
                <a:latin typeface="Arial"/>
                <a:cs typeface="Arial"/>
              </a:rPr>
              <a:t>Lehrstuhl für Mustertechnik</a:t>
            </a:r>
          </a:p>
          <a:p>
            <a:pPr marL="0" marR="0" lvl="0" indent="0" algn="l" defTabSz="914400" rtl="0" fontAlgn="auto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>
                <a:solidFill>
                  <a:srgbClr val="0065BD"/>
                </a:solidFill>
                <a:uFillTx/>
                <a:latin typeface="Arial"/>
                <a:cs typeface="Arial"/>
              </a:rPr>
              <a:t>Fakultät für Musterverfahren</a:t>
            </a:r>
          </a:p>
          <a:p>
            <a:pPr marL="0" marR="0" lvl="0" indent="0" algn="l" defTabSz="914400" rtl="0" fontAlgn="auto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>
                <a:solidFill>
                  <a:srgbClr val="0065BD"/>
                </a:solidFill>
                <a:uFillTx/>
                <a:latin typeface="Arial"/>
                <a:cs typeface="Arial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5">
            <a:extLst>
              <a:ext uri="{FF2B5EF4-FFF2-40B4-BE49-F238E27FC236}">
                <a16:creationId xmlns:a16="http://schemas.microsoft.com/office/drawing/2014/main" id="{EE45A53E-F832-4539-8665-ACAC4B6A8953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529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Bild 3" descr="20150416 tum logo blau png final.png">
            <a:extLst>
              <a:ext uri="{FF2B5EF4-FFF2-40B4-BE49-F238E27FC236}">
                <a16:creationId xmlns:a16="http://schemas.microsoft.com/office/drawing/2014/main" id="{5A6D45DA-8F2E-43E9-8146-70338689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800" y="323999"/>
            <a:ext cx="599517" cy="3202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035C2288-9320-4D3B-BDE5-B5E06534AE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4854988"/>
            <a:ext cx="2051995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A7279A03-2F14-4FAA-8259-3F6A2C704E0F}" type="slidenum">
              <a:t>‹#›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013B1108-B03D-455F-B236-368CC0CB5C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4854988"/>
            <a:ext cx="6464277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>
            <a:extLst>
              <a:ext uri="{FF2B5EF4-FFF2-40B4-BE49-F238E27FC236}">
                <a16:creationId xmlns:a16="http://schemas.microsoft.com/office/drawing/2014/main" id="{EC4B9D93-ED7E-4A3C-8A88-098EC5112F40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Bild 3" descr="20150416 tum logo blau png final.png">
            <a:extLst>
              <a:ext uri="{FF2B5EF4-FFF2-40B4-BE49-F238E27FC236}">
                <a16:creationId xmlns:a16="http://schemas.microsoft.com/office/drawing/2014/main" id="{638C9CA3-9A12-4D49-86EF-954F0E8D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800" y="323999"/>
            <a:ext cx="599517" cy="3202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F4E64C81-3621-4239-AEBA-832A52C9F72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4854988"/>
            <a:ext cx="2051995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E8147812-ED2D-41A7-A636-A741ED358A3A}" type="slidenum">
              <a:t>‹#›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22F0B119-595D-40F1-9E03-A1B9EEE1BD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4854988"/>
            <a:ext cx="6464277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1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Yogesh Shankar (Radar Parameter Estimation using Deep Learning for Smart Trunk Opening)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chest-xray-pneumon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633FE4-6DC1-4547-9322-4CE78BEA4E1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417009"/>
            <a:ext cx="8508994" cy="30956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Convolution Neural Networks</a:t>
            </a:r>
          </a:p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ReLU</a:t>
            </a:r>
          </a:p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>
                <a:solidFill>
                  <a:srgbClr val="0070C0"/>
                </a:solidFill>
                <a:latin typeface="Arial"/>
              </a:rPr>
              <a:t>Max </a:t>
            </a: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Pooling</a:t>
            </a:r>
          </a:p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Fully Connected Layer</a:t>
            </a:r>
          </a:p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Dropout</a:t>
            </a:r>
          </a:p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Softmax</a:t>
            </a:r>
          </a:p>
          <a:p>
            <a:pPr marL="0" indent="0" hangingPunct="0">
              <a:lnSpc>
                <a:spcPct val="114000"/>
              </a:lnSpc>
              <a:spcBef>
                <a:spcPts val="0"/>
              </a:spcBef>
              <a:buSzPct val="100000"/>
              <a:buNone/>
            </a:pPr>
            <a:endParaRPr lang="de-DE" sz="800" dirty="0" smtClean="0">
              <a:solidFill>
                <a:srgbClr val="0070C0"/>
              </a:solidFill>
              <a:latin typeface="Arial"/>
            </a:endParaRPr>
          </a:p>
          <a:p>
            <a:pPr marL="176214" lvl="1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latin typeface="Arial"/>
            </a:endParaRPr>
          </a:p>
          <a:p>
            <a:pPr marL="176214" lvl="1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85750" lvl="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4BB8C8-472D-480C-AB5D-FE5628EC3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832890"/>
            <a:ext cx="8508994" cy="380811"/>
          </a:xfrm>
        </p:spPr>
        <p:txBody>
          <a:bodyPr/>
          <a:lstStyle/>
          <a:p>
            <a:pPr lvl="0"/>
            <a:r>
              <a:rPr lang="en-GB" dirty="0" smtClean="0"/>
              <a:t>Inside black box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D7C10D9-7C28-4718-AB5A-432B8CC475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633FE4-6DC1-4547-9322-4CE78BEA4E1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417009"/>
            <a:ext cx="8508994" cy="30956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fontAlgn="base"/>
            <a:r>
              <a:rPr lang="de-DE" dirty="0" smtClean="0"/>
              <a:t>Dataset</a:t>
            </a:r>
          </a:p>
          <a:p>
            <a:pPr lvl="1" fontAlgn="base"/>
            <a:r>
              <a:rPr lang="de-DE" dirty="0" smtClean="0"/>
              <a:t>Chest </a:t>
            </a:r>
            <a:r>
              <a:rPr lang="de-DE" dirty="0"/>
              <a:t>X-Ray Images (Pneumonia</a:t>
            </a:r>
            <a:r>
              <a:rPr lang="de-DE" dirty="0" smtClean="0"/>
              <a:t>)</a:t>
            </a:r>
          </a:p>
          <a:p>
            <a:pPr lvl="2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de-DE" sz="600" kern="0" dirty="0" smtClean="0">
                <a:latin typeface="Verdana" pitchFamily="34" charset="0"/>
                <a:hlinkClick r:id="rId3"/>
              </a:rPr>
              <a:t>https</a:t>
            </a:r>
            <a:r>
              <a:rPr lang="de-DE" sz="600" kern="0" dirty="0">
                <a:latin typeface="Verdana" pitchFamily="34" charset="0"/>
                <a:hlinkClick r:id="rId3"/>
              </a:rPr>
              <a:t>://</a:t>
            </a:r>
            <a:r>
              <a:rPr lang="de-DE" sz="600" kern="0" dirty="0" smtClean="0">
                <a:latin typeface="Verdana" pitchFamily="34" charset="0"/>
                <a:hlinkClick r:id="rId3"/>
              </a:rPr>
              <a:t>www.kaggle.com/paultimothymooney/chest-xray-pneumonia</a:t>
            </a:r>
            <a:endParaRPr lang="de-DE" sz="600" kern="0" dirty="0" smtClean="0">
              <a:latin typeface="Verdana" pitchFamily="34" charset="0"/>
            </a:endParaRP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de-DE" sz="1000" kern="0" dirty="0" smtClean="0">
                <a:latin typeface="Verdana" pitchFamily="34" charset="0"/>
              </a:rPr>
              <a:t>Train – 5216 images (~ 90%), Val – 624 images (~ 10%), Test – 16 images</a:t>
            </a:r>
          </a:p>
          <a:p>
            <a:pPr lvl="2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endParaRPr lang="de-DE" sz="600" kern="0" dirty="0">
              <a:latin typeface="Verdana" pitchFamily="34" charset="0"/>
            </a:endParaRPr>
          </a:p>
          <a:p>
            <a:pPr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de-DE" sz="1400" kern="0" dirty="0" smtClean="0">
                <a:latin typeface="Verdana" pitchFamily="34" charset="0"/>
              </a:rPr>
              <a:t>Data Preparation</a:t>
            </a:r>
          </a:p>
          <a:p>
            <a:pPr marL="742950" lvl="1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Patching (if the inputs are not of similar dimension)</a:t>
            </a:r>
          </a:p>
          <a:p>
            <a:pPr marL="742950" lvl="1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Standardization / Normalization</a:t>
            </a:r>
          </a:p>
          <a:p>
            <a:pPr marL="742950" lvl="1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endParaRPr lang="de-DE" sz="1400" dirty="0">
              <a:solidFill>
                <a:srgbClr val="0070C0"/>
              </a:solidFill>
              <a:latin typeface="Arial"/>
            </a:endParaRPr>
          </a:p>
          <a:p>
            <a:pPr marL="28575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Libraries and Framework</a:t>
            </a:r>
          </a:p>
          <a:p>
            <a:pPr marL="742950" lvl="1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Python libraries – numpy, scipy, sklearn, matplotlib, etc.</a:t>
            </a:r>
          </a:p>
          <a:p>
            <a:pPr marL="742950" lvl="1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Deep learning framework - Tensorflow</a:t>
            </a:r>
          </a:p>
          <a:p>
            <a:pPr marL="0" indent="0" hangingPunct="0">
              <a:lnSpc>
                <a:spcPct val="114000"/>
              </a:lnSpc>
              <a:spcBef>
                <a:spcPts val="0"/>
              </a:spcBef>
              <a:buSzPct val="100000"/>
              <a:buNone/>
            </a:pPr>
            <a:endParaRPr lang="de-DE" sz="800" dirty="0" smtClean="0">
              <a:solidFill>
                <a:srgbClr val="0070C0"/>
              </a:solidFill>
              <a:latin typeface="Arial"/>
            </a:endParaRPr>
          </a:p>
          <a:p>
            <a:pPr marL="176214" lvl="1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latin typeface="Arial"/>
            </a:endParaRPr>
          </a:p>
          <a:p>
            <a:pPr marL="176214" lvl="1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85750" lvl="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4BB8C8-472D-480C-AB5D-FE5628EC3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832890"/>
            <a:ext cx="8508994" cy="380811"/>
          </a:xfrm>
        </p:spPr>
        <p:txBody>
          <a:bodyPr/>
          <a:lstStyle/>
          <a:p>
            <a:pPr lvl="0"/>
            <a:r>
              <a:rPr lang="en-GB" dirty="0" smtClean="0"/>
              <a:t>Datasets and Inputs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D7C10D9-7C28-4718-AB5A-432B8CC475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24BB8C8-472D-480C-AB5D-FE5628EC3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832890"/>
            <a:ext cx="8508994" cy="380810"/>
          </a:xfrm>
        </p:spPr>
        <p:txBody>
          <a:bodyPr/>
          <a:lstStyle/>
          <a:p>
            <a:pPr lvl="0"/>
            <a:r>
              <a:rPr lang="en-GB" dirty="0" smtClean="0"/>
              <a:t>Deep Neural Network (DNN)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D7C10D9-7C28-4718-AB5A-432B8CC47559}" type="slidenum">
              <a:rPr lang="de-DE" smtClean="0"/>
              <a:t>3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0331"/>
            <a:ext cx="7367752" cy="2259724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7273159" y="2827283"/>
            <a:ext cx="651641" cy="557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273159" y="3384331"/>
            <a:ext cx="651641" cy="545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1230" y="2620860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851230" y="3737924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Pnuemonia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-84080" y="4949829"/>
            <a:ext cx="3183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*Image source: https</a:t>
            </a:r>
            <a:r>
              <a:rPr lang="de-DE" sz="1000" dirty="0"/>
              <a:t>://github.com/cbovar/ConvNetDraw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633FE4-6DC1-4547-9322-4CE78BEA4E1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417009"/>
            <a:ext cx="8508994" cy="30956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hangingPunct="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Softmax layer with 2 outputs</a:t>
            </a: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Class 0: Normal</a:t>
            </a: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Class 1: Pneumonia</a:t>
            </a:r>
          </a:p>
          <a:p>
            <a:pPr marL="742950" lvl="1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endParaRPr lang="de-DE" sz="1400" dirty="0">
              <a:solidFill>
                <a:srgbClr val="0070C0"/>
              </a:solidFill>
              <a:latin typeface="Arial"/>
            </a:endParaRPr>
          </a:p>
          <a:p>
            <a:pPr hangingPunct="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de-DE" sz="1800" dirty="0" smtClean="0">
                <a:solidFill>
                  <a:srgbClr val="0070C0"/>
                </a:solidFill>
                <a:latin typeface="Arial"/>
              </a:rPr>
              <a:t>Metric</a:t>
            </a: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>
                <a:solidFill>
                  <a:srgbClr val="0070C0"/>
                </a:solidFill>
                <a:latin typeface="Arial"/>
              </a:rPr>
              <a:t>Accuracy, Precision, Recall, Confusion matrix</a:t>
            </a: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endParaRPr lang="de-DE" sz="1400" dirty="0">
              <a:solidFill>
                <a:srgbClr val="0070C0"/>
              </a:solidFill>
              <a:latin typeface="Arial"/>
            </a:endParaRP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endParaRPr lang="de-DE" sz="1400" dirty="0" smtClean="0">
              <a:solidFill>
                <a:srgbClr val="0070C0"/>
              </a:solidFill>
              <a:latin typeface="Arial"/>
            </a:endParaRPr>
          </a:p>
          <a:p>
            <a:pPr lvl="1" hangingPunct="0">
              <a:lnSpc>
                <a:spcPct val="114000"/>
              </a:lnSpc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endParaRPr lang="de-DE" sz="1400" dirty="0" smtClean="0">
              <a:solidFill>
                <a:srgbClr val="0070C0"/>
              </a:solidFill>
              <a:latin typeface="Arial"/>
            </a:endParaRPr>
          </a:p>
          <a:p>
            <a:pPr marL="0" indent="0" hangingPunct="0">
              <a:lnSpc>
                <a:spcPct val="114000"/>
              </a:lnSpc>
              <a:spcBef>
                <a:spcPts val="0"/>
              </a:spcBef>
              <a:buSzPct val="100000"/>
              <a:buNone/>
            </a:pPr>
            <a:endParaRPr lang="de-DE" sz="800" dirty="0" smtClean="0">
              <a:solidFill>
                <a:srgbClr val="0070C0"/>
              </a:solidFill>
              <a:latin typeface="Arial"/>
            </a:endParaRPr>
          </a:p>
          <a:p>
            <a:pPr marL="176214" lvl="1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latin typeface="Arial"/>
            </a:endParaRPr>
          </a:p>
          <a:p>
            <a:pPr marL="176214" lvl="1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85750" lvl="0" indent="-285750" hangingPunct="0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/>
              <a:buChar char="§"/>
            </a:pPr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4BB8C8-472D-480C-AB5D-FE5628EC3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832890"/>
            <a:ext cx="8508994" cy="380810"/>
          </a:xfrm>
        </p:spPr>
        <p:txBody>
          <a:bodyPr/>
          <a:lstStyle/>
          <a:p>
            <a:pPr lvl="0"/>
            <a:r>
              <a:rPr lang="en-GB" dirty="0" smtClean="0"/>
              <a:t>Outputs and Predictions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D7C10D9-7C28-4718-AB5A-432B8CC475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piteltrenner bl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piteltrenner schwarz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seminar_tum_slide_template</Template>
  <TotalTime>0</TotalTime>
  <Words>213</Words>
  <Application>Microsoft Office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Verdana</vt:lpstr>
      <vt:lpstr>Wingdings</vt:lpstr>
      <vt:lpstr>Titel 1</vt:lpstr>
      <vt:lpstr>Titel 2</vt:lpstr>
      <vt:lpstr>Titel 3</vt:lpstr>
      <vt:lpstr>Kapiteltrenner blau</vt:lpstr>
      <vt:lpstr>Kapiteltrenner schwarz</vt:lpstr>
      <vt:lpstr>Inside black box</vt:lpstr>
      <vt:lpstr>Datasets and Inputs</vt:lpstr>
      <vt:lpstr>Deep Neural Network (DNN)</vt:lpstr>
      <vt:lpstr>Outputs and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Simulation with RelXpert</dc:title>
  <dc:creator>Arjun Madhudi</dc:creator>
  <cp:lastModifiedBy>Shankar Yogesh (IFAG PMM RFS SEN M TM)</cp:lastModifiedBy>
  <cp:revision>405</cp:revision>
  <cp:lastPrinted>2015-07-30T14:04:45Z</cp:lastPrinted>
  <dcterms:created xsi:type="dcterms:W3CDTF">2018-01-06T19:32:52Z</dcterms:created>
  <dcterms:modified xsi:type="dcterms:W3CDTF">2018-10-28T14:24:46Z</dcterms:modified>
</cp:coreProperties>
</file>