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97" r:id="rId3"/>
  </p:sldMasterIdLst>
  <p:sldIdLst>
    <p:sldId id="259" r:id="rId4"/>
    <p:sldId id="262" r:id="rId5"/>
    <p:sldId id="258" r:id="rId6"/>
    <p:sldId id="257" r:id="rId7"/>
    <p:sldId id="256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C45CC-AB03-4FA1-AB12-F6341F3FE306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089B3A-7CCD-43E7-8E99-DEFFA50E0F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Public Cloud</a:t>
          </a:r>
        </a:p>
      </dgm:t>
    </dgm:pt>
    <dgm:pt modelId="{5629166E-DEAA-4C1B-A9A9-7E639F4C7A0D}" type="parTrans" cxnId="{D879090A-4CA1-4104-9621-9DFCA21C481D}">
      <dgm:prSet/>
      <dgm:spPr/>
      <dgm:t>
        <a:bodyPr/>
        <a:lstStyle/>
        <a:p>
          <a:endParaRPr lang="en-US"/>
        </a:p>
      </dgm:t>
    </dgm:pt>
    <dgm:pt modelId="{2254D717-A361-4C32-8298-5F72FDBFA6ED}" type="sibTrans" cxnId="{D879090A-4CA1-4104-9621-9DFCA21C481D}">
      <dgm:prSet/>
      <dgm:spPr/>
      <dgm:t>
        <a:bodyPr/>
        <a:lstStyle/>
        <a:p>
          <a:endParaRPr lang="en-US"/>
        </a:p>
      </dgm:t>
    </dgm:pt>
    <dgm:pt modelId="{4C1D27AC-7D9E-44F7-9B8F-40A7038E8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Lambda</a:t>
          </a:r>
        </a:p>
      </dgm:t>
    </dgm:pt>
    <dgm:pt modelId="{73420BAD-FE4A-4422-A213-D1865E18823E}" type="parTrans" cxnId="{DCD88AAD-B98D-4763-B8DC-F92F2F1057F6}">
      <dgm:prSet/>
      <dgm:spPr/>
      <dgm:t>
        <a:bodyPr/>
        <a:lstStyle/>
        <a:p>
          <a:endParaRPr lang="en-US"/>
        </a:p>
      </dgm:t>
    </dgm:pt>
    <dgm:pt modelId="{CDE44F6F-D816-4287-97AA-5CB92198FBB8}" type="sibTrans" cxnId="{DCD88AAD-B98D-4763-B8DC-F92F2F1057F6}">
      <dgm:prSet/>
      <dgm:spPr/>
      <dgm:t>
        <a:bodyPr/>
        <a:lstStyle/>
        <a:p>
          <a:endParaRPr lang="en-US"/>
        </a:p>
      </dgm:t>
    </dgm:pt>
    <dgm:pt modelId="{E4BB47CE-BBE3-438D-BEEA-C8298AB8D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Azure function</a:t>
          </a:r>
        </a:p>
      </dgm:t>
    </dgm:pt>
    <dgm:pt modelId="{FA85D96E-1810-4B6C-AB37-645613666BF5}" type="parTrans" cxnId="{B296108A-7ABD-41A1-96FA-8CAEB28B64FB}">
      <dgm:prSet/>
      <dgm:spPr/>
      <dgm:t>
        <a:bodyPr/>
        <a:lstStyle/>
        <a:p>
          <a:endParaRPr lang="en-US"/>
        </a:p>
      </dgm:t>
    </dgm:pt>
    <dgm:pt modelId="{983CFBB0-2D38-4EFC-BEF5-FE153322D10A}" type="sibTrans" cxnId="{B296108A-7ABD-41A1-96FA-8CAEB28B64FB}">
      <dgm:prSet/>
      <dgm:spPr/>
      <dgm:t>
        <a:bodyPr/>
        <a:lstStyle/>
        <a:p>
          <a:endParaRPr lang="en-US"/>
        </a:p>
      </dgm:t>
    </dgm:pt>
    <dgm:pt modelId="{77D65F60-469C-4E74-A7CB-FF864AC0E086}">
      <dgm:prSet/>
      <dgm:spPr/>
      <dgm:t>
        <a:bodyPr/>
        <a:lstStyle/>
        <a:p>
          <a:r>
            <a:rPr lang="en-US" dirty="0"/>
            <a:t>Azure Durable function</a:t>
          </a:r>
        </a:p>
      </dgm:t>
    </dgm:pt>
    <dgm:pt modelId="{BF872D8E-4C7C-480F-BC5A-DD7A04D78FE1}" type="parTrans" cxnId="{4F38BF2C-30BA-4136-85AD-D63EEA188251}">
      <dgm:prSet/>
      <dgm:spPr/>
      <dgm:t>
        <a:bodyPr/>
        <a:lstStyle/>
        <a:p>
          <a:endParaRPr lang="en-US"/>
        </a:p>
      </dgm:t>
    </dgm:pt>
    <dgm:pt modelId="{465CAEFB-537A-427E-93FD-E04C811330BD}" type="sibTrans" cxnId="{4F38BF2C-30BA-4136-85AD-D63EEA188251}">
      <dgm:prSet/>
      <dgm:spPr/>
      <dgm:t>
        <a:bodyPr/>
        <a:lstStyle/>
        <a:p>
          <a:endParaRPr lang="en-US"/>
        </a:p>
      </dgm:t>
    </dgm:pt>
    <dgm:pt modelId="{424F77FD-513B-47B8-BBD1-185F487EF6AA}">
      <dgm:prSet/>
      <dgm:spPr/>
      <dgm:t>
        <a:bodyPr/>
        <a:lstStyle/>
        <a:p>
          <a:r>
            <a:rPr lang="en-US"/>
            <a:t>Azure Logic App</a:t>
          </a:r>
        </a:p>
      </dgm:t>
    </dgm:pt>
    <dgm:pt modelId="{ECAE47BB-DC77-4911-9296-B7C3C00537BA}" type="parTrans" cxnId="{B9A16035-42BA-4FBB-85D1-B20CE329C463}">
      <dgm:prSet/>
      <dgm:spPr/>
      <dgm:t>
        <a:bodyPr/>
        <a:lstStyle/>
        <a:p>
          <a:endParaRPr lang="en-US"/>
        </a:p>
      </dgm:t>
    </dgm:pt>
    <dgm:pt modelId="{EF8B1A9D-FE8C-48A9-B147-AF923FB67D36}" type="sibTrans" cxnId="{B9A16035-42BA-4FBB-85D1-B20CE329C463}">
      <dgm:prSet/>
      <dgm:spPr/>
      <dgm:t>
        <a:bodyPr/>
        <a:lstStyle/>
        <a:p>
          <a:endParaRPr lang="en-US"/>
        </a:p>
      </dgm:t>
    </dgm:pt>
    <dgm:pt modelId="{8E8F3B07-AA74-4D02-BBAB-402A1E37FB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Open source</a:t>
          </a:r>
        </a:p>
      </dgm:t>
    </dgm:pt>
    <dgm:pt modelId="{5A464C3A-1509-4696-BD6A-5B47E8BEE593}" type="parTrans" cxnId="{9FBB28FC-FBEB-4658-9577-910D5CE62932}">
      <dgm:prSet/>
      <dgm:spPr/>
      <dgm:t>
        <a:bodyPr/>
        <a:lstStyle/>
        <a:p>
          <a:endParaRPr lang="en-US"/>
        </a:p>
      </dgm:t>
    </dgm:pt>
    <dgm:pt modelId="{89D0243A-437B-49DF-AB15-5ECEA3131C3F}" type="sibTrans" cxnId="{9FBB28FC-FBEB-4658-9577-910D5CE62932}">
      <dgm:prSet/>
      <dgm:spPr/>
      <dgm:t>
        <a:bodyPr/>
        <a:lstStyle/>
        <a:p>
          <a:endParaRPr lang="en-US"/>
        </a:p>
      </dgm:t>
    </dgm:pt>
    <dgm:pt modelId="{DD0E7642-CBC3-41F5-967D-2AB518FC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Kubernetes based</a:t>
          </a:r>
        </a:p>
      </dgm:t>
    </dgm:pt>
    <dgm:pt modelId="{777DEBBC-2E18-402C-A348-E0567E158C18}" type="parTrans" cxnId="{DB75DB1B-7332-4D26-8D18-D3A6408FD23A}">
      <dgm:prSet/>
      <dgm:spPr/>
      <dgm:t>
        <a:bodyPr/>
        <a:lstStyle/>
        <a:p>
          <a:endParaRPr lang="en-US"/>
        </a:p>
      </dgm:t>
    </dgm:pt>
    <dgm:pt modelId="{DB61C57B-4161-489F-B316-23CBE99E1F11}" type="sibTrans" cxnId="{DB75DB1B-7332-4D26-8D18-D3A6408FD23A}">
      <dgm:prSet/>
      <dgm:spPr/>
      <dgm:t>
        <a:bodyPr/>
        <a:lstStyle/>
        <a:p>
          <a:endParaRPr lang="en-US"/>
        </a:p>
      </dgm:t>
    </dgm:pt>
    <dgm:pt modelId="{B76913FD-D970-4C5C-B0DA-41BE7C256F99}">
      <dgm:prSet/>
      <dgm:spPr/>
      <dgm:t>
        <a:bodyPr/>
        <a:lstStyle/>
        <a:p>
          <a:r>
            <a:rPr lang="en-US"/>
            <a:t>Open FaaS</a:t>
          </a:r>
        </a:p>
      </dgm:t>
    </dgm:pt>
    <dgm:pt modelId="{18EA9488-3EA7-46ED-B1DD-A90921F7697C}" type="parTrans" cxnId="{05DD3C68-3992-47B8-BE2B-087962B95BB7}">
      <dgm:prSet/>
      <dgm:spPr/>
      <dgm:t>
        <a:bodyPr/>
        <a:lstStyle/>
        <a:p>
          <a:endParaRPr lang="en-US"/>
        </a:p>
      </dgm:t>
    </dgm:pt>
    <dgm:pt modelId="{2504379E-47E8-49BB-8428-EDDBF9E3B324}" type="sibTrans" cxnId="{05DD3C68-3992-47B8-BE2B-087962B95BB7}">
      <dgm:prSet/>
      <dgm:spPr/>
      <dgm:t>
        <a:bodyPr/>
        <a:lstStyle/>
        <a:p>
          <a:endParaRPr lang="en-US"/>
        </a:p>
      </dgm:t>
    </dgm:pt>
    <dgm:pt modelId="{525580F9-E1F1-44CD-ABFD-C1B4DBA8FC65}">
      <dgm:prSet/>
      <dgm:spPr/>
      <dgm:t>
        <a:bodyPr/>
        <a:lstStyle/>
        <a:p>
          <a:r>
            <a:rPr lang="en-US"/>
            <a:t>Riff</a:t>
          </a:r>
        </a:p>
      </dgm:t>
    </dgm:pt>
    <dgm:pt modelId="{7FD1D848-DEE1-4B72-AB1E-917ABA9D1369}" type="parTrans" cxnId="{D1EEFAF8-2BD6-4A41-BD30-5DC73AD16F93}">
      <dgm:prSet/>
      <dgm:spPr/>
      <dgm:t>
        <a:bodyPr/>
        <a:lstStyle/>
        <a:p>
          <a:endParaRPr lang="en-US"/>
        </a:p>
      </dgm:t>
    </dgm:pt>
    <dgm:pt modelId="{2ED037A0-9993-493A-B1FE-BF15E9AA1881}" type="sibTrans" cxnId="{D1EEFAF8-2BD6-4A41-BD30-5DC73AD16F93}">
      <dgm:prSet/>
      <dgm:spPr/>
      <dgm:t>
        <a:bodyPr/>
        <a:lstStyle/>
        <a:p>
          <a:endParaRPr lang="en-US"/>
        </a:p>
      </dgm:t>
    </dgm:pt>
    <dgm:pt modelId="{56F3E45B-D3C7-4763-83DD-F66B096FCB2D}">
      <dgm:prSet/>
      <dgm:spPr/>
      <dgm:t>
        <a:bodyPr/>
        <a:lstStyle/>
        <a:p>
          <a:r>
            <a:rPr lang="en-US"/>
            <a:t>OpenWhisk</a:t>
          </a:r>
        </a:p>
      </dgm:t>
    </dgm:pt>
    <dgm:pt modelId="{64741E7E-2BF8-48A7-A748-6C96E00C0215}" type="parTrans" cxnId="{285F3B97-F799-47A5-BE44-B91FF66DCED6}">
      <dgm:prSet/>
      <dgm:spPr/>
      <dgm:t>
        <a:bodyPr/>
        <a:lstStyle/>
        <a:p>
          <a:endParaRPr lang="en-US"/>
        </a:p>
      </dgm:t>
    </dgm:pt>
    <dgm:pt modelId="{2E85AFE7-EC7A-4F7E-8981-BCCD4D76CBAF}" type="sibTrans" cxnId="{285F3B97-F799-47A5-BE44-B91FF66DCED6}">
      <dgm:prSet/>
      <dgm:spPr/>
      <dgm:t>
        <a:bodyPr/>
        <a:lstStyle/>
        <a:p>
          <a:endParaRPr lang="en-US"/>
        </a:p>
      </dgm:t>
    </dgm:pt>
    <dgm:pt modelId="{41A73122-3944-4D7C-A520-804C490C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based</a:t>
          </a:r>
        </a:p>
      </dgm:t>
    </dgm:pt>
    <dgm:pt modelId="{6ED947EE-2F57-4A8A-8F60-7DE8525F5E3A}" type="parTrans" cxnId="{F31BFC2A-D66D-414D-80F1-3FBAF2F5111D}">
      <dgm:prSet/>
      <dgm:spPr/>
      <dgm:t>
        <a:bodyPr/>
        <a:lstStyle/>
        <a:p>
          <a:endParaRPr lang="en-US"/>
        </a:p>
      </dgm:t>
    </dgm:pt>
    <dgm:pt modelId="{898C2AAF-07A2-4D9D-A535-BBA37DE79EFC}" type="sibTrans" cxnId="{F31BFC2A-D66D-414D-80F1-3FBAF2F5111D}">
      <dgm:prSet/>
      <dgm:spPr/>
      <dgm:t>
        <a:bodyPr/>
        <a:lstStyle/>
        <a:p>
          <a:endParaRPr lang="en-US"/>
        </a:p>
      </dgm:t>
    </dgm:pt>
    <dgm:pt modelId="{B74083EC-7708-4ECE-8274-84694E19967D}">
      <dgm:prSet/>
      <dgm:spPr/>
      <dgm:t>
        <a:bodyPr/>
        <a:lstStyle/>
        <a:p>
          <a:r>
            <a:rPr lang="en-US"/>
            <a:t>Open Faas</a:t>
          </a:r>
        </a:p>
      </dgm:t>
    </dgm:pt>
    <dgm:pt modelId="{784ECEE2-5B2E-4AB6-89AF-3538C98601AC}" type="parTrans" cxnId="{44EE6FF8-8D85-4D47-9761-E7F610573772}">
      <dgm:prSet/>
      <dgm:spPr/>
      <dgm:t>
        <a:bodyPr/>
        <a:lstStyle/>
        <a:p>
          <a:endParaRPr lang="en-US"/>
        </a:p>
      </dgm:t>
    </dgm:pt>
    <dgm:pt modelId="{DFD4E92F-2B82-4DFC-BB9C-6ED0143D3360}" type="sibTrans" cxnId="{44EE6FF8-8D85-4D47-9761-E7F610573772}">
      <dgm:prSet/>
      <dgm:spPr/>
      <dgm:t>
        <a:bodyPr/>
        <a:lstStyle/>
        <a:p>
          <a:endParaRPr lang="en-US"/>
        </a:p>
      </dgm:t>
    </dgm:pt>
    <dgm:pt modelId="{D264740B-0E82-4917-84AC-EDC956A6F522}">
      <dgm:prSet/>
      <dgm:spPr/>
      <dgm:t>
        <a:bodyPr/>
        <a:lstStyle/>
        <a:p>
          <a:r>
            <a:rPr lang="en-US" dirty="0"/>
            <a:t>Azure Function 2.0</a:t>
          </a:r>
        </a:p>
      </dgm:t>
    </dgm:pt>
    <dgm:pt modelId="{CBB2AC24-0A74-4910-87D5-2209B1527D3F}" type="parTrans" cxnId="{58201589-2FFE-42C9-8129-AC50F18FED77}">
      <dgm:prSet/>
      <dgm:spPr/>
      <dgm:t>
        <a:bodyPr/>
        <a:lstStyle/>
        <a:p>
          <a:endParaRPr lang="en-US"/>
        </a:p>
      </dgm:t>
    </dgm:pt>
    <dgm:pt modelId="{BE327C69-ED14-49C0-BAA2-E6A5003FF8CE}" type="sibTrans" cxnId="{58201589-2FFE-42C9-8129-AC50F18FED77}">
      <dgm:prSet/>
      <dgm:spPr/>
      <dgm:t>
        <a:bodyPr/>
        <a:lstStyle/>
        <a:p>
          <a:endParaRPr lang="en-US"/>
        </a:p>
      </dgm:t>
    </dgm:pt>
    <dgm:pt modelId="{B84E28DD-73B4-4611-971D-4FEC27EC0AD7}" type="pres">
      <dgm:prSet presAssocID="{14EC45CC-AB03-4FA1-AB12-F6341F3FE306}" presName="root" presStyleCnt="0">
        <dgm:presLayoutVars>
          <dgm:dir/>
          <dgm:resizeHandles val="exact"/>
        </dgm:presLayoutVars>
      </dgm:prSet>
      <dgm:spPr/>
    </dgm:pt>
    <dgm:pt modelId="{B0485084-07C8-4010-9462-4AD9CB2DC7C0}" type="pres">
      <dgm:prSet presAssocID="{5F089B3A-7CCD-43E7-8E99-DEFFA50E0F82}" presName="compNode" presStyleCnt="0"/>
      <dgm:spPr/>
    </dgm:pt>
    <dgm:pt modelId="{4364D45A-15FF-4A72-9353-1A679E89F148}" type="pres">
      <dgm:prSet presAssocID="{5F089B3A-7CCD-43E7-8E99-DEFFA50E0F82}" presName="iconRect" presStyleLbl="node1" presStyleIdx="0" presStyleCnt="2" custLinFactNeighborX="-292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DA46A49-FB9C-47BF-9C80-948D1B4A4463}" type="pres">
      <dgm:prSet presAssocID="{5F089B3A-7CCD-43E7-8E99-DEFFA50E0F82}" presName="iconSpace" presStyleCnt="0"/>
      <dgm:spPr/>
    </dgm:pt>
    <dgm:pt modelId="{E2BFF84A-40A8-4DFC-8301-F669DAF97FCA}" type="pres">
      <dgm:prSet presAssocID="{5F089B3A-7CCD-43E7-8E99-DEFFA50E0F82}" presName="parTx" presStyleLbl="revTx" presStyleIdx="0" presStyleCnt="4" custLinFactNeighborX="-23892" custLinFactNeighborY="8944">
        <dgm:presLayoutVars>
          <dgm:chMax val="0"/>
          <dgm:chPref val="0"/>
        </dgm:presLayoutVars>
      </dgm:prSet>
      <dgm:spPr/>
    </dgm:pt>
    <dgm:pt modelId="{937845D9-F07C-47E0-A521-450201C36346}" type="pres">
      <dgm:prSet presAssocID="{5F089B3A-7CCD-43E7-8E99-DEFFA50E0F82}" presName="txSpace" presStyleCnt="0"/>
      <dgm:spPr/>
    </dgm:pt>
    <dgm:pt modelId="{7A7C760D-C626-46D0-82F6-61567486E508}" type="pres">
      <dgm:prSet presAssocID="{5F089B3A-7CCD-43E7-8E99-DEFFA50E0F82}" presName="desTx" presStyleLbl="revTx" presStyleIdx="1" presStyleCnt="4" custLinFactNeighborX="10845" custLinFactNeighborY="2874">
        <dgm:presLayoutVars/>
      </dgm:prSet>
      <dgm:spPr/>
    </dgm:pt>
    <dgm:pt modelId="{3CBB3B2E-40D7-4908-95B9-A855C09AB8C5}" type="pres">
      <dgm:prSet presAssocID="{2254D717-A361-4C32-8298-5F72FDBFA6ED}" presName="sibTrans" presStyleCnt="0"/>
      <dgm:spPr/>
    </dgm:pt>
    <dgm:pt modelId="{42EB1B02-9ED0-407F-982B-E0078EEF6B4A}" type="pres">
      <dgm:prSet presAssocID="{8E8F3B07-AA74-4D02-BBAB-402A1E37FB17}" presName="compNode" presStyleCnt="0"/>
      <dgm:spPr/>
    </dgm:pt>
    <dgm:pt modelId="{D40F1951-0942-4B7D-9529-A98883E3384F}" type="pres">
      <dgm:prSet presAssocID="{8E8F3B07-AA74-4D02-BBAB-402A1E37FB17}" presName="iconRect" presStyleLbl="node1" presStyleIdx="1" presStyleCnt="2" custLinFactNeighborX="-757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</dgm:spPr>
      <dgm:extLst/>
    </dgm:pt>
    <dgm:pt modelId="{E0A38262-68BE-48A8-8B2B-3DF713873E87}" type="pres">
      <dgm:prSet presAssocID="{8E8F3B07-AA74-4D02-BBAB-402A1E37FB17}" presName="iconSpace" presStyleCnt="0"/>
      <dgm:spPr/>
    </dgm:pt>
    <dgm:pt modelId="{0D209CE6-5039-4867-A1DC-9AF319AF034C}" type="pres">
      <dgm:prSet presAssocID="{8E8F3B07-AA74-4D02-BBAB-402A1E37FB17}" presName="parTx" presStyleLbl="revTx" presStyleIdx="2" presStyleCnt="4" custScaleX="93700" custLinFactNeighborX="-16405" custLinFactNeighborY="8004">
        <dgm:presLayoutVars>
          <dgm:chMax val="0"/>
          <dgm:chPref val="0"/>
        </dgm:presLayoutVars>
      </dgm:prSet>
      <dgm:spPr/>
    </dgm:pt>
    <dgm:pt modelId="{C506C6E7-5A2A-437F-99D4-47CD9CBD9ABC}" type="pres">
      <dgm:prSet presAssocID="{8E8F3B07-AA74-4D02-BBAB-402A1E37FB17}" presName="txSpace" presStyleCnt="0"/>
      <dgm:spPr/>
    </dgm:pt>
    <dgm:pt modelId="{D3352860-C3E7-48D1-BCA3-33609338DA18}" type="pres">
      <dgm:prSet presAssocID="{8E8F3B07-AA74-4D02-BBAB-402A1E37FB17}" presName="desTx" presStyleLbl="revTx" presStyleIdx="3" presStyleCnt="4">
        <dgm:presLayoutVars/>
      </dgm:prSet>
      <dgm:spPr/>
    </dgm:pt>
  </dgm:ptLst>
  <dgm:cxnLst>
    <dgm:cxn modelId="{D879090A-4CA1-4104-9621-9DFCA21C481D}" srcId="{14EC45CC-AB03-4FA1-AB12-F6341F3FE306}" destId="{5F089B3A-7CCD-43E7-8E99-DEFFA50E0F82}" srcOrd="0" destOrd="0" parTransId="{5629166E-DEAA-4C1B-A9A9-7E639F4C7A0D}" sibTransId="{2254D717-A361-4C32-8298-5F72FDBFA6ED}"/>
    <dgm:cxn modelId="{DB75DB1B-7332-4D26-8D18-D3A6408FD23A}" srcId="{8E8F3B07-AA74-4D02-BBAB-402A1E37FB17}" destId="{DD0E7642-CBC3-41F5-967D-2AB518FC53D5}" srcOrd="0" destOrd="0" parTransId="{777DEBBC-2E18-402C-A348-E0567E158C18}" sibTransId="{DB61C57B-4161-489F-B316-23CBE99E1F11}"/>
    <dgm:cxn modelId="{F31BFC2A-D66D-414D-80F1-3FBAF2F5111D}" srcId="{8E8F3B07-AA74-4D02-BBAB-402A1E37FB17}" destId="{41A73122-3944-4D7C-A520-804C490C948C}" srcOrd="1" destOrd="0" parTransId="{6ED947EE-2F57-4A8A-8F60-7DE8525F5E3A}" sibTransId="{898C2AAF-07A2-4D9D-A535-BBA37DE79EFC}"/>
    <dgm:cxn modelId="{4F38BF2C-30BA-4136-85AD-D63EEA188251}" srcId="{E4BB47CE-BBE3-438D-BEEA-C8298AB8D5D6}" destId="{77D65F60-469C-4E74-A7CB-FF864AC0E086}" srcOrd="0" destOrd="0" parTransId="{BF872D8E-4C7C-480F-BC5A-DD7A04D78FE1}" sibTransId="{465CAEFB-537A-427E-93FD-E04C811330BD}"/>
    <dgm:cxn modelId="{B9A16035-42BA-4FBB-85D1-B20CE329C463}" srcId="{E4BB47CE-BBE3-438D-BEEA-C8298AB8D5D6}" destId="{424F77FD-513B-47B8-BBD1-185F487EF6AA}" srcOrd="1" destOrd="0" parTransId="{ECAE47BB-DC77-4911-9296-B7C3C00537BA}" sibTransId="{EF8B1A9D-FE8C-48A9-B147-AF923FB67D36}"/>
    <dgm:cxn modelId="{ADC3D635-0C44-4D86-9118-01D2C996108C}" type="presOf" srcId="{B76913FD-D970-4C5C-B0DA-41BE7C256F99}" destId="{D3352860-C3E7-48D1-BCA3-33609338DA18}" srcOrd="0" destOrd="1" presId="urn:microsoft.com/office/officeart/2018/5/layout/CenteredIconLabelDescriptionList"/>
    <dgm:cxn modelId="{758F1F41-8481-4B5E-AE55-CC3D96D0997C}" type="presOf" srcId="{424F77FD-513B-47B8-BBD1-185F487EF6AA}" destId="{7A7C760D-C626-46D0-82F6-61567486E508}" srcOrd="0" destOrd="3" presId="urn:microsoft.com/office/officeart/2018/5/layout/CenteredIconLabelDescriptionList"/>
    <dgm:cxn modelId="{05DD3C68-3992-47B8-BE2B-087962B95BB7}" srcId="{DD0E7642-CBC3-41F5-967D-2AB518FC53D5}" destId="{B76913FD-D970-4C5C-B0DA-41BE7C256F99}" srcOrd="0" destOrd="0" parTransId="{18EA9488-3EA7-46ED-B1DD-A90921F7697C}" sibTransId="{2504379E-47E8-49BB-8428-EDDBF9E3B324}"/>
    <dgm:cxn modelId="{D3B0106E-F713-49E7-B313-7D67B5D842FF}" type="presOf" srcId="{4C1D27AC-7D9E-44F7-9B8F-40A7038E81FD}" destId="{7A7C760D-C626-46D0-82F6-61567486E508}" srcOrd="0" destOrd="0" presId="urn:microsoft.com/office/officeart/2018/5/layout/CenteredIconLabelDescriptionList"/>
    <dgm:cxn modelId="{5EB7B171-7DF9-4E0E-801E-33930B04FFD9}" type="presOf" srcId="{E4BB47CE-BBE3-438D-BEEA-C8298AB8D5D6}" destId="{7A7C760D-C626-46D0-82F6-61567486E508}" srcOrd="0" destOrd="1" presId="urn:microsoft.com/office/officeart/2018/5/layout/CenteredIconLabelDescriptionList"/>
    <dgm:cxn modelId="{C6BFC958-EF21-4588-A626-9E4598DD4E4D}" type="presOf" srcId="{56F3E45B-D3C7-4763-83DD-F66B096FCB2D}" destId="{D3352860-C3E7-48D1-BCA3-33609338DA18}" srcOrd="0" destOrd="3" presId="urn:microsoft.com/office/officeart/2018/5/layout/CenteredIconLabelDescriptionList"/>
    <dgm:cxn modelId="{E3033A5A-10E2-4310-9D6C-1BB63EF83733}" type="presOf" srcId="{5F089B3A-7CCD-43E7-8E99-DEFFA50E0F82}" destId="{E2BFF84A-40A8-4DFC-8301-F669DAF97FCA}" srcOrd="0" destOrd="0" presId="urn:microsoft.com/office/officeart/2018/5/layout/CenteredIconLabelDescriptionList"/>
    <dgm:cxn modelId="{07D51380-374A-4B20-BE87-6C07006273B7}" type="presOf" srcId="{D264740B-0E82-4917-84AC-EDC956A6F522}" destId="{D3352860-C3E7-48D1-BCA3-33609338DA18}" srcOrd="0" destOrd="6" presId="urn:microsoft.com/office/officeart/2018/5/layout/CenteredIconLabelDescriptionList"/>
    <dgm:cxn modelId="{58201589-2FFE-42C9-8129-AC50F18FED77}" srcId="{41A73122-3944-4D7C-A520-804C490C948C}" destId="{D264740B-0E82-4917-84AC-EDC956A6F522}" srcOrd="1" destOrd="0" parTransId="{CBB2AC24-0A74-4910-87D5-2209B1527D3F}" sibTransId="{BE327C69-ED14-49C0-BAA2-E6A5003FF8CE}"/>
    <dgm:cxn modelId="{B296108A-7ABD-41A1-96FA-8CAEB28B64FB}" srcId="{5F089B3A-7CCD-43E7-8E99-DEFFA50E0F82}" destId="{E4BB47CE-BBE3-438D-BEEA-C8298AB8D5D6}" srcOrd="1" destOrd="0" parTransId="{FA85D96E-1810-4B6C-AB37-645613666BF5}" sibTransId="{983CFBB0-2D38-4EFC-BEF5-FE153322D10A}"/>
    <dgm:cxn modelId="{285F3B97-F799-47A5-BE44-B91FF66DCED6}" srcId="{DD0E7642-CBC3-41F5-967D-2AB518FC53D5}" destId="{56F3E45B-D3C7-4763-83DD-F66B096FCB2D}" srcOrd="2" destOrd="0" parTransId="{64741E7E-2BF8-48A7-A748-6C96E00C0215}" sibTransId="{2E85AFE7-EC7A-4F7E-8981-BCCD4D76CBAF}"/>
    <dgm:cxn modelId="{F1CD6F99-CF38-472F-A311-5F8C295CFBE5}" type="presOf" srcId="{DD0E7642-CBC3-41F5-967D-2AB518FC53D5}" destId="{D3352860-C3E7-48D1-BCA3-33609338DA18}" srcOrd="0" destOrd="0" presId="urn:microsoft.com/office/officeart/2018/5/layout/CenteredIconLabelDescriptionList"/>
    <dgm:cxn modelId="{BA1513AD-757E-471B-92FF-0459E39C2508}" type="presOf" srcId="{525580F9-E1F1-44CD-ABFD-C1B4DBA8FC65}" destId="{D3352860-C3E7-48D1-BCA3-33609338DA18}" srcOrd="0" destOrd="2" presId="urn:microsoft.com/office/officeart/2018/5/layout/CenteredIconLabelDescriptionList"/>
    <dgm:cxn modelId="{DCD88AAD-B98D-4763-B8DC-F92F2F1057F6}" srcId="{5F089B3A-7CCD-43E7-8E99-DEFFA50E0F82}" destId="{4C1D27AC-7D9E-44F7-9B8F-40A7038E81FD}" srcOrd="0" destOrd="0" parTransId="{73420BAD-FE4A-4422-A213-D1865E18823E}" sibTransId="{CDE44F6F-D816-4287-97AA-5CB92198FBB8}"/>
    <dgm:cxn modelId="{1D13BBBF-8C8A-44A2-B607-63BB77904C37}" type="presOf" srcId="{77D65F60-469C-4E74-A7CB-FF864AC0E086}" destId="{7A7C760D-C626-46D0-82F6-61567486E508}" srcOrd="0" destOrd="2" presId="urn:microsoft.com/office/officeart/2018/5/layout/CenteredIconLabelDescriptionList"/>
    <dgm:cxn modelId="{6FB08BC2-AF1A-4B5C-B68F-7C2B8E12D5AD}" type="presOf" srcId="{B74083EC-7708-4ECE-8274-84694E19967D}" destId="{D3352860-C3E7-48D1-BCA3-33609338DA18}" srcOrd="0" destOrd="5" presId="urn:microsoft.com/office/officeart/2018/5/layout/CenteredIconLabelDescriptionList"/>
    <dgm:cxn modelId="{879611D4-519F-49AC-896E-570B4AC5FC4D}" type="presOf" srcId="{14EC45CC-AB03-4FA1-AB12-F6341F3FE306}" destId="{B84E28DD-73B4-4611-971D-4FEC27EC0AD7}" srcOrd="0" destOrd="0" presId="urn:microsoft.com/office/officeart/2018/5/layout/CenteredIconLabelDescriptionList"/>
    <dgm:cxn modelId="{2BCE8FE8-9962-4C5D-967B-C0D379D02BC8}" type="presOf" srcId="{41A73122-3944-4D7C-A520-804C490C948C}" destId="{D3352860-C3E7-48D1-BCA3-33609338DA18}" srcOrd="0" destOrd="4" presId="urn:microsoft.com/office/officeart/2018/5/layout/CenteredIconLabelDescriptionList"/>
    <dgm:cxn modelId="{6BEF54F4-E457-443A-91E4-8B66FB54440E}" type="presOf" srcId="{8E8F3B07-AA74-4D02-BBAB-402A1E37FB17}" destId="{0D209CE6-5039-4867-A1DC-9AF319AF034C}" srcOrd="0" destOrd="0" presId="urn:microsoft.com/office/officeart/2018/5/layout/CenteredIconLabelDescriptionList"/>
    <dgm:cxn modelId="{44EE6FF8-8D85-4D47-9761-E7F610573772}" srcId="{41A73122-3944-4D7C-A520-804C490C948C}" destId="{B74083EC-7708-4ECE-8274-84694E19967D}" srcOrd="0" destOrd="0" parTransId="{784ECEE2-5B2E-4AB6-89AF-3538C98601AC}" sibTransId="{DFD4E92F-2B82-4DFC-BB9C-6ED0143D3360}"/>
    <dgm:cxn modelId="{D1EEFAF8-2BD6-4A41-BD30-5DC73AD16F93}" srcId="{DD0E7642-CBC3-41F5-967D-2AB518FC53D5}" destId="{525580F9-E1F1-44CD-ABFD-C1B4DBA8FC65}" srcOrd="1" destOrd="0" parTransId="{7FD1D848-DEE1-4B72-AB1E-917ABA9D1369}" sibTransId="{2ED037A0-9993-493A-B1FE-BF15E9AA1881}"/>
    <dgm:cxn modelId="{9FBB28FC-FBEB-4658-9577-910D5CE62932}" srcId="{14EC45CC-AB03-4FA1-AB12-F6341F3FE306}" destId="{8E8F3B07-AA74-4D02-BBAB-402A1E37FB17}" srcOrd="1" destOrd="0" parTransId="{5A464C3A-1509-4696-BD6A-5B47E8BEE593}" sibTransId="{89D0243A-437B-49DF-AB15-5ECEA3131C3F}"/>
    <dgm:cxn modelId="{04149A43-0FE7-41D0-954E-09BF2CB9BF9D}" type="presParOf" srcId="{B84E28DD-73B4-4611-971D-4FEC27EC0AD7}" destId="{B0485084-07C8-4010-9462-4AD9CB2DC7C0}" srcOrd="0" destOrd="0" presId="urn:microsoft.com/office/officeart/2018/5/layout/CenteredIconLabelDescriptionList"/>
    <dgm:cxn modelId="{10C7CCB6-1168-4220-94F5-DF6411A49E56}" type="presParOf" srcId="{B0485084-07C8-4010-9462-4AD9CB2DC7C0}" destId="{4364D45A-15FF-4A72-9353-1A679E89F148}" srcOrd="0" destOrd="0" presId="urn:microsoft.com/office/officeart/2018/5/layout/CenteredIconLabelDescriptionList"/>
    <dgm:cxn modelId="{67D2EF82-9248-4E83-A252-2E0933C51EC0}" type="presParOf" srcId="{B0485084-07C8-4010-9462-4AD9CB2DC7C0}" destId="{5DA46A49-FB9C-47BF-9C80-948D1B4A4463}" srcOrd="1" destOrd="0" presId="urn:microsoft.com/office/officeart/2018/5/layout/CenteredIconLabelDescriptionList"/>
    <dgm:cxn modelId="{89018BE9-9B7D-4EBC-B038-CEBB116EE5A9}" type="presParOf" srcId="{B0485084-07C8-4010-9462-4AD9CB2DC7C0}" destId="{E2BFF84A-40A8-4DFC-8301-F669DAF97FCA}" srcOrd="2" destOrd="0" presId="urn:microsoft.com/office/officeart/2018/5/layout/CenteredIconLabelDescriptionList"/>
    <dgm:cxn modelId="{454C9ECF-2F27-4BB9-8CC5-587C3F6FA6CD}" type="presParOf" srcId="{B0485084-07C8-4010-9462-4AD9CB2DC7C0}" destId="{937845D9-F07C-47E0-A521-450201C36346}" srcOrd="3" destOrd="0" presId="urn:microsoft.com/office/officeart/2018/5/layout/CenteredIconLabelDescriptionList"/>
    <dgm:cxn modelId="{F85019CE-775C-4DA5-A322-7B5FC651010B}" type="presParOf" srcId="{B0485084-07C8-4010-9462-4AD9CB2DC7C0}" destId="{7A7C760D-C626-46D0-82F6-61567486E508}" srcOrd="4" destOrd="0" presId="urn:microsoft.com/office/officeart/2018/5/layout/CenteredIconLabelDescriptionList"/>
    <dgm:cxn modelId="{6E564F7C-188D-4A6E-B24D-C39F7AB1D031}" type="presParOf" srcId="{B84E28DD-73B4-4611-971D-4FEC27EC0AD7}" destId="{3CBB3B2E-40D7-4908-95B9-A855C09AB8C5}" srcOrd="1" destOrd="0" presId="urn:microsoft.com/office/officeart/2018/5/layout/CenteredIconLabelDescriptionList"/>
    <dgm:cxn modelId="{377DC855-435D-473E-A665-3D535F5C849B}" type="presParOf" srcId="{B84E28DD-73B4-4611-971D-4FEC27EC0AD7}" destId="{42EB1B02-9ED0-407F-982B-E0078EEF6B4A}" srcOrd="2" destOrd="0" presId="urn:microsoft.com/office/officeart/2018/5/layout/CenteredIconLabelDescriptionList"/>
    <dgm:cxn modelId="{E2832FA5-2E93-400F-9F96-FE2501ECAF4C}" type="presParOf" srcId="{42EB1B02-9ED0-407F-982B-E0078EEF6B4A}" destId="{D40F1951-0942-4B7D-9529-A98883E3384F}" srcOrd="0" destOrd="0" presId="urn:microsoft.com/office/officeart/2018/5/layout/CenteredIconLabelDescriptionList"/>
    <dgm:cxn modelId="{B249483E-9C4D-4D47-881A-7F96F0A87B82}" type="presParOf" srcId="{42EB1B02-9ED0-407F-982B-E0078EEF6B4A}" destId="{E0A38262-68BE-48A8-8B2B-3DF713873E87}" srcOrd="1" destOrd="0" presId="urn:microsoft.com/office/officeart/2018/5/layout/CenteredIconLabelDescriptionList"/>
    <dgm:cxn modelId="{344766E3-58DC-44A3-8F97-3988B58FF4AC}" type="presParOf" srcId="{42EB1B02-9ED0-407F-982B-E0078EEF6B4A}" destId="{0D209CE6-5039-4867-A1DC-9AF319AF034C}" srcOrd="2" destOrd="0" presId="urn:microsoft.com/office/officeart/2018/5/layout/CenteredIconLabelDescriptionList"/>
    <dgm:cxn modelId="{061330A5-17DC-47A8-928B-E69E6CA5A423}" type="presParOf" srcId="{42EB1B02-9ED0-407F-982B-E0078EEF6B4A}" destId="{C506C6E7-5A2A-437F-99D4-47CD9CBD9ABC}" srcOrd="3" destOrd="0" presId="urn:microsoft.com/office/officeart/2018/5/layout/CenteredIconLabelDescriptionList"/>
    <dgm:cxn modelId="{86151FDE-A95D-4EE7-88AF-9D16D4AB5C8A}" type="presParOf" srcId="{42EB1B02-9ED0-407F-982B-E0078EEF6B4A}" destId="{D3352860-C3E7-48D1-BCA3-33609338DA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02198-2B60-4F73-BE58-A2E31978D1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CF8F9B-9B83-48BE-96FF-9BE641CBD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Advantages</a:t>
          </a:r>
        </a:p>
      </dgm:t>
    </dgm:pt>
    <dgm:pt modelId="{C78F256B-1912-4D62-A830-B8F39F4E299E}" type="parTrans" cxnId="{056EB621-3499-4E0C-BFE3-B86217BCB226}">
      <dgm:prSet/>
      <dgm:spPr/>
      <dgm:t>
        <a:bodyPr/>
        <a:lstStyle/>
        <a:p>
          <a:endParaRPr lang="en-US"/>
        </a:p>
      </dgm:t>
    </dgm:pt>
    <dgm:pt modelId="{004C3C07-EA36-4AC0-A5D1-E45DF4D7E769}" type="sibTrans" cxnId="{056EB621-3499-4E0C-BFE3-B86217BCB226}">
      <dgm:prSet phldrT="1" phldr="0"/>
      <dgm:spPr/>
      <dgm:t>
        <a:bodyPr/>
        <a:lstStyle/>
        <a:p>
          <a:endParaRPr lang="en-US" dirty="0"/>
        </a:p>
      </dgm:t>
    </dgm:pt>
    <dgm:pt modelId="{31308A6D-A8C2-4539-A87C-A8B9D72FAB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stuck to one public cloud vendor</a:t>
          </a:r>
        </a:p>
      </dgm:t>
    </dgm:pt>
    <dgm:pt modelId="{64D2E10D-EEFC-4C54-8146-B777F9FA2112}" type="parTrans" cxnId="{88C3A647-A2E7-4EDD-8B37-BC09FD0FDC0C}">
      <dgm:prSet/>
      <dgm:spPr/>
      <dgm:t>
        <a:bodyPr/>
        <a:lstStyle/>
        <a:p>
          <a:endParaRPr lang="en-US"/>
        </a:p>
      </dgm:t>
    </dgm:pt>
    <dgm:pt modelId="{345C17F7-7216-48C3-B212-48FC69A43125}" type="sibTrans" cxnId="{88C3A647-A2E7-4EDD-8B37-BC09FD0FDC0C}">
      <dgm:prSet/>
      <dgm:spPr/>
      <dgm:t>
        <a:bodyPr/>
        <a:lstStyle/>
        <a:p>
          <a:endParaRPr lang="en-US"/>
        </a:p>
      </dgm:t>
    </dgm:pt>
    <dgm:pt modelId="{1EAFECA7-E339-4BBF-9C92-CA983FB40B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based on Kubernetes architecture</a:t>
          </a:r>
        </a:p>
      </dgm:t>
    </dgm:pt>
    <dgm:pt modelId="{B193488D-977A-494C-9087-50E375FD5B66}" type="parTrans" cxnId="{D460A326-18AC-4340-9026-827078486419}">
      <dgm:prSet/>
      <dgm:spPr/>
      <dgm:t>
        <a:bodyPr/>
        <a:lstStyle/>
        <a:p>
          <a:endParaRPr lang="en-US"/>
        </a:p>
      </dgm:t>
    </dgm:pt>
    <dgm:pt modelId="{914DB05A-9BA7-46EA-AD65-76D5E1978302}" type="sibTrans" cxnId="{D460A326-18AC-4340-9026-827078486419}">
      <dgm:prSet/>
      <dgm:spPr/>
      <dgm:t>
        <a:bodyPr/>
        <a:lstStyle/>
        <a:p>
          <a:endParaRPr lang="en-US"/>
        </a:p>
      </dgm:t>
    </dgm:pt>
    <dgm:pt modelId="{F6304F2C-2DF0-4D87-BB07-FFD6F751A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 integrated to Kubernetes/Docker platform (except Azure function 2.0 and Open Faas)</a:t>
          </a:r>
        </a:p>
      </dgm:t>
    </dgm:pt>
    <dgm:pt modelId="{EF78C017-308F-4CD5-B219-18EF607455AE}" type="parTrans" cxnId="{65397F9A-9360-4B93-941B-12049F1B2FC6}">
      <dgm:prSet/>
      <dgm:spPr/>
      <dgm:t>
        <a:bodyPr/>
        <a:lstStyle/>
        <a:p>
          <a:endParaRPr lang="en-US"/>
        </a:p>
      </dgm:t>
    </dgm:pt>
    <dgm:pt modelId="{D0EC26B7-7989-4684-8A62-CAE31461F099}" type="sibTrans" cxnId="{65397F9A-9360-4B93-941B-12049F1B2FC6}">
      <dgm:prSet/>
      <dgm:spPr/>
      <dgm:t>
        <a:bodyPr/>
        <a:lstStyle/>
        <a:p>
          <a:endParaRPr lang="en-US"/>
        </a:p>
      </dgm:t>
    </dgm:pt>
    <dgm:pt modelId="{07202486-60CB-494A-8B2E-1752CC808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Open source s/w like RabbtMQ, Redis etc:-</a:t>
          </a:r>
        </a:p>
      </dgm:t>
    </dgm:pt>
    <dgm:pt modelId="{1C1A0FA6-4CBA-4815-8329-C833208049D1}" type="parTrans" cxnId="{4DB7BE80-5DDF-45A0-AC0D-1506D4FDFCEB}">
      <dgm:prSet/>
      <dgm:spPr/>
      <dgm:t>
        <a:bodyPr/>
        <a:lstStyle/>
        <a:p>
          <a:endParaRPr lang="en-US"/>
        </a:p>
      </dgm:t>
    </dgm:pt>
    <dgm:pt modelId="{E20570D7-CDCA-4209-9B7F-A847E310313D}" type="sibTrans" cxnId="{4DB7BE80-5DDF-45A0-AC0D-1506D4FDFCEB}">
      <dgm:prSet/>
      <dgm:spPr/>
      <dgm:t>
        <a:bodyPr/>
        <a:lstStyle/>
        <a:p>
          <a:endParaRPr lang="en-US"/>
        </a:p>
      </dgm:t>
    </dgm:pt>
    <dgm:pt modelId="{EAE8ED4C-B2A0-4EC2-B751-C889B3B5A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Disadvantage</a:t>
          </a:r>
        </a:p>
      </dgm:t>
    </dgm:pt>
    <dgm:pt modelId="{EDA1DC0D-89F6-490A-8989-AA0CC30414F9}" type="parTrans" cxnId="{18EC7686-FE5D-488B-8FC0-E1A02F96D952}">
      <dgm:prSet/>
      <dgm:spPr/>
      <dgm:t>
        <a:bodyPr/>
        <a:lstStyle/>
        <a:p>
          <a:endParaRPr lang="en-US"/>
        </a:p>
      </dgm:t>
    </dgm:pt>
    <dgm:pt modelId="{62AB2DF7-B78D-44CC-9C90-DD8AADA06E43}" type="sibTrans" cxnId="{18EC7686-FE5D-488B-8FC0-E1A02F96D952}">
      <dgm:prSet phldrT="2" phldr="0"/>
      <dgm:spPr/>
      <dgm:t>
        <a:bodyPr/>
        <a:lstStyle/>
        <a:p>
          <a:endParaRPr lang="en-US"/>
        </a:p>
      </dgm:t>
    </dgm:pt>
    <dgm:pt modelId="{D4070A78-487B-4F5D-8B83-47E614957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Tight coupling to Kubernetes</a:t>
          </a:r>
        </a:p>
      </dgm:t>
    </dgm:pt>
    <dgm:pt modelId="{34220304-A990-442F-9E26-489CA06D1B36}" type="parTrans" cxnId="{D40B7B0A-2052-44DC-9689-D36EA896C2D9}">
      <dgm:prSet/>
      <dgm:spPr/>
      <dgm:t>
        <a:bodyPr/>
        <a:lstStyle/>
        <a:p>
          <a:endParaRPr lang="en-US"/>
        </a:p>
      </dgm:t>
    </dgm:pt>
    <dgm:pt modelId="{B209216E-E177-4E5E-A357-F7422189FE0E}" type="sibTrans" cxnId="{D40B7B0A-2052-44DC-9689-D36EA896C2D9}">
      <dgm:prSet/>
      <dgm:spPr/>
      <dgm:t>
        <a:bodyPr/>
        <a:lstStyle/>
        <a:p>
          <a:endParaRPr lang="en-US"/>
        </a:p>
      </dgm:t>
    </dgm:pt>
    <dgm:pt modelId="{79639994-A0CA-4B5C-AE45-9F72ECC8E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Day 2 operation overhead unless Managed Kubernetes cluster is used </a:t>
          </a:r>
        </a:p>
      </dgm:t>
    </dgm:pt>
    <dgm:pt modelId="{F633A990-3963-4C55-BD7B-94E94A250DD8}" type="parTrans" cxnId="{85F3CC80-92DF-4169-8448-6EAE44685BE7}">
      <dgm:prSet/>
      <dgm:spPr/>
      <dgm:t>
        <a:bodyPr/>
        <a:lstStyle/>
        <a:p>
          <a:endParaRPr lang="en-US"/>
        </a:p>
      </dgm:t>
    </dgm:pt>
    <dgm:pt modelId="{1D888A86-9F61-49A3-B751-ECF9F96AA011}" type="sibTrans" cxnId="{85F3CC80-92DF-4169-8448-6EAE44685BE7}">
      <dgm:prSet/>
      <dgm:spPr/>
      <dgm:t>
        <a:bodyPr/>
        <a:lstStyle/>
        <a:p>
          <a:endParaRPr lang="en-US"/>
        </a:p>
      </dgm:t>
    </dgm:pt>
    <dgm:pt modelId="{F8A1144D-02D4-4AC4-9799-64B9CF05B4EF}" type="pres">
      <dgm:prSet presAssocID="{03A02198-2B60-4F73-BE58-A2E31978D135}" presName="root" presStyleCnt="0">
        <dgm:presLayoutVars>
          <dgm:dir/>
          <dgm:resizeHandles val="exact"/>
        </dgm:presLayoutVars>
      </dgm:prSet>
      <dgm:spPr/>
    </dgm:pt>
    <dgm:pt modelId="{8B96A4B6-73B1-4A86-923E-29A607B80EF5}" type="pres">
      <dgm:prSet presAssocID="{CDCF8F9B-9B83-48BE-96FF-9BE641CBD6C3}" presName="compNode" presStyleCnt="0"/>
      <dgm:spPr/>
    </dgm:pt>
    <dgm:pt modelId="{39D56C3F-0957-4B3F-AFD3-6BC230100566}" type="pres">
      <dgm:prSet presAssocID="{CDCF8F9B-9B83-48BE-96FF-9BE641CBD6C3}" presName="bgRect" presStyleLbl="bgShp" presStyleIdx="0" presStyleCnt="2"/>
      <dgm:spPr/>
    </dgm:pt>
    <dgm:pt modelId="{AC320758-39D2-41C9-8F86-26DB43D30130}" type="pres">
      <dgm:prSet presAssocID="{CDCF8F9B-9B83-48BE-96FF-9BE641CBD6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0E6FF5-F005-466A-9526-530550BFD97E}" type="pres">
      <dgm:prSet presAssocID="{CDCF8F9B-9B83-48BE-96FF-9BE641CBD6C3}" presName="spaceRect" presStyleCnt="0"/>
      <dgm:spPr/>
    </dgm:pt>
    <dgm:pt modelId="{ECB4A5C0-7247-46A7-B3AF-6943AFED1E8A}" type="pres">
      <dgm:prSet presAssocID="{CDCF8F9B-9B83-48BE-96FF-9BE641CBD6C3}" presName="parTx" presStyleLbl="revTx" presStyleIdx="0" presStyleCnt="4">
        <dgm:presLayoutVars>
          <dgm:chMax val="0"/>
          <dgm:chPref val="0"/>
        </dgm:presLayoutVars>
      </dgm:prSet>
      <dgm:spPr/>
    </dgm:pt>
    <dgm:pt modelId="{07316E9B-F270-49DD-A21B-9E69305D2B45}" type="pres">
      <dgm:prSet presAssocID="{CDCF8F9B-9B83-48BE-96FF-9BE641CBD6C3}" presName="desTx" presStyleLbl="revTx" presStyleIdx="1" presStyleCnt="4">
        <dgm:presLayoutVars/>
      </dgm:prSet>
      <dgm:spPr/>
    </dgm:pt>
    <dgm:pt modelId="{DED2BDE4-F45F-493A-9112-40F07258DE07}" type="pres">
      <dgm:prSet presAssocID="{004C3C07-EA36-4AC0-A5D1-E45DF4D7E769}" presName="sibTrans" presStyleCnt="0"/>
      <dgm:spPr/>
    </dgm:pt>
    <dgm:pt modelId="{05E25B12-CD34-49B8-A1A1-455BA738C6F6}" type="pres">
      <dgm:prSet presAssocID="{EAE8ED4C-B2A0-4EC2-B751-C889B3B5A420}" presName="compNode" presStyleCnt="0"/>
      <dgm:spPr/>
    </dgm:pt>
    <dgm:pt modelId="{EAD402F6-213C-4A27-AEE4-3B6281D684C4}" type="pres">
      <dgm:prSet presAssocID="{EAE8ED4C-B2A0-4EC2-B751-C889B3B5A420}" presName="bgRect" presStyleLbl="bgShp" presStyleIdx="1" presStyleCnt="2"/>
      <dgm:spPr/>
    </dgm:pt>
    <dgm:pt modelId="{81326A41-7E0F-4CD7-8286-37FCFBE01907}" type="pres">
      <dgm:prSet presAssocID="{EAE8ED4C-B2A0-4EC2-B751-C889B3B5A4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09F5DCF-F33B-4AAC-A149-E8E0EAF1478C}" type="pres">
      <dgm:prSet presAssocID="{EAE8ED4C-B2A0-4EC2-B751-C889B3B5A420}" presName="spaceRect" presStyleCnt="0"/>
      <dgm:spPr/>
    </dgm:pt>
    <dgm:pt modelId="{6F0C403F-3C10-4588-AA3C-4B9AB992E919}" type="pres">
      <dgm:prSet presAssocID="{EAE8ED4C-B2A0-4EC2-B751-C889B3B5A420}" presName="parTx" presStyleLbl="revTx" presStyleIdx="2" presStyleCnt="4">
        <dgm:presLayoutVars>
          <dgm:chMax val="0"/>
          <dgm:chPref val="0"/>
        </dgm:presLayoutVars>
      </dgm:prSet>
      <dgm:spPr/>
    </dgm:pt>
    <dgm:pt modelId="{8382B4F7-84AB-4EF3-A040-BE0B1F526E57}" type="pres">
      <dgm:prSet presAssocID="{EAE8ED4C-B2A0-4EC2-B751-C889B3B5A420}" presName="desTx" presStyleLbl="revTx" presStyleIdx="3" presStyleCnt="4">
        <dgm:presLayoutVars/>
      </dgm:prSet>
      <dgm:spPr/>
    </dgm:pt>
  </dgm:ptLst>
  <dgm:cxnLst>
    <dgm:cxn modelId="{D40B7B0A-2052-44DC-9689-D36EA896C2D9}" srcId="{EAE8ED4C-B2A0-4EC2-B751-C889B3B5A420}" destId="{D4070A78-487B-4F5D-8B83-47E614957764}" srcOrd="0" destOrd="0" parTransId="{34220304-A990-442F-9E26-489CA06D1B36}" sibTransId="{B209216E-E177-4E5E-A357-F7422189FE0E}"/>
    <dgm:cxn modelId="{056EB621-3499-4E0C-BFE3-B86217BCB226}" srcId="{03A02198-2B60-4F73-BE58-A2E31978D135}" destId="{CDCF8F9B-9B83-48BE-96FF-9BE641CBD6C3}" srcOrd="0" destOrd="0" parTransId="{C78F256B-1912-4D62-A830-B8F39F4E299E}" sibTransId="{004C3C07-EA36-4AC0-A5D1-E45DF4D7E769}"/>
    <dgm:cxn modelId="{D460A326-18AC-4340-9026-827078486419}" srcId="{CDCF8F9B-9B83-48BE-96FF-9BE641CBD6C3}" destId="{1EAFECA7-E339-4BBF-9C92-CA983FB40B45}" srcOrd="1" destOrd="0" parTransId="{B193488D-977A-494C-9087-50E375FD5B66}" sibTransId="{914DB05A-9BA7-46EA-AD65-76D5E1978302}"/>
    <dgm:cxn modelId="{FFCCDA46-D3E5-4E49-AC90-C80155AB5283}" type="presOf" srcId="{79639994-A0CA-4B5C-AE45-9F72ECC8E213}" destId="{8382B4F7-84AB-4EF3-A040-BE0B1F526E57}" srcOrd="0" destOrd="1" presId="urn:microsoft.com/office/officeart/2018/2/layout/IconVerticalSolidList"/>
    <dgm:cxn modelId="{88C3A647-A2E7-4EDD-8B37-BC09FD0FDC0C}" srcId="{CDCF8F9B-9B83-48BE-96FF-9BE641CBD6C3}" destId="{31308A6D-A8C2-4539-A87C-A8B9D72FABEF}" srcOrd="0" destOrd="0" parTransId="{64D2E10D-EEFC-4C54-8146-B777F9FA2112}" sibTransId="{345C17F7-7216-48C3-B212-48FC69A43125}"/>
    <dgm:cxn modelId="{E791386D-1531-4B92-9D82-7F5A89B4BE26}" type="presOf" srcId="{EAE8ED4C-B2A0-4EC2-B751-C889B3B5A420}" destId="{6F0C403F-3C10-4588-AA3C-4B9AB992E919}" srcOrd="0" destOrd="0" presId="urn:microsoft.com/office/officeart/2018/2/layout/IconVerticalSolidList"/>
    <dgm:cxn modelId="{21BA284F-64A6-48B4-905C-3E05CBC89238}" type="presOf" srcId="{31308A6D-A8C2-4539-A87C-A8B9D72FABEF}" destId="{07316E9B-F270-49DD-A21B-9E69305D2B45}" srcOrd="0" destOrd="0" presId="urn:microsoft.com/office/officeart/2018/2/layout/IconVerticalSolidList"/>
    <dgm:cxn modelId="{27AED579-6D5F-456C-B47C-259533A6CC29}" type="presOf" srcId="{1EAFECA7-E339-4BBF-9C92-CA983FB40B45}" destId="{07316E9B-F270-49DD-A21B-9E69305D2B45}" srcOrd="0" destOrd="1" presId="urn:microsoft.com/office/officeart/2018/2/layout/IconVerticalSolidList"/>
    <dgm:cxn modelId="{4DB7BE80-5DDF-45A0-AC0D-1506D4FDFCEB}" srcId="{CDCF8F9B-9B83-48BE-96FF-9BE641CBD6C3}" destId="{07202486-60CB-494A-8B2E-1752CC8080F5}" srcOrd="3" destOrd="0" parTransId="{1C1A0FA6-4CBA-4815-8329-C833208049D1}" sibTransId="{E20570D7-CDCA-4209-9B7F-A847E310313D}"/>
    <dgm:cxn modelId="{85F3CC80-92DF-4169-8448-6EAE44685BE7}" srcId="{EAE8ED4C-B2A0-4EC2-B751-C889B3B5A420}" destId="{79639994-A0CA-4B5C-AE45-9F72ECC8E213}" srcOrd="1" destOrd="0" parTransId="{F633A990-3963-4C55-BD7B-94E94A250DD8}" sibTransId="{1D888A86-9F61-49A3-B751-ECF9F96AA011}"/>
    <dgm:cxn modelId="{18EC7686-FE5D-488B-8FC0-E1A02F96D952}" srcId="{03A02198-2B60-4F73-BE58-A2E31978D135}" destId="{EAE8ED4C-B2A0-4EC2-B751-C889B3B5A420}" srcOrd="1" destOrd="0" parTransId="{EDA1DC0D-89F6-490A-8989-AA0CC30414F9}" sibTransId="{62AB2DF7-B78D-44CC-9C90-DD8AADA06E43}"/>
    <dgm:cxn modelId="{65397F9A-9360-4B93-941B-12049F1B2FC6}" srcId="{CDCF8F9B-9B83-48BE-96FF-9BE641CBD6C3}" destId="{F6304F2C-2DF0-4D87-BB07-FFD6F751A07A}" srcOrd="2" destOrd="0" parTransId="{EF78C017-308F-4CD5-B219-18EF607455AE}" sibTransId="{D0EC26B7-7989-4684-8A62-CAE31461F099}"/>
    <dgm:cxn modelId="{2F5B4EC3-92B6-4DD7-ABDF-8F18FF8A0D4A}" type="presOf" srcId="{F6304F2C-2DF0-4D87-BB07-FFD6F751A07A}" destId="{07316E9B-F270-49DD-A21B-9E69305D2B45}" srcOrd="0" destOrd="2" presId="urn:microsoft.com/office/officeart/2018/2/layout/IconVerticalSolidList"/>
    <dgm:cxn modelId="{36F96CC9-6108-4479-A118-8015BEEB5771}" type="presOf" srcId="{D4070A78-487B-4F5D-8B83-47E614957764}" destId="{8382B4F7-84AB-4EF3-A040-BE0B1F526E57}" srcOrd="0" destOrd="0" presId="urn:microsoft.com/office/officeart/2018/2/layout/IconVerticalSolidList"/>
    <dgm:cxn modelId="{3732AEEB-8066-4E59-8437-5F32871C2ECB}" type="presOf" srcId="{03A02198-2B60-4F73-BE58-A2E31978D135}" destId="{F8A1144D-02D4-4AC4-9799-64B9CF05B4EF}" srcOrd="0" destOrd="0" presId="urn:microsoft.com/office/officeart/2018/2/layout/IconVerticalSolidList"/>
    <dgm:cxn modelId="{EA3E3AF2-C46D-4FD8-B237-BE86BB49A07D}" type="presOf" srcId="{CDCF8F9B-9B83-48BE-96FF-9BE641CBD6C3}" destId="{ECB4A5C0-7247-46A7-B3AF-6943AFED1E8A}" srcOrd="0" destOrd="0" presId="urn:microsoft.com/office/officeart/2018/2/layout/IconVerticalSolidList"/>
    <dgm:cxn modelId="{9D8D41FC-01B9-4002-AA81-7A0CD56C2F63}" type="presOf" srcId="{07202486-60CB-494A-8B2E-1752CC8080F5}" destId="{07316E9B-F270-49DD-A21B-9E69305D2B45}" srcOrd="0" destOrd="3" presId="urn:microsoft.com/office/officeart/2018/2/layout/IconVerticalSolidList"/>
    <dgm:cxn modelId="{B9E7626F-1B5F-4020-9EA3-ABDD6775DEFB}" type="presParOf" srcId="{F8A1144D-02D4-4AC4-9799-64B9CF05B4EF}" destId="{8B96A4B6-73B1-4A86-923E-29A607B80EF5}" srcOrd="0" destOrd="0" presId="urn:microsoft.com/office/officeart/2018/2/layout/IconVerticalSolidList"/>
    <dgm:cxn modelId="{B8CD2837-99ED-45E0-9C2A-7E8816AA26FA}" type="presParOf" srcId="{8B96A4B6-73B1-4A86-923E-29A607B80EF5}" destId="{39D56C3F-0957-4B3F-AFD3-6BC230100566}" srcOrd="0" destOrd="0" presId="urn:microsoft.com/office/officeart/2018/2/layout/IconVerticalSolidList"/>
    <dgm:cxn modelId="{1F9E2731-13DF-4C21-817C-C666268603C7}" type="presParOf" srcId="{8B96A4B6-73B1-4A86-923E-29A607B80EF5}" destId="{AC320758-39D2-41C9-8F86-26DB43D30130}" srcOrd="1" destOrd="0" presId="urn:microsoft.com/office/officeart/2018/2/layout/IconVerticalSolidList"/>
    <dgm:cxn modelId="{0ACAE6B1-A523-486D-A143-D41B65845B52}" type="presParOf" srcId="{8B96A4B6-73B1-4A86-923E-29A607B80EF5}" destId="{130E6FF5-F005-466A-9526-530550BFD97E}" srcOrd="2" destOrd="0" presId="urn:microsoft.com/office/officeart/2018/2/layout/IconVerticalSolidList"/>
    <dgm:cxn modelId="{D2F6BF86-95DD-4322-82A8-919DCA803A48}" type="presParOf" srcId="{8B96A4B6-73B1-4A86-923E-29A607B80EF5}" destId="{ECB4A5C0-7247-46A7-B3AF-6943AFED1E8A}" srcOrd="3" destOrd="0" presId="urn:microsoft.com/office/officeart/2018/2/layout/IconVerticalSolidList"/>
    <dgm:cxn modelId="{D8E07B55-E521-4261-B4BF-DB0E04792E49}" type="presParOf" srcId="{8B96A4B6-73B1-4A86-923E-29A607B80EF5}" destId="{07316E9B-F270-49DD-A21B-9E69305D2B45}" srcOrd="4" destOrd="0" presId="urn:microsoft.com/office/officeart/2018/2/layout/IconVerticalSolidList"/>
    <dgm:cxn modelId="{E8D607DE-2FDE-4682-BD6B-1851DB0BB675}" type="presParOf" srcId="{F8A1144D-02D4-4AC4-9799-64B9CF05B4EF}" destId="{DED2BDE4-F45F-493A-9112-40F07258DE07}" srcOrd="1" destOrd="0" presId="urn:microsoft.com/office/officeart/2018/2/layout/IconVerticalSolidList"/>
    <dgm:cxn modelId="{E3611E4F-7DDF-420B-AB9C-1927954A8DE8}" type="presParOf" srcId="{F8A1144D-02D4-4AC4-9799-64B9CF05B4EF}" destId="{05E25B12-CD34-49B8-A1A1-455BA738C6F6}" srcOrd="2" destOrd="0" presId="urn:microsoft.com/office/officeart/2018/2/layout/IconVerticalSolidList"/>
    <dgm:cxn modelId="{54B9F137-80A4-4FFE-9618-161BDFD60845}" type="presParOf" srcId="{05E25B12-CD34-49B8-A1A1-455BA738C6F6}" destId="{EAD402F6-213C-4A27-AEE4-3B6281D684C4}" srcOrd="0" destOrd="0" presId="urn:microsoft.com/office/officeart/2018/2/layout/IconVerticalSolidList"/>
    <dgm:cxn modelId="{413E4A6D-8A8A-4D5C-895E-769D3AB9265F}" type="presParOf" srcId="{05E25B12-CD34-49B8-A1A1-455BA738C6F6}" destId="{81326A41-7E0F-4CD7-8286-37FCFBE01907}" srcOrd="1" destOrd="0" presId="urn:microsoft.com/office/officeart/2018/2/layout/IconVerticalSolidList"/>
    <dgm:cxn modelId="{505623A0-8BBE-40E6-AD74-2CA8A99D0BE9}" type="presParOf" srcId="{05E25B12-CD34-49B8-A1A1-455BA738C6F6}" destId="{F09F5DCF-F33B-4AAC-A149-E8E0EAF1478C}" srcOrd="2" destOrd="0" presId="urn:microsoft.com/office/officeart/2018/2/layout/IconVerticalSolidList"/>
    <dgm:cxn modelId="{D514B4D1-2ABF-4AAE-9BA6-1CB319A18A6F}" type="presParOf" srcId="{05E25B12-CD34-49B8-A1A1-455BA738C6F6}" destId="{6F0C403F-3C10-4588-AA3C-4B9AB992E919}" srcOrd="3" destOrd="0" presId="urn:microsoft.com/office/officeart/2018/2/layout/IconVerticalSolidList"/>
    <dgm:cxn modelId="{D6DE6156-9C3F-488E-A4F6-83B16D91699A}" type="presParOf" srcId="{05E25B12-CD34-49B8-A1A1-455BA738C6F6}" destId="{8382B4F7-84AB-4EF3-A040-BE0B1F526E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B0BFB-A3C3-46D0-B5F3-3CB26845E35E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3209B5B-3FBA-4EFC-9458-23F050168DD3}">
      <dgm:prSet/>
      <dgm:spPr/>
      <dgm:t>
        <a:bodyPr/>
        <a:lstStyle/>
        <a:p>
          <a:r>
            <a:rPr lang="en-US" dirty="0"/>
            <a:t>Written on .NET standard 2.0</a:t>
          </a:r>
        </a:p>
      </dgm:t>
    </dgm:pt>
    <dgm:pt modelId="{9C64CF84-E74D-4609-8277-6E4F8873CD27}" type="parTrans" cxnId="{6BD81237-433B-4F11-99EC-34C066DD7CED}">
      <dgm:prSet/>
      <dgm:spPr/>
      <dgm:t>
        <a:bodyPr/>
        <a:lstStyle/>
        <a:p>
          <a:endParaRPr lang="en-US"/>
        </a:p>
      </dgm:t>
    </dgm:pt>
    <dgm:pt modelId="{92E8CE74-0BF6-4C7B-95BC-D763ECC5F4B9}" type="sibTrans" cxnId="{6BD81237-433B-4F11-99EC-34C066DD7CED}">
      <dgm:prSet/>
      <dgm:spPr/>
      <dgm:t>
        <a:bodyPr/>
        <a:lstStyle/>
        <a:p>
          <a:endParaRPr lang="en-US"/>
        </a:p>
      </dgm:t>
    </dgm:pt>
    <dgm:pt modelId="{A806564F-498F-479C-97FD-1E616FE37FE6}">
      <dgm:prSet/>
      <dgm:spPr/>
      <dgm:t>
        <a:bodyPr/>
        <a:lstStyle/>
        <a:p>
          <a:r>
            <a:rPr lang="en-US" dirty="0"/>
            <a:t>Can run on Linux and Mac</a:t>
          </a:r>
        </a:p>
      </dgm:t>
    </dgm:pt>
    <dgm:pt modelId="{159FE1CA-A8C9-43D4-912B-63BF344754A4}" type="parTrans" cxnId="{32EAE43F-9D8C-45C1-A0F2-0097F553265F}">
      <dgm:prSet/>
      <dgm:spPr/>
      <dgm:t>
        <a:bodyPr/>
        <a:lstStyle/>
        <a:p>
          <a:endParaRPr lang="en-US"/>
        </a:p>
      </dgm:t>
    </dgm:pt>
    <dgm:pt modelId="{0242FE70-3E9E-4184-A614-2757D4058467}" type="sibTrans" cxnId="{32EAE43F-9D8C-45C1-A0F2-0097F553265F}">
      <dgm:prSet/>
      <dgm:spPr/>
      <dgm:t>
        <a:bodyPr/>
        <a:lstStyle/>
        <a:p>
          <a:endParaRPr lang="en-US"/>
        </a:p>
      </dgm:t>
    </dgm:pt>
    <dgm:pt modelId="{4CC86C81-C6C7-4D02-BFBA-B9A1EF0D97E4}">
      <dgm:prSet/>
      <dgm:spPr/>
      <dgm:t>
        <a:bodyPr/>
        <a:lstStyle/>
        <a:p>
          <a:r>
            <a:rPr lang="en-US" dirty="0"/>
            <a:t>Can run on Docker and Kubernetes</a:t>
          </a:r>
        </a:p>
      </dgm:t>
    </dgm:pt>
    <dgm:pt modelId="{5038EC4D-90F4-4465-AD60-CE2AE1E502C5}" type="parTrans" cxnId="{A88835C7-BA0E-4930-B7B1-E8D51E96A24A}">
      <dgm:prSet/>
      <dgm:spPr/>
      <dgm:t>
        <a:bodyPr/>
        <a:lstStyle/>
        <a:p>
          <a:endParaRPr lang="en-US"/>
        </a:p>
      </dgm:t>
    </dgm:pt>
    <dgm:pt modelId="{BC29EBA2-699B-4E98-9F53-ECCB5479B5BC}" type="sibTrans" cxnId="{A88835C7-BA0E-4930-B7B1-E8D51E96A24A}">
      <dgm:prSet/>
      <dgm:spPr/>
      <dgm:t>
        <a:bodyPr/>
        <a:lstStyle/>
        <a:p>
          <a:endParaRPr lang="en-US"/>
        </a:p>
      </dgm:t>
    </dgm:pt>
    <dgm:pt modelId="{93CAC6F9-9E26-4EEF-B417-11DCF54D538D}">
      <dgm:prSet/>
      <dgm:spPr/>
      <dgm:t>
        <a:bodyPr/>
        <a:lstStyle/>
        <a:p>
          <a:r>
            <a:rPr lang="en-US" dirty="0"/>
            <a:t>Can run on Azure environment with out any code changes</a:t>
          </a:r>
        </a:p>
      </dgm:t>
    </dgm:pt>
    <dgm:pt modelId="{C1544F4F-07FF-40B8-9FBF-4D4263FBB61D}" type="parTrans" cxnId="{AF621CC0-8D4F-4F53-83F6-87F0AA39751E}">
      <dgm:prSet/>
      <dgm:spPr/>
      <dgm:t>
        <a:bodyPr/>
        <a:lstStyle/>
        <a:p>
          <a:endParaRPr lang="en-US"/>
        </a:p>
      </dgm:t>
    </dgm:pt>
    <dgm:pt modelId="{FAFA9157-8CC7-4B45-9153-0A3A5DDA8AAF}" type="sibTrans" cxnId="{AF621CC0-8D4F-4F53-83F6-87F0AA39751E}">
      <dgm:prSet/>
      <dgm:spPr/>
      <dgm:t>
        <a:bodyPr/>
        <a:lstStyle/>
        <a:p>
          <a:endParaRPr lang="en-US"/>
        </a:p>
      </dgm:t>
    </dgm:pt>
    <dgm:pt modelId="{F98E7C46-6CB7-41B6-BD3A-89709BE527A8}">
      <dgm:prSet/>
      <dgm:spPr/>
      <dgm:t>
        <a:bodyPr/>
        <a:lstStyle/>
        <a:p>
          <a:r>
            <a:rPr lang="en-US" dirty="0"/>
            <a:t>Supports Node, Python, Java, .NET, .NET scripts</a:t>
          </a:r>
        </a:p>
      </dgm:t>
    </dgm:pt>
    <dgm:pt modelId="{83692E17-AFF8-4144-A110-5C11FCFCD75B}" type="parTrans" cxnId="{FD86C55C-0AA1-4231-87FD-4BB0B0D03B14}">
      <dgm:prSet/>
      <dgm:spPr/>
      <dgm:t>
        <a:bodyPr/>
        <a:lstStyle/>
        <a:p>
          <a:endParaRPr lang="en-US"/>
        </a:p>
      </dgm:t>
    </dgm:pt>
    <dgm:pt modelId="{0B153751-E0B5-4ED9-9EC3-9568B0A23C1D}" type="sibTrans" cxnId="{FD86C55C-0AA1-4231-87FD-4BB0B0D03B14}">
      <dgm:prSet/>
      <dgm:spPr/>
      <dgm:t>
        <a:bodyPr/>
        <a:lstStyle/>
        <a:p>
          <a:endParaRPr lang="en-US"/>
        </a:p>
      </dgm:t>
    </dgm:pt>
    <dgm:pt modelId="{2458ABBF-0509-438A-8093-396918E49323}">
      <dgm:prSet/>
      <dgm:spPr/>
      <dgm:t>
        <a:bodyPr/>
        <a:lstStyle/>
        <a:p>
          <a:r>
            <a:rPr lang="en-US" dirty="0"/>
            <a:t>Support out of box Trigger and binding</a:t>
          </a:r>
        </a:p>
      </dgm:t>
    </dgm:pt>
    <dgm:pt modelId="{C1558BA7-5296-436A-A307-70983C96DC2F}" type="parTrans" cxnId="{1101897A-46F0-42CA-8E6F-0A891B2680E0}">
      <dgm:prSet/>
      <dgm:spPr/>
      <dgm:t>
        <a:bodyPr/>
        <a:lstStyle/>
        <a:p>
          <a:endParaRPr lang="en-US"/>
        </a:p>
      </dgm:t>
    </dgm:pt>
    <dgm:pt modelId="{6407F352-AA27-4FB2-A984-90099116113B}" type="sibTrans" cxnId="{1101897A-46F0-42CA-8E6F-0A891B2680E0}">
      <dgm:prSet/>
      <dgm:spPr/>
      <dgm:t>
        <a:bodyPr/>
        <a:lstStyle/>
        <a:p>
          <a:endParaRPr lang="en-US"/>
        </a:p>
      </dgm:t>
    </dgm:pt>
    <dgm:pt modelId="{2B96D23B-A2AE-42E1-885E-FE09DFE880D9}">
      <dgm:prSet/>
      <dgm:spPr/>
      <dgm:t>
        <a:bodyPr/>
        <a:lstStyle/>
        <a:p>
          <a:r>
            <a:rPr lang="en-US" dirty="0"/>
            <a:t>Capability of Custom Tigger and binding</a:t>
          </a:r>
        </a:p>
      </dgm:t>
    </dgm:pt>
    <dgm:pt modelId="{9D041121-3E05-4659-8067-2C6A1F33A367}" type="parTrans" cxnId="{DA20FA29-8F4C-4484-8C83-E89EECA1AA92}">
      <dgm:prSet/>
      <dgm:spPr/>
      <dgm:t>
        <a:bodyPr/>
        <a:lstStyle/>
        <a:p>
          <a:endParaRPr lang="en-US"/>
        </a:p>
      </dgm:t>
    </dgm:pt>
    <dgm:pt modelId="{DF2BF121-189C-4912-96B0-AD4F966432EF}" type="sibTrans" cxnId="{DA20FA29-8F4C-4484-8C83-E89EECA1AA92}">
      <dgm:prSet/>
      <dgm:spPr/>
      <dgm:t>
        <a:bodyPr/>
        <a:lstStyle/>
        <a:p>
          <a:endParaRPr lang="en-US"/>
        </a:p>
      </dgm:t>
    </dgm:pt>
    <dgm:pt modelId="{44AF2076-1446-40CB-BEA9-490ED438F382}">
      <dgm:prSet/>
      <dgm:spPr/>
      <dgm:t>
        <a:bodyPr/>
        <a:lstStyle/>
        <a:p>
          <a:r>
            <a:rPr lang="en-US" dirty="0"/>
            <a:t>Orchestration can be done using Logic App and Durable function</a:t>
          </a:r>
        </a:p>
      </dgm:t>
    </dgm:pt>
    <dgm:pt modelId="{D89EA5E0-B23E-4540-845B-7A33805FCCE0}" type="parTrans" cxnId="{7D116EFB-CCBE-4F50-966F-30626162B2FB}">
      <dgm:prSet/>
      <dgm:spPr/>
      <dgm:t>
        <a:bodyPr/>
        <a:lstStyle/>
        <a:p>
          <a:endParaRPr lang="en-US"/>
        </a:p>
      </dgm:t>
    </dgm:pt>
    <dgm:pt modelId="{1BCD3556-ACC7-43A1-842F-949E943832E9}" type="sibTrans" cxnId="{7D116EFB-CCBE-4F50-966F-30626162B2FB}">
      <dgm:prSet/>
      <dgm:spPr/>
      <dgm:t>
        <a:bodyPr/>
        <a:lstStyle/>
        <a:p>
          <a:endParaRPr lang="en-US"/>
        </a:p>
      </dgm:t>
    </dgm:pt>
    <dgm:pt modelId="{205E1D0E-4B7A-4F7E-BEA1-D186F765AF8B}">
      <dgm:prSet/>
      <dgm:spPr/>
      <dgm:t>
        <a:bodyPr/>
        <a:lstStyle/>
        <a:p>
          <a:r>
            <a:rPr lang="en-US"/>
            <a:t>Durable function can handle</a:t>
          </a:r>
        </a:p>
      </dgm:t>
    </dgm:pt>
    <dgm:pt modelId="{D2B6D591-97D4-4529-8711-287C523477E8}" type="parTrans" cxnId="{6CC2133F-5183-45E9-B217-8A996A21CB94}">
      <dgm:prSet/>
      <dgm:spPr/>
      <dgm:t>
        <a:bodyPr/>
        <a:lstStyle/>
        <a:p>
          <a:endParaRPr lang="en-US"/>
        </a:p>
      </dgm:t>
    </dgm:pt>
    <dgm:pt modelId="{46CA2154-637F-4E7B-B875-52400A516750}" type="sibTrans" cxnId="{6CC2133F-5183-45E9-B217-8A996A21CB94}">
      <dgm:prSet/>
      <dgm:spPr/>
      <dgm:t>
        <a:bodyPr/>
        <a:lstStyle/>
        <a:p>
          <a:endParaRPr lang="en-US"/>
        </a:p>
      </dgm:t>
    </dgm:pt>
    <dgm:pt modelId="{E34FCF3B-2688-478A-9D97-80C82F660DA2}">
      <dgm:prSet/>
      <dgm:spPr/>
      <dgm:t>
        <a:bodyPr/>
        <a:lstStyle/>
        <a:p>
          <a:r>
            <a:rPr lang="en-US"/>
            <a:t>Long running workflow</a:t>
          </a:r>
        </a:p>
      </dgm:t>
    </dgm:pt>
    <dgm:pt modelId="{6C5F9AFA-BD51-4052-A045-7DBB5F01E0BB}" type="parTrans" cxnId="{7856444D-D72E-4239-9F06-DD2C1ECA9462}">
      <dgm:prSet/>
      <dgm:spPr/>
      <dgm:t>
        <a:bodyPr/>
        <a:lstStyle/>
        <a:p>
          <a:endParaRPr lang="en-US"/>
        </a:p>
      </dgm:t>
    </dgm:pt>
    <dgm:pt modelId="{6114E5DF-7051-4CC8-95B4-5517498454E4}" type="sibTrans" cxnId="{7856444D-D72E-4239-9F06-DD2C1ECA9462}">
      <dgm:prSet/>
      <dgm:spPr/>
      <dgm:t>
        <a:bodyPr/>
        <a:lstStyle/>
        <a:p>
          <a:endParaRPr lang="en-US"/>
        </a:p>
      </dgm:t>
    </dgm:pt>
    <dgm:pt modelId="{5489475B-C51F-4187-BAE0-AABE4785ED89}">
      <dgm:prSet/>
      <dgm:spPr/>
      <dgm:t>
        <a:bodyPr/>
        <a:lstStyle/>
        <a:p>
          <a:r>
            <a:rPr lang="en-US"/>
            <a:t>Workflow with Human intervention</a:t>
          </a:r>
        </a:p>
      </dgm:t>
    </dgm:pt>
    <dgm:pt modelId="{EA30EF5E-96F2-49DD-8AC0-DCED16DFAE92}" type="parTrans" cxnId="{A3A7B4C5-B8CD-415A-96B6-451F1D1B8D5A}">
      <dgm:prSet/>
      <dgm:spPr/>
      <dgm:t>
        <a:bodyPr/>
        <a:lstStyle/>
        <a:p>
          <a:endParaRPr lang="en-US"/>
        </a:p>
      </dgm:t>
    </dgm:pt>
    <dgm:pt modelId="{C0D93264-1697-4647-BD37-E720271B4F3B}" type="sibTrans" cxnId="{A3A7B4C5-B8CD-415A-96B6-451F1D1B8D5A}">
      <dgm:prSet/>
      <dgm:spPr/>
      <dgm:t>
        <a:bodyPr/>
        <a:lstStyle/>
        <a:p>
          <a:endParaRPr lang="en-US"/>
        </a:p>
      </dgm:t>
    </dgm:pt>
    <dgm:pt modelId="{DBD52B51-895F-4A50-A6E8-1EEB3DB746A9}" type="pres">
      <dgm:prSet presAssocID="{142B0BFB-A3C3-46D0-B5F3-3CB26845E35E}" presName="vert0" presStyleCnt="0">
        <dgm:presLayoutVars>
          <dgm:dir/>
          <dgm:animOne val="branch"/>
          <dgm:animLvl val="lvl"/>
        </dgm:presLayoutVars>
      </dgm:prSet>
      <dgm:spPr/>
    </dgm:pt>
    <dgm:pt modelId="{5D51CE8C-4A96-4821-80A1-38847C48C27F}" type="pres">
      <dgm:prSet presAssocID="{13209B5B-3FBA-4EFC-9458-23F050168DD3}" presName="thickLine" presStyleLbl="alignNode1" presStyleIdx="0" presStyleCnt="9"/>
      <dgm:spPr/>
    </dgm:pt>
    <dgm:pt modelId="{F1FA25A7-AC7E-4C11-854E-1152C7B85DEE}" type="pres">
      <dgm:prSet presAssocID="{13209B5B-3FBA-4EFC-9458-23F050168DD3}" presName="horz1" presStyleCnt="0"/>
      <dgm:spPr/>
    </dgm:pt>
    <dgm:pt modelId="{0E988FCB-DEFB-4F80-88D6-F266B395ACF2}" type="pres">
      <dgm:prSet presAssocID="{13209B5B-3FBA-4EFC-9458-23F050168DD3}" presName="tx1" presStyleLbl="revTx" presStyleIdx="0" presStyleCnt="11" custScaleX="449149"/>
      <dgm:spPr/>
    </dgm:pt>
    <dgm:pt modelId="{0AFE47CE-74AA-4986-A225-BF7F25B23EC0}" type="pres">
      <dgm:prSet presAssocID="{13209B5B-3FBA-4EFC-9458-23F050168DD3}" presName="vert1" presStyleCnt="0"/>
      <dgm:spPr/>
    </dgm:pt>
    <dgm:pt modelId="{53B67149-B49D-4D73-AED8-DA221C1518AA}" type="pres">
      <dgm:prSet presAssocID="{A806564F-498F-479C-97FD-1E616FE37FE6}" presName="thickLine" presStyleLbl="alignNode1" presStyleIdx="1" presStyleCnt="9"/>
      <dgm:spPr/>
    </dgm:pt>
    <dgm:pt modelId="{2477EB47-1847-45D3-8797-13EFE5C8DC66}" type="pres">
      <dgm:prSet presAssocID="{A806564F-498F-479C-97FD-1E616FE37FE6}" presName="horz1" presStyleCnt="0"/>
      <dgm:spPr/>
    </dgm:pt>
    <dgm:pt modelId="{1C7E7438-008D-4C31-95E3-F8ED35D161C6}" type="pres">
      <dgm:prSet presAssocID="{A806564F-498F-479C-97FD-1E616FE37FE6}" presName="tx1" presStyleLbl="revTx" presStyleIdx="1" presStyleCnt="11" custScaleX="400000"/>
      <dgm:spPr/>
    </dgm:pt>
    <dgm:pt modelId="{1D07FCF3-32B2-45D8-AD45-456E0B8EFBD4}" type="pres">
      <dgm:prSet presAssocID="{A806564F-498F-479C-97FD-1E616FE37FE6}" presName="vert1" presStyleCnt="0"/>
      <dgm:spPr/>
    </dgm:pt>
    <dgm:pt modelId="{1E68766B-0FFA-43DC-904D-D5B335194289}" type="pres">
      <dgm:prSet presAssocID="{4CC86C81-C6C7-4D02-BFBA-B9A1EF0D97E4}" presName="thickLine" presStyleLbl="alignNode1" presStyleIdx="2" presStyleCnt="9"/>
      <dgm:spPr/>
    </dgm:pt>
    <dgm:pt modelId="{B7C5DF97-8E27-47CF-860A-6635568F4424}" type="pres">
      <dgm:prSet presAssocID="{4CC86C81-C6C7-4D02-BFBA-B9A1EF0D97E4}" presName="horz1" presStyleCnt="0"/>
      <dgm:spPr/>
    </dgm:pt>
    <dgm:pt modelId="{CB08CE14-7FCD-45BB-83BD-45F466A5D5B1}" type="pres">
      <dgm:prSet presAssocID="{4CC86C81-C6C7-4D02-BFBA-B9A1EF0D97E4}" presName="tx1" presStyleLbl="revTx" presStyleIdx="2" presStyleCnt="11" custScaleX="425205"/>
      <dgm:spPr/>
    </dgm:pt>
    <dgm:pt modelId="{BB7D3E79-0494-4124-BF5C-B3AB162C4181}" type="pres">
      <dgm:prSet presAssocID="{4CC86C81-C6C7-4D02-BFBA-B9A1EF0D97E4}" presName="vert1" presStyleCnt="0"/>
      <dgm:spPr/>
    </dgm:pt>
    <dgm:pt modelId="{D765B194-321C-457F-BC9A-904B480E25D7}" type="pres">
      <dgm:prSet presAssocID="{93CAC6F9-9E26-4EEF-B417-11DCF54D538D}" presName="thickLine" presStyleLbl="alignNode1" presStyleIdx="3" presStyleCnt="9"/>
      <dgm:spPr/>
    </dgm:pt>
    <dgm:pt modelId="{5C41DF89-3278-4F35-99DC-A264F26C0AB6}" type="pres">
      <dgm:prSet presAssocID="{93CAC6F9-9E26-4EEF-B417-11DCF54D538D}" presName="horz1" presStyleCnt="0"/>
      <dgm:spPr/>
    </dgm:pt>
    <dgm:pt modelId="{49CE058D-8024-4DDD-8734-F57D436CB271}" type="pres">
      <dgm:prSet presAssocID="{93CAC6F9-9E26-4EEF-B417-11DCF54D538D}" presName="tx1" presStyleLbl="revTx" presStyleIdx="3" presStyleCnt="11" custScaleX="500000"/>
      <dgm:spPr/>
    </dgm:pt>
    <dgm:pt modelId="{45E71910-A4C8-4804-816D-D463D3DA0C96}" type="pres">
      <dgm:prSet presAssocID="{93CAC6F9-9E26-4EEF-B417-11DCF54D538D}" presName="vert1" presStyleCnt="0"/>
      <dgm:spPr/>
    </dgm:pt>
    <dgm:pt modelId="{30CA1C97-BA6E-4386-B37D-526DFD7B1651}" type="pres">
      <dgm:prSet presAssocID="{F98E7C46-6CB7-41B6-BD3A-89709BE527A8}" presName="thickLine" presStyleLbl="alignNode1" presStyleIdx="4" presStyleCnt="9"/>
      <dgm:spPr/>
    </dgm:pt>
    <dgm:pt modelId="{44C908BF-3DB3-49F4-8718-A15870E63175}" type="pres">
      <dgm:prSet presAssocID="{F98E7C46-6CB7-41B6-BD3A-89709BE527A8}" presName="horz1" presStyleCnt="0"/>
      <dgm:spPr/>
    </dgm:pt>
    <dgm:pt modelId="{A2799C55-42E8-447A-B315-0653AF42336A}" type="pres">
      <dgm:prSet presAssocID="{F98E7C46-6CB7-41B6-BD3A-89709BE527A8}" presName="tx1" presStyleLbl="revTx" presStyleIdx="4" presStyleCnt="11" custScaleX="461752"/>
      <dgm:spPr/>
    </dgm:pt>
    <dgm:pt modelId="{FE7C432A-60EC-4801-B2F5-34AF37C12B54}" type="pres">
      <dgm:prSet presAssocID="{F98E7C46-6CB7-41B6-BD3A-89709BE527A8}" presName="vert1" presStyleCnt="0"/>
      <dgm:spPr/>
    </dgm:pt>
    <dgm:pt modelId="{0892001F-F539-4FCF-A7E3-16E6822AB4C2}" type="pres">
      <dgm:prSet presAssocID="{2458ABBF-0509-438A-8093-396918E49323}" presName="thickLine" presStyleLbl="alignNode1" presStyleIdx="5" presStyleCnt="9"/>
      <dgm:spPr/>
    </dgm:pt>
    <dgm:pt modelId="{F6B32EB2-51B0-49C5-8A9F-9D1E45BEFBAC}" type="pres">
      <dgm:prSet presAssocID="{2458ABBF-0509-438A-8093-396918E49323}" presName="horz1" presStyleCnt="0"/>
      <dgm:spPr/>
    </dgm:pt>
    <dgm:pt modelId="{CFA78FA5-AE62-48BE-A9B7-EF92B99F5BC4}" type="pres">
      <dgm:prSet presAssocID="{2458ABBF-0509-438A-8093-396918E49323}" presName="tx1" presStyleLbl="revTx" presStyleIdx="5" presStyleCnt="11" custScaleX="400000"/>
      <dgm:spPr/>
    </dgm:pt>
    <dgm:pt modelId="{2284115C-43BB-4B73-B0C9-87D320B27ECD}" type="pres">
      <dgm:prSet presAssocID="{2458ABBF-0509-438A-8093-396918E49323}" presName="vert1" presStyleCnt="0"/>
      <dgm:spPr/>
    </dgm:pt>
    <dgm:pt modelId="{4C619E6B-071B-4B57-BC9F-F8539CC6C9DC}" type="pres">
      <dgm:prSet presAssocID="{2B96D23B-A2AE-42E1-885E-FE09DFE880D9}" presName="thickLine" presStyleLbl="alignNode1" presStyleIdx="6" presStyleCnt="9"/>
      <dgm:spPr/>
    </dgm:pt>
    <dgm:pt modelId="{C6D99408-64AA-40B8-A9B8-C8D2B70A5DEB}" type="pres">
      <dgm:prSet presAssocID="{2B96D23B-A2AE-42E1-885E-FE09DFE880D9}" presName="horz1" presStyleCnt="0"/>
      <dgm:spPr/>
    </dgm:pt>
    <dgm:pt modelId="{1F45973B-C35D-4FE9-9C23-90D611261A68}" type="pres">
      <dgm:prSet presAssocID="{2B96D23B-A2AE-42E1-885E-FE09DFE880D9}" presName="tx1" presStyleLbl="revTx" presStyleIdx="6" presStyleCnt="11" custScaleX="376055"/>
      <dgm:spPr/>
    </dgm:pt>
    <dgm:pt modelId="{95C66DD3-A546-490D-A417-0B1651D406BB}" type="pres">
      <dgm:prSet presAssocID="{2B96D23B-A2AE-42E1-885E-FE09DFE880D9}" presName="vert1" presStyleCnt="0"/>
      <dgm:spPr/>
    </dgm:pt>
    <dgm:pt modelId="{6072CDB3-459F-4B2C-A28D-BD70C38E986A}" type="pres">
      <dgm:prSet presAssocID="{44AF2076-1446-40CB-BEA9-490ED438F382}" presName="thickLine" presStyleLbl="alignNode1" presStyleIdx="7" presStyleCnt="9"/>
      <dgm:spPr/>
    </dgm:pt>
    <dgm:pt modelId="{C85B5FD2-80DE-4C7F-A34B-94F47FA34C7D}" type="pres">
      <dgm:prSet presAssocID="{44AF2076-1446-40CB-BEA9-490ED438F382}" presName="horz1" presStyleCnt="0"/>
      <dgm:spPr/>
    </dgm:pt>
    <dgm:pt modelId="{8F583CA7-8AEA-46D1-8E2C-0BE25A748AED}" type="pres">
      <dgm:prSet presAssocID="{44AF2076-1446-40CB-BEA9-490ED438F382}" presName="tx1" presStyleLbl="revTx" presStyleIdx="7" presStyleCnt="11" custScaleX="416383"/>
      <dgm:spPr/>
    </dgm:pt>
    <dgm:pt modelId="{25B2272D-1F09-424C-9AB5-CA3302F58322}" type="pres">
      <dgm:prSet presAssocID="{44AF2076-1446-40CB-BEA9-490ED438F382}" presName="vert1" presStyleCnt="0"/>
      <dgm:spPr/>
    </dgm:pt>
    <dgm:pt modelId="{EAF5D6EE-DBEE-431A-8677-0B457D6A449F}" type="pres">
      <dgm:prSet presAssocID="{205E1D0E-4B7A-4F7E-BEA1-D186F765AF8B}" presName="thickLine" presStyleLbl="alignNode1" presStyleIdx="8" presStyleCnt="9"/>
      <dgm:spPr/>
    </dgm:pt>
    <dgm:pt modelId="{2FCBED8E-3FE9-43C9-AA94-677C65C27C43}" type="pres">
      <dgm:prSet presAssocID="{205E1D0E-4B7A-4F7E-BEA1-D186F765AF8B}" presName="horz1" presStyleCnt="0"/>
      <dgm:spPr/>
    </dgm:pt>
    <dgm:pt modelId="{E6752DFD-4D3E-4B3E-82DA-51CAEBA40073}" type="pres">
      <dgm:prSet presAssocID="{205E1D0E-4B7A-4F7E-BEA1-D186F765AF8B}" presName="tx1" presStyleLbl="revTx" presStyleIdx="8" presStyleCnt="11"/>
      <dgm:spPr/>
    </dgm:pt>
    <dgm:pt modelId="{00129E99-32C1-4BEA-B2D1-63D924294116}" type="pres">
      <dgm:prSet presAssocID="{205E1D0E-4B7A-4F7E-BEA1-D186F765AF8B}" presName="vert1" presStyleCnt="0"/>
      <dgm:spPr/>
    </dgm:pt>
    <dgm:pt modelId="{66444F85-F5DE-486E-9D16-62F7CC6045E7}" type="pres">
      <dgm:prSet presAssocID="{E34FCF3B-2688-478A-9D97-80C82F660DA2}" presName="vertSpace2a" presStyleCnt="0"/>
      <dgm:spPr/>
    </dgm:pt>
    <dgm:pt modelId="{78E3B51C-15D7-4BD3-9E08-512B675C65C6}" type="pres">
      <dgm:prSet presAssocID="{E34FCF3B-2688-478A-9D97-80C82F660DA2}" presName="horz2" presStyleCnt="0"/>
      <dgm:spPr/>
    </dgm:pt>
    <dgm:pt modelId="{3DAF5EB0-E84A-42B4-B10F-2497B31BF2E2}" type="pres">
      <dgm:prSet presAssocID="{E34FCF3B-2688-478A-9D97-80C82F660DA2}" presName="horzSpace2" presStyleCnt="0"/>
      <dgm:spPr/>
    </dgm:pt>
    <dgm:pt modelId="{5D53E4DE-AC6B-4983-9030-78D366133A63}" type="pres">
      <dgm:prSet presAssocID="{E34FCF3B-2688-478A-9D97-80C82F660DA2}" presName="tx2" presStyleLbl="revTx" presStyleIdx="9" presStyleCnt="11"/>
      <dgm:spPr/>
    </dgm:pt>
    <dgm:pt modelId="{02A28AA3-4E13-477E-A697-CC6316888826}" type="pres">
      <dgm:prSet presAssocID="{E34FCF3B-2688-478A-9D97-80C82F660DA2}" presName="vert2" presStyleCnt="0"/>
      <dgm:spPr/>
    </dgm:pt>
    <dgm:pt modelId="{56F07B8B-B516-407F-A849-3D23A14A31D2}" type="pres">
      <dgm:prSet presAssocID="{E34FCF3B-2688-478A-9D97-80C82F660DA2}" presName="thinLine2b" presStyleLbl="callout" presStyleIdx="0" presStyleCnt="2"/>
      <dgm:spPr/>
    </dgm:pt>
    <dgm:pt modelId="{4E4BCC2B-580B-4054-9148-4C086C915E33}" type="pres">
      <dgm:prSet presAssocID="{E34FCF3B-2688-478A-9D97-80C82F660DA2}" presName="vertSpace2b" presStyleCnt="0"/>
      <dgm:spPr/>
    </dgm:pt>
    <dgm:pt modelId="{390B16F6-3BF8-4FD5-AD20-9984CEC1160D}" type="pres">
      <dgm:prSet presAssocID="{5489475B-C51F-4187-BAE0-AABE4785ED89}" presName="horz2" presStyleCnt="0"/>
      <dgm:spPr/>
    </dgm:pt>
    <dgm:pt modelId="{E6DC45B2-17CD-4D69-8A28-F83004011656}" type="pres">
      <dgm:prSet presAssocID="{5489475B-C51F-4187-BAE0-AABE4785ED89}" presName="horzSpace2" presStyleCnt="0"/>
      <dgm:spPr/>
    </dgm:pt>
    <dgm:pt modelId="{44B794D9-35BB-4A8E-B6FA-BA3F0FDBD6CC}" type="pres">
      <dgm:prSet presAssocID="{5489475B-C51F-4187-BAE0-AABE4785ED89}" presName="tx2" presStyleLbl="revTx" presStyleIdx="10" presStyleCnt="11"/>
      <dgm:spPr/>
    </dgm:pt>
    <dgm:pt modelId="{89F7EF39-3137-41B6-9979-0CB1196E43D9}" type="pres">
      <dgm:prSet presAssocID="{5489475B-C51F-4187-BAE0-AABE4785ED89}" presName="vert2" presStyleCnt="0"/>
      <dgm:spPr/>
    </dgm:pt>
    <dgm:pt modelId="{4EDBCFB3-D9AD-44D2-BD00-244FE02E288D}" type="pres">
      <dgm:prSet presAssocID="{5489475B-C51F-4187-BAE0-AABE4785ED89}" presName="thinLine2b" presStyleLbl="callout" presStyleIdx="1" presStyleCnt="2"/>
      <dgm:spPr/>
    </dgm:pt>
    <dgm:pt modelId="{911B6BC7-DB99-4793-87A3-2D61CA851D34}" type="pres">
      <dgm:prSet presAssocID="{5489475B-C51F-4187-BAE0-AABE4785ED89}" presName="vertSpace2b" presStyleCnt="0"/>
      <dgm:spPr/>
    </dgm:pt>
  </dgm:ptLst>
  <dgm:cxnLst>
    <dgm:cxn modelId="{46598007-F2EA-4036-8115-CF7C061CCD6B}" type="presOf" srcId="{5489475B-C51F-4187-BAE0-AABE4785ED89}" destId="{44B794D9-35BB-4A8E-B6FA-BA3F0FDBD6CC}" srcOrd="0" destOrd="0" presId="urn:microsoft.com/office/officeart/2008/layout/LinedList"/>
    <dgm:cxn modelId="{DDFB7F27-34B3-47AA-A12A-8E4A1473F4B5}" type="presOf" srcId="{142B0BFB-A3C3-46D0-B5F3-3CB26845E35E}" destId="{DBD52B51-895F-4A50-A6E8-1EEB3DB746A9}" srcOrd="0" destOrd="0" presId="urn:microsoft.com/office/officeart/2008/layout/LinedList"/>
    <dgm:cxn modelId="{DA20FA29-8F4C-4484-8C83-E89EECA1AA92}" srcId="{142B0BFB-A3C3-46D0-B5F3-3CB26845E35E}" destId="{2B96D23B-A2AE-42E1-885E-FE09DFE880D9}" srcOrd="6" destOrd="0" parTransId="{9D041121-3E05-4659-8067-2C6A1F33A367}" sibTransId="{DF2BF121-189C-4912-96B0-AD4F966432EF}"/>
    <dgm:cxn modelId="{6BD81237-433B-4F11-99EC-34C066DD7CED}" srcId="{142B0BFB-A3C3-46D0-B5F3-3CB26845E35E}" destId="{13209B5B-3FBA-4EFC-9458-23F050168DD3}" srcOrd="0" destOrd="0" parTransId="{9C64CF84-E74D-4609-8277-6E4F8873CD27}" sibTransId="{92E8CE74-0BF6-4C7B-95BC-D763ECC5F4B9}"/>
    <dgm:cxn modelId="{8BBBDE3C-C38D-4F51-AD6B-C582C63A325E}" type="presOf" srcId="{F98E7C46-6CB7-41B6-BD3A-89709BE527A8}" destId="{A2799C55-42E8-447A-B315-0653AF42336A}" srcOrd="0" destOrd="0" presId="urn:microsoft.com/office/officeart/2008/layout/LinedList"/>
    <dgm:cxn modelId="{6CC2133F-5183-45E9-B217-8A996A21CB94}" srcId="{142B0BFB-A3C3-46D0-B5F3-3CB26845E35E}" destId="{205E1D0E-4B7A-4F7E-BEA1-D186F765AF8B}" srcOrd="8" destOrd="0" parTransId="{D2B6D591-97D4-4529-8711-287C523477E8}" sibTransId="{46CA2154-637F-4E7B-B875-52400A516750}"/>
    <dgm:cxn modelId="{32EAE43F-9D8C-45C1-A0F2-0097F553265F}" srcId="{142B0BFB-A3C3-46D0-B5F3-3CB26845E35E}" destId="{A806564F-498F-479C-97FD-1E616FE37FE6}" srcOrd="1" destOrd="0" parTransId="{159FE1CA-A8C9-43D4-912B-63BF344754A4}" sibTransId="{0242FE70-3E9E-4184-A614-2757D4058467}"/>
    <dgm:cxn modelId="{FD86C55C-0AA1-4231-87FD-4BB0B0D03B14}" srcId="{142B0BFB-A3C3-46D0-B5F3-3CB26845E35E}" destId="{F98E7C46-6CB7-41B6-BD3A-89709BE527A8}" srcOrd="4" destOrd="0" parTransId="{83692E17-AFF8-4144-A110-5C11FCFCD75B}" sibTransId="{0B153751-E0B5-4ED9-9EC3-9568B0A23C1D}"/>
    <dgm:cxn modelId="{EFB08F48-3613-45C9-8CE6-C8237FDB59FF}" type="presOf" srcId="{2458ABBF-0509-438A-8093-396918E49323}" destId="{CFA78FA5-AE62-48BE-A9B7-EF92B99F5BC4}" srcOrd="0" destOrd="0" presId="urn:microsoft.com/office/officeart/2008/layout/LinedList"/>
    <dgm:cxn modelId="{8586E148-EF3C-4F73-8623-FD0F0D5785CF}" type="presOf" srcId="{13209B5B-3FBA-4EFC-9458-23F050168DD3}" destId="{0E988FCB-DEFB-4F80-88D6-F266B395ACF2}" srcOrd="0" destOrd="0" presId="urn:microsoft.com/office/officeart/2008/layout/LinedList"/>
    <dgm:cxn modelId="{7856444D-D72E-4239-9F06-DD2C1ECA9462}" srcId="{205E1D0E-4B7A-4F7E-BEA1-D186F765AF8B}" destId="{E34FCF3B-2688-478A-9D97-80C82F660DA2}" srcOrd="0" destOrd="0" parTransId="{6C5F9AFA-BD51-4052-A045-7DBB5F01E0BB}" sibTransId="{6114E5DF-7051-4CC8-95B4-5517498454E4}"/>
    <dgm:cxn modelId="{1101897A-46F0-42CA-8E6F-0A891B2680E0}" srcId="{142B0BFB-A3C3-46D0-B5F3-3CB26845E35E}" destId="{2458ABBF-0509-438A-8093-396918E49323}" srcOrd="5" destOrd="0" parTransId="{C1558BA7-5296-436A-A307-70983C96DC2F}" sibTransId="{6407F352-AA27-4FB2-A984-90099116113B}"/>
    <dgm:cxn modelId="{82F6F78D-8E67-4B1B-B387-B335AB8C248C}" type="presOf" srcId="{205E1D0E-4B7A-4F7E-BEA1-D186F765AF8B}" destId="{E6752DFD-4D3E-4B3E-82DA-51CAEBA40073}" srcOrd="0" destOrd="0" presId="urn:microsoft.com/office/officeart/2008/layout/LinedList"/>
    <dgm:cxn modelId="{96F08F8F-79BA-408A-B73B-DE3985340C54}" type="presOf" srcId="{A806564F-498F-479C-97FD-1E616FE37FE6}" destId="{1C7E7438-008D-4C31-95E3-F8ED35D161C6}" srcOrd="0" destOrd="0" presId="urn:microsoft.com/office/officeart/2008/layout/LinedList"/>
    <dgm:cxn modelId="{77089EA1-0A84-42B6-A1B3-DE072E9A86F2}" type="presOf" srcId="{93CAC6F9-9E26-4EEF-B417-11DCF54D538D}" destId="{49CE058D-8024-4DDD-8734-F57D436CB271}" srcOrd="0" destOrd="0" presId="urn:microsoft.com/office/officeart/2008/layout/LinedList"/>
    <dgm:cxn modelId="{62E7CDAC-4828-489E-A481-49B31E35783E}" type="presOf" srcId="{4CC86C81-C6C7-4D02-BFBA-B9A1EF0D97E4}" destId="{CB08CE14-7FCD-45BB-83BD-45F466A5D5B1}" srcOrd="0" destOrd="0" presId="urn:microsoft.com/office/officeart/2008/layout/LinedList"/>
    <dgm:cxn modelId="{6C4AAABE-7199-41DE-87EE-5CCAA9F390EE}" type="presOf" srcId="{2B96D23B-A2AE-42E1-885E-FE09DFE880D9}" destId="{1F45973B-C35D-4FE9-9C23-90D611261A68}" srcOrd="0" destOrd="0" presId="urn:microsoft.com/office/officeart/2008/layout/LinedList"/>
    <dgm:cxn modelId="{AF621CC0-8D4F-4F53-83F6-87F0AA39751E}" srcId="{142B0BFB-A3C3-46D0-B5F3-3CB26845E35E}" destId="{93CAC6F9-9E26-4EEF-B417-11DCF54D538D}" srcOrd="3" destOrd="0" parTransId="{C1544F4F-07FF-40B8-9FBF-4D4263FBB61D}" sibTransId="{FAFA9157-8CC7-4B45-9153-0A3A5DDA8AAF}"/>
    <dgm:cxn modelId="{A3A7B4C5-B8CD-415A-96B6-451F1D1B8D5A}" srcId="{205E1D0E-4B7A-4F7E-BEA1-D186F765AF8B}" destId="{5489475B-C51F-4187-BAE0-AABE4785ED89}" srcOrd="1" destOrd="0" parTransId="{EA30EF5E-96F2-49DD-8AC0-DCED16DFAE92}" sibTransId="{C0D93264-1697-4647-BD37-E720271B4F3B}"/>
    <dgm:cxn modelId="{A88835C7-BA0E-4930-B7B1-E8D51E96A24A}" srcId="{142B0BFB-A3C3-46D0-B5F3-3CB26845E35E}" destId="{4CC86C81-C6C7-4D02-BFBA-B9A1EF0D97E4}" srcOrd="2" destOrd="0" parTransId="{5038EC4D-90F4-4465-AD60-CE2AE1E502C5}" sibTransId="{BC29EBA2-699B-4E98-9F53-ECCB5479B5BC}"/>
    <dgm:cxn modelId="{9FC5EFCD-1C64-4809-A42C-0FA71F4662B8}" type="presOf" srcId="{44AF2076-1446-40CB-BEA9-490ED438F382}" destId="{8F583CA7-8AEA-46D1-8E2C-0BE25A748AED}" srcOrd="0" destOrd="0" presId="urn:microsoft.com/office/officeart/2008/layout/LinedList"/>
    <dgm:cxn modelId="{769983D3-A126-4724-8680-74B3ED3DBEE2}" type="presOf" srcId="{E34FCF3B-2688-478A-9D97-80C82F660DA2}" destId="{5D53E4DE-AC6B-4983-9030-78D366133A63}" srcOrd="0" destOrd="0" presId="urn:microsoft.com/office/officeart/2008/layout/LinedList"/>
    <dgm:cxn modelId="{7D116EFB-CCBE-4F50-966F-30626162B2FB}" srcId="{142B0BFB-A3C3-46D0-B5F3-3CB26845E35E}" destId="{44AF2076-1446-40CB-BEA9-490ED438F382}" srcOrd="7" destOrd="0" parTransId="{D89EA5E0-B23E-4540-845B-7A33805FCCE0}" sibTransId="{1BCD3556-ACC7-43A1-842F-949E943832E9}"/>
    <dgm:cxn modelId="{50E98483-1E8C-4739-9100-EDBF1F8F51EE}" type="presParOf" srcId="{DBD52B51-895F-4A50-A6E8-1EEB3DB746A9}" destId="{5D51CE8C-4A96-4821-80A1-38847C48C27F}" srcOrd="0" destOrd="0" presId="urn:microsoft.com/office/officeart/2008/layout/LinedList"/>
    <dgm:cxn modelId="{2C25B3D5-AEC7-484C-8E60-7F8B12F763BA}" type="presParOf" srcId="{DBD52B51-895F-4A50-A6E8-1EEB3DB746A9}" destId="{F1FA25A7-AC7E-4C11-854E-1152C7B85DEE}" srcOrd="1" destOrd="0" presId="urn:microsoft.com/office/officeart/2008/layout/LinedList"/>
    <dgm:cxn modelId="{BD844A96-0D11-43B3-B007-8121E173FD47}" type="presParOf" srcId="{F1FA25A7-AC7E-4C11-854E-1152C7B85DEE}" destId="{0E988FCB-DEFB-4F80-88D6-F266B395ACF2}" srcOrd="0" destOrd="0" presId="urn:microsoft.com/office/officeart/2008/layout/LinedList"/>
    <dgm:cxn modelId="{64F58633-6F5A-4B09-AB59-D6D6F0204FE4}" type="presParOf" srcId="{F1FA25A7-AC7E-4C11-854E-1152C7B85DEE}" destId="{0AFE47CE-74AA-4986-A225-BF7F25B23EC0}" srcOrd="1" destOrd="0" presId="urn:microsoft.com/office/officeart/2008/layout/LinedList"/>
    <dgm:cxn modelId="{A4CF9B5B-BF5A-4427-AC11-2CE63F13ED45}" type="presParOf" srcId="{DBD52B51-895F-4A50-A6E8-1EEB3DB746A9}" destId="{53B67149-B49D-4D73-AED8-DA221C1518AA}" srcOrd="2" destOrd="0" presId="urn:microsoft.com/office/officeart/2008/layout/LinedList"/>
    <dgm:cxn modelId="{83F8FBB0-FC92-44B8-B245-29587F1C8259}" type="presParOf" srcId="{DBD52B51-895F-4A50-A6E8-1EEB3DB746A9}" destId="{2477EB47-1847-45D3-8797-13EFE5C8DC66}" srcOrd="3" destOrd="0" presId="urn:microsoft.com/office/officeart/2008/layout/LinedList"/>
    <dgm:cxn modelId="{A705B52A-D79F-4FDC-A9C3-B1E00310D321}" type="presParOf" srcId="{2477EB47-1847-45D3-8797-13EFE5C8DC66}" destId="{1C7E7438-008D-4C31-95E3-F8ED35D161C6}" srcOrd="0" destOrd="0" presId="urn:microsoft.com/office/officeart/2008/layout/LinedList"/>
    <dgm:cxn modelId="{575FC6EB-50BB-4632-BBDB-C52A0D992DFB}" type="presParOf" srcId="{2477EB47-1847-45D3-8797-13EFE5C8DC66}" destId="{1D07FCF3-32B2-45D8-AD45-456E0B8EFBD4}" srcOrd="1" destOrd="0" presId="urn:microsoft.com/office/officeart/2008/layout/LinedList"/>
    <dgm:cxn modelId="{69F36A91-AF03-46D3-9811-34B54D44ECFB}" type="presParOf" srcId="{DBD52B51-895F-4A50-A6E8-1EEB3DB746A9}" destId="{1E68766B-0FFA-43DC-904D-D5B335194289}" srcOrd="4" destOrd="0" presId="urn:microsoft.com/office/officeart/2008/layout/LinedList"/>
    <dgm:cxn modelId="{9A24D8F3-C845-4826-B7C6-95F5E3874565}" type="presParOf" srcId="{DBD52B51-895F-4A50-A6E8-1EEB3DB746A9}" destId="{B7C5DF97-8E27-47CF-860A-6635568F4424}" srcOrd="5" destOrd="0" presId="urn:microsoft.com/office/officeart/2008/layout/LinedList"/>
    <dgm:cxn modelId="{A737C958-1D16-4938-A038-DAFBBEE80A00}" type="presParOf" srcId="{B7C5DF97-8E27-47CF-860A-6635568F4424}" destId="{CB08CE14-7FCD-45BB-83BD-45F466A5D5B1}" srcOrd="0" destOrd="0" presId="urn:microsoft.com/office/officeart/2008/layout/LinedList"/>
    <dgm:cxn modelId="{45F675EF-B773-4EC0-854F-B39F4D434193}" type="presParOf" srcId="{B7C5DF97-8E27-47CF-860A-6635568F4424}" destId="{BB7D3E79-0494-4124-BF5C-B3AB162C4181}" srcOrd="1" destOrd="0" presId="urn:microsoft.com/office/officeart/2008/layout/LinedList"/>
    <dgm:cxn modelId="{B3069FCB-D38F-4AF9-A00A-EA5EEFB4D9B3}" type="presParOf" srcId="{DBD52B51-895F-4A50-A6E8-1EEB3DB746A9}" destId="{D765B194-321C-457F-BC9A-904B480E25D7}" srcOrd="6" destOrd="0" presId="urn:microsoft.com/office/officeart/2008/layout/LinedList"/>
    <dgm:cxn modelId="{3BD8FBEF-E92C-4DA6-9FEB-637AA2C45D51}" type="presParOf" srcId="{DBD52B51-895F-4A50-A6E8-1EEB3DB746A9}" destId="{5C41DF89-3278-4F35-99DC-A264F26C0AB6}" srcOrd="7" destOrd="0" presId="urn:microsoft.com/office/officeart/2008/layout/LinedList"/>
    <dgm:cxn modelId="{94F032D6-2753-4EF8-9D62-84232FE1F5A1}" type="presParOf" srcId="{5C41DF89-3278-4F35-99DC-A264F26C0AB6}" destId="{49CE058D-8024-4DDD-8734-F57D436CB271}" srcOrd="0" destOrd="0" presId="urn:microsoft.com/office/officeart/2008/layout/LinedList"/>
    <dgm:cxn modelId="{8BCF8E29-1CDC-428E-9A05-413F5E46A627}" type="presParOf" srcId="{5C41DF89-3278-4F35-99DC-A264F26C0AB6}" destId="{45E71910-A4C8-4804-816D-D463D3DA0C96}" srcOrd="1" destOrd="0" presId="urn:microsoft.com/office/officeart/2008/layout/LinedList"/>
    <dgm:cxn modelId="{EFFDC746-C1A6-452F-B62D-23F49223C826}" type="presParOf" srcId="{DBD52B51-895F-4A50-A6E8-1EEB3DB746A9}" destId="{30CA1C97-BA6E-4386-B37D-526DFD7B1651}" srcOrd="8" destOrd="0" presId="urn:microsoft.com/office/officeart/2008/layout/LinedList"/>
    <dgm:cxn modelId="{2796992F-6EA3-4879-BF54-1CCC3F13114D}" type="presParOf" srcId="{DBD52B51-895F-4A50-A6E8-1EEB3DB746A9}" destId="{44C908BF-3DB3-49F4-8718-A15870E63175}" srcOrd="9" destOrd="0" presId="urn:microsoft.com/office/officeart/2008/layout/LinedList"/>
    <dgm:cxn modelId="{626D6019-FAB4-47B1-BBF2-34907E27C67C}" type="presParOf" srcId="{44C908BF-3DB3-49F4-8718-A15870E63175}" destId="{A2799C55-42E8-447A-B315-0653AF42336A}" srcOrd="0" destOrd="0" presId="urn:microsoft.com/office/officeart/2008/layout/LinedList"/>
    <dgm:cxn modelId="{953C5667-FC55-4F94-8506-788C6B8EABFE}" type="presParOf" srcId="{44C908BF-3DB3-49F4-8718-A15870E63175}" destId="{FE7C432A-60EC-4801-B2F5-34AF37C12B54}" srcOrd="1" destOrd="0" presId="urn:microsoft.com/office/officeart/2008/layout/LinedList"/>
    <dgm:cxn modelId="{E7E1300A-52AD-4DA4-8402-036570B58220}" type="presParOf" srcId="{DBD52B51-895F-4A50-A6E8-1EEB3DB746A9}" destId="{0892001F-F539-4FCF-A7E3-16E6822AB4C2}" srcOrd="10" destOrd="0" presId="urn:microsoft.com/office/officeart/2008/layout/LinedList"/>
    <dgm:cxn modelId="{B22E4F04-C3E8-4129-9A4E-EF097D0759E9}" type="presParOf" srcId="{DBD52B51-895F-4A50-A6E8-1EEB3DB746A9}" destId="{F6B32EB2-51B0-49C5-8A9F-9D1E45BEFBAC}" srcOrd="11" destOrd="0" presId="urn:microsoft.com/office/officeart/2008/layout/LinedList"/>
    <dgm:cxn modelId="{41D2C532-B879-45BB-9259-CB6E1B9FCAD1}" type="presParOf" srcId="{F6B32EB2-51B0-49C5-8A9F-9D1E45BEFBAC}" destId="{CFA78FA5-AE62-48BE-A9B7-EF92B99F5BC4}" srcOrd="0" destOrd="0" presId="urn:microsoft.com/office/officeart/2008/layout/LinedList"/>
    <dgm:cxn modelId="{1FDD519C-79C5-45E4-985E-A867BED96D33}" type="presParOf" srcId="{F6B32EB2-51B0-49C5-8A9F-9D1E45BEFBAC}" destId="{2284115C-43BB-4B73-B0C9-87D320B27ECD}" srcOrd="1" destOrd="0" presId="urn:microsoft.com/office/officeart/2008/layout/LinedList"/>
    <dgm:cxn modelId="{1C68761B-D235-4172-9428-9C76C29D5DC7}" type="presParOf" srcId="{DBD52B51-895F-4A50-A6E8-1EEB3DB746A9}" destId="{4C619E6B-071B-4B57-BC9F-F8539CC6C9DC}" srcOrd="12" destOrd="0" presId="urn:microsoft.com/office/officeart/2008/layout/LinedList"/>
    <dgm:cxn modelId="{1506FCAC-71E3-4CE3-B24E-B5B812D89B22}" type="presParOf" srcId="{DBD52B51-895F-4A50-A6E8-1EEB3DB746A9}" destId="{C6D99408-64AA-40B8-A9B8-C8D2B70A5DEB}" srcOrd="13" destOrd="0" presId="urn:microsoft.com/office/officeart/2008/layout/LinedList"/>
    <dgm:cxn modelId="{6749673E-138C-4975-99A5-CF993341E97C}" type="presParOf" srcId="{C6D99408-64AA-40B8-A9B8-C8D2B70A5DEB}" destId="{1F45973B-C35D-4FE9-9C23-90D611261A68}" srcOrd="0" destOrd="0" presId="urn:microsoft.com/office/officeart/2008/layout/LinedList"/>
    <dgm:cxn modelId="{CE7749C2-1F5A-4600-B6BE-03D0C87ADF10}" type="presParOf" srcId="{C6D99408-64AA-40B8-A9B8-C8D2B70A5DEB}" destId="{95C66DD3-A546-490D-A417-0B1651D406BB}" srcOrd="1" destOrd="0" presId="urn:microsoft.com/office/officeart/2008/layout/LinedList"/>
    <dgm:cxn modelId="{D6E99894-34A5-432B-9C29-1DDA2955D8B9}" type="presParOf" srcId="{DBD52B51-895F-4A50-A6E8-1EEB3DB746A9}" destId="{6072CDB3-459F-4B2C-A28D-BD70C38E986A}" srcOrd="14" destOrd="0" presId="urn:microsoft.com/office/officeart/2008/layout/LinedList"/>
    <dgm:cxn modelId="{206A98AB-64B9-40F3-8F40-95C1057B1FEE}" type="presParOf" srcId="{DBD52B51-895F-4A50-A6E8-1EEB3DB746A9}" destId="{C85B5FD2-80DE-4C7F-A34B-94F47FA34C7D}" srcOrd="15" destOrd="0" presId="urn:microsoft.com/office/officeart/2008/layout/LinedList"/>
    <dgm:cxn modelId="{14BFA064-8900-4776-BBF9-166951ADA679}" type="presParOf" srcId="{C85B5FD2-80DE-4C7F-A34B-94F47FA34C7D}" destId="{8F583CA7-8AEA-46D1-8E2C-0BE25A748AED}" srcOrd="0" destOrd="0" presId="urn:microsoft.com/office/officeart/2008/layout/LinedList"/>
    <dgm:cxn modelId="{4D37C6E7-A5A8-4246-A23D-31B2EC898051}" type="presParOf" srcId="{C85B5FD2-80DE-4C7F-A34B-94F47FA34C7D}" destId="{25B2272D-1F09-424C-9AB5-CA3302F58322}" srcOrd="1" destOrd="0" presId="urn:microsoft.com/office/officeart/2008/layout/LinedList"/>
    <dgm:cxn modelId="{529A3DE0-6750-4E80-9F6A-7712841C82D4}" type="presParOf" srcId="{DBD52B51-895F-4A50-A6E8-1EEB3DB746A9}" destId="{EAF5D6EE-DBEE-431A-8677-0B457D6A449F}" srcOrd="16" destOrd="0" presId="urn:microsoft.com/office/officeart/2008/layout/LinedList"/>
    <dgm:cxn modelId="{3EA7BB3C-725E-4FD3-8D4D-A385E68747C5}" type="presParOf" srcId="{DBD52B51-895F-4A50-A6E8-1EEB3DB746A9}" destId="{2FCBED8E-3FE9-43C9-AA94-677C65C27C43}" srcOrd="17" destOrd="0" presId="urn:microsoft.com/office/officeart/2008/layout/LinedList"/>
    <dgm:cxn modelId="{F4D4D1E4-5BC2-4FB6-B230-F60CEC754BCD}" type="presParOf" srcId="{2FCBED8E-3FE9-43C9-AA94-677C65C27C43}" destId="{E6752DFD-4D3E-4B3E-82DA-51CAEBA40073}" srcOrd="0" destOrd="0" presId="urn:microsoft.com/office/officeart/2008/layout/LinedList"/>
    <dgm:cxn modelId="{43022197-7D77-41B0-8136-1A79CD35B816}" type="presParOf" srcId="{2FCBED8E-3FE9-43C9-AA94-677C65C27C43}" destId="{00129E99-32C1-4BEA-B2D1-63D924294116}" srcOrd="1" destOrd="0" presId="urn:microsoft.com/office/officeart/2008/layout/LinedList"/>
    <dgm:cxn modelId="{B8AFF0AC-FE2D-4897-87A1-20A6AA9180F7}" type="presParOf" srcId="{00129E99-32C1-4BEA-B2D1-63D924294116}" destId="{66444F85-F5DE-486E-9D16-62F7CC6045E7}" srcOrd="0" destOrd="0" presId="urn:microsoft.com/office/officeart/2008/layout/LinedList"/>
    <dgm:cxn modelId="{E60A16AE-28BF-48C1-B26F-9309761A7459}" type="presParOf" srcId="{00129E99-32C1-4BEA-B2D1-63D924294116}" destId="{78E3B51C-15D7-4BD3-9E08-512B675C65C6}" srcOrd="1" destOrd="0" presId="urn:microsoft.com/office/officeart/2008/layout/LinedList"/>
    <dgm:cxn modelId="{66EC3C6F-D30E-4C4A-8187-66FB284CA297}" type="presParOf" srcId="{78E3B51C-15D7-4BD3-9E08-512B675C65C6}" destId="{3DAF5EB0-E84A-42B4-B10F-2497B31BF2E2}" srcOrd="0" destOrd="0" presId="urn:microsoft.com/office/officeart/2008/layout/LinedList"/>
    <dgm:cxn modelId="{20666A9C-5F10-4DED-98A1-B15B35B300E0}" type="presParOf" srcId="{78E3B51C-15D7-4BD3-9E08-512B675C65C6}" destId="{5D53E4DE-AC6B-4983-9030-78D366133A63}" srcOrd="1" destOrd="0" presId="urn:microsoft.com/office/officeart/2008/layout/LinedList"/>
    <dgm:cxn modelId="{5F136EF9-F46C-4A27-A4DD-F2E1E8C4E0B4}" type="presParOf" srcId="{78E3B51C-15D7-4BD3-9E08-512B675C65C6}" destId="{02A28AA3-4E13-477E-A697-CC6316888826}" srcOrd="2" destOrd="0" presId="urn:microsoft.com/office/officeart/2008/layout/LinedList"/>
    <dgm:cxn modelId="{BF927E0A-D018-4CA3-8309-A473BF061982}" type="presParOf" srcId="{00129E99-32C1-4BEA-B2D1-63D924294116}" destId="{56F07B8B-B516-407F-A849-3D23A14A31D2}" srcOrd="2" destOrd="0" presId="urn:microsoft.com/office/officeart/2008/layout/LinedList"/>
    <dgm:cxn modelId="{525539BF-AA3A-4464-8D35-C84ED588531D}" type="presParOf" srcId="{00129E99-32C1-4BEA-B2D1-63D924294116}" destId="{4E4BCC2B-580B-4054-9148-4C086C915E33}" srcOrd="3" destOrd="0" presId="urn:microsoft.com/office/officeart/2008/layout/LinedList"/>
    <dgm:cxn modelId="{FF9EA5F9-79EB-4F9B-8DFF-1F2E4E78F9FB}" type="presParOf" srcId="{00129E99-32C1-4BEA-B2D1-63D924294116}" destId="{390B16F6-3BF8-4FD5-AD20-9984CEC1160D}" srcOrd="4" destOrd="0" presId="urn:microsoft.com/office/officeart/2008/layout/LinedList"/>
    <dgm:cxn modelId="{4D6609FE-289D-47EC-ABA2-38F6FBCFAE48}" type="presParOf" srcId="{390B16F6-3BF8-4FD5-AD20-9984CEC1160D}" destId="{E6DC45B2-17CD-4D69-8A28-F83004011656}" srcOrd="0" destOrd="0" presId="urn:microsoft.com/office/officeart/2008/layout/LinedList"/>
    <dgm:cxn modelId="{C7E3F9CF-1006-433C-9497-6BA299256800}" type="presParOf" srcId="{390B16F6-3BF8-4FD5-AD20-9984CEC1160D}" destId="{44B794D9-35BB-4A8E-B6FA-BA3F0FDBD6CC}" srcOrd="1" destOrd="0" presId="urn:microsoft.com/office/officeart/2008/layout/LinedList"/>
    <dgm:cxn modelId="{3934B260-9451-4381-A19F-5E8D477F5C26}" type="presParOf" srcId="{390B16F6-3BF8-4FD5-AD20-9984CEC1160D}" destId="{89F7EF39-3137-41B6-9979-0CB1196E43D9}" srcOrd="2" destOrd="0" presId="urn:microsoft.com/office/officeart/2008/layout/LinedList"/>
    <dgm:cxn modelId="{AF18BECA-1AC0-4208-BCF3-FF4778C0AAD2}" type="presParOf" srcId="{00129E99-32C1-4BEA-B2D1-63D924294116}" destId="{4EDBCFB3-D9AD-44D2-BD00-244FE02E288D}" srcOrd="5" destOrd="0" presId="urn:microsoft.com/office/officeart/2008/layout/LinedList"/>
    <dgm:cxn modelId="{05005A7E-DB6F-4494-8213-6A933ADC1575}" type="presParOf" srcId="{00129E99-32C1-4BEA-B2D1-63D924294116}" destId="{911B6BC7-DB99-4793-87A3-2D61CA851D3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3DE29-A0B0-4F4A-A53A-A80DBFC9FE6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8DBAB8-1965-4A6F-87F7-22C5B4669256}">
      <dgm:prSet/>
      <dgm:spPr/>
      <dgm:t>
        <a:bodyPr/>
        <a:lstStyle/>
        <a:p>
          <a:r>
            <a:rPr lang="en-US"/>
            <a:t>Out of box</a:t>
          </a:r>
        </a:p>
      </dgm:t>
    </dgm:pt>
    <dgm:pt modelId="{3AB1538F-104A-4C6A-9D94-D8A24D74C923}" type="parTrans" cxnId="{63AF7AC3-D1CE-4EA3-9397-556E8DF46EDC}">
      <dgm:prSet/>
      <dgm:spPr/>
      <dgm:t>
        <a:bodyPr/>
        <a:lstStyle/>
        <a:p>
          <a:endParaRPr lang="en-US"/>
        </a:p>
      </dgm:t>
    </dgm:pt>
    <dgm:pt modelId="{19A5450F-D7F9-4D89-8D05-F101FEFD89C0}" type="sibTrans" cxnId="{63AF7AC3-D1CE-4EA3-9397-556E8DF46EDC}">
      <dgm:prSet/>
      <dgm:spPr/>
      <dgm:t>
        <a:bodyPr/>
        <a:lstStyle/>
        <a:p>
          <a:endParaRPr lang="en-US"/>
        </a:p>
      </dgm:t>
    </dgm:pt>
    <dgm:pt modelId="{6DBD8B5C-8F5A-4F2F-829E-CD4E7B27F8DA}">
      <dgm:prSet/>
      <dgm:spPr/>
      <dgm:t>
        <a:bodyPr/>
        <a:lstStyle/>
        <a:p>
          <a:r>
            <a:rPr lang="en-US"/>
            <a:t>Blob storage</a:t>
          </a:r>
        </a:p>
      </dgm:t>
    </dgm:pt>
    <dgm:pt modelId="{9F2CA729-7318-44D2-9622-642B2F5F4D09}" type="parTrans" cxnId="{3B8CE63D-7FAB-4F01-ACD1-EE638ECBDA46}">
      <dgm:prSet/>
      <dgm:spPr/>
      <dgm:t>
        <a:bodyPr/>
        <a:lstStyle/>
        <a:p>
          <a:endParaRPr lang="en-US"/>
        </a:p>
      </dgm:t>
    </dgm:pt>
    <dgm:pt modelId="{3F29E42C-0175-478A-83B4-E8E49E839FEE}" type="sibTrans" cxnId="{3B8CE63D-7FAB-4F01-ACD1-EE638ECBDA46}">
      <dgm:prSet/>
      <dgm:spPr/>
      <dgm:t>
        <a:bodyPr/>
        <a:lstStyle/>
        <a:p>
          <a:endParaRPr lang="en-US"/>
        </a:p>
      </dgm:t>
    </dgm:pt>
    <dgm:pt modelId="{C881D598-C17D-4829-9D0D-021A4671D7B2}">
      <dgm:prSet/>
      <dgm:spPr/>
      <dgm:t>
        <a:bodyPr/>
        <a:lstStyle/>
        <a:p>
          <a:r>
            <a:rPr lang="en-US"/>
            <a:t>Cosmo DB</a:t>
          </a:r>
        </a:p>
      </dgm:t>
    </dgm:pt>
    <dgm:pt modelId="{5B6A5807-B271-45AA-A613-C127B66DCCC7}" type="parTrans" cxnId="{B5950409-794E-4B2A-AADA-110D422CA2D8}">
      <dgm:prSet/>
      <dgm:spPr/>
      <dgm:t>
        <a:bodyPr/>
        <a:lstStyle/>
        <a:p>
          <a:endParaRPr lang="en-US"/>
        </a:p>
      </dgm:t>
    </dgm:pt>
    <dgm:pt modelId="{54F85EEC-56A0-47EB-A001-909587A8B235}" type="sibTrans" cxnId="{B5950409-794E-4B2A-AADA-110D422CA2D8}">
      <dgm:prSet/>
      <dgm:spPr/>
      <dgm:t>
        <a:bodyPr/>
        <a:lstStyle/>
        <a:p>
          <a:endParaRPr lang="en-US"/>
        </a:p>
      </dgm:t>
    </dgm:pt>
    <dgm:pt modelId="{45AC5ABC-866B-428D-881C-1D0DB717CA3A}">
      <dgm:prSet/>
      <dgm:spPr/>
      <dgm:t>
        <a:bodyPr/>
        <a:lstStyle/>
        <a:p>
          <a:r>
            <a:rPr lang="en-US"/>
            <a:t>Event Grid</a:t>
          </a:r>
        </a:p>
      </dgm:t>
    </dgm:pt>
    <dgm:pt modelId="{6C6AE494-2F4F-40DC-ADE8-EF6DBAB37DBF}" type="parTrans" cxnId="{B6F7FF2E-40A9-4584-957D-494AE332EED0}">
      <dgm:prSet/>
      <dgm:spPr/>
      <dgm:t>
        <a:bodyPr/>
        <a:lstStyle/>
        <a:p>
          <a:endParaRPr lang="en-US"/>
        </a:p>
      </dgm:t>
    </dgm:pt>
    <dgm:pt modelId="{3A0F7E8B-B554-44BC-BBF9-FA383578D960}" type="sibTrans" cxnId="{B6F7FF2E-40A9-4584-957D-494AE332EED0}">
      <dgm:prSet/>
      <dgm:spPr/>
      <dgm:t>
        <a:bodyPr/>
        <a:lstStyle/>
        <a:p>
          <a:endParaRPr lang="en-US"/>
        </a:p>
      </dgm:t>
    </dgm:pt>
    <dgm:pt modelId="{0E8C4FE1-75D4-48B7-9FAF-B43AB53BA770}">
      <dgm:prSet/>
      <dgm:spPr/>
      <dgm:t>
        <a:bodyPr/>
        <a:lstStyle/>
        <a:p>
          <a:r>
            <a:rPr lang="en-US" dirty="0"/>
            <a:t>Event Hubs</a:t>
          </a:r>
        </a:p>
      </dgm:t>
    </dgm:pt>
    <dgm:pt modelId="{A3FA53F1-FAB3-4A46-A769-38F863EA2FD6}" type="parTrans" cxnId="{E540EDC6-AB11-479E-B8EE-FF168AB47822}">
      <dgm:prSet/>
      <dgm:spPr/>
      <dgm:t>
        <a:bodyPr/>
        <a:lstStyle/>
        <a:p>
          <a:endParaRPr lang="en-US"/>
        </a:p>
      </dgm:t>
    </dgm:pt>
    <dgm:pt modelId="{7EFFACF6-7A0D-4267-A38C-A648A76E902D}" type="sibTrans" cxnId="{E540EDC6-AB11-479E-B8EE-FF168AB47822}">
      <dgm:prSet/>
      <dgm:spPr/>
      <dgm:t>
        <a:bodyPr/>
        <a:lstStyle/>
        <a:p>
          <a:endParaRPr lang="en-US"/>
        </a:p>
      </dgm:t>
    </dgm:pt>
    <dgm:pt modelId="{14D97BBF-204C-465E-99AD-7A0A3E81CEFC}">
      <dgm:prSet/>
      <dgm:spPr/>
      <dgm:t>
        <a:bodyPr/>
        <a:lstStyle/>
        <a:p>
          <a:r>
            <a:rPr lang="en-US"/>
            <a:t>HTTP</a:t>
          </a:r>
        </a:p>
      </dgm:t>
    </dgm:pt>
    <dgm:pt modelId="{557866EF-D64E-4B12-8165-F35245029BE2}" type="parTrans" cxnId="{A0B15F54-689C-4786-8A82-3B9F8171B42D}">
      <dgm:prSet/>
      <dgm:spPr/>
      <dgm:t>
        <a:bodyPr/>
        <a:lstStyle/>
        <a:p>
          <a:endParaRPr lang="en-US"/>
        </a:p>
      </dgm:t>
    </dgm:pt>
    <dgm:pt modelId="{2FD5AAAC-04BD-4D13-8F3A-0A509E166901}" type="sibTrans" cxnId="{A0B15F54-689C-4786-8A82-3B9F8171B42D}">
      <dgm:prSet/>
      <dgm:spPr/>
      <dgm:t>
        <a:bodyPr/>
        <a:lstStyle/>
        <a:p>
          <a:endParaRPr lang="en-US"/>
        </a:p>
      </dgm:t>
    </dgm:pt>
    <dgm:pt modelId="{64C415D6-69CD-4527-8D06-F350A0E3061B}">
      <dgm:prSet/>
      <dgm:spPr/>
      <dgm:t>
        <a:bodyPr/>
        <a:lstStyle/>
        <a:p>
          <a:r>
            <a:rPr lang="en-US"/>
            <a:t>Microsoft Graph excel table</a:t>
          </a:r>
        </a:p>
      </dgm:t>
    </dgm:pt>
    <dgm:pt modelId="{2825EE71-7712-43FF-874C-50EAA37EFCBB}" type="parTrans" cxnId="{F0DA39C7-56BE-4324-BA07-552F31878DC3}">
      <dgm:prSet/>
      <dgm:spPr/>
      <dgm:t>
        <a:bodyPr/>
        <a:lstStyle/>
        <a:p>
          <a:endParaRPr lang="en-US"/>
        </a:p>
      </dgm:t>
    </dgm:pt>
    <dgm:pt modelId="{2C262369-2040-4EEA-8C65-61286967F327}" type="sibTrans" cxnId="{F0DA39C7-56BE-4324-BA07-552F31878DC3}">
      <dgm:prSet/>
      <dgm:spPr/>
      <dgm:t>
        <a:bodyPr/>
        <a:lstStyle/>
        <a:p>
          <a:endParaRPr lang="en-US"/>
        </a:p>
      </dgm:t>
    </dgm:pt>
    <dgm:pt modelId="{C8081566-0469-4945-A0CD-503CA2DAD526}">
      <dgm:prSet/>
      <dgm:spPr/>
      <dgm:t>
        <a:bodyPr/>
        <a:lstStyle/>
        <a:p>
          <a:r>
            <a:rPr lang="en-US"/>
            <a:t>Microsoft Graph outlook email</a:t>
          </a:r>
        </a:p>
      </dgm:t>
    </dgm:pt>
    <dgm:pt modelId="{AC8313B7-7B30-4461-97AC-7DCAE2E392A1}" type="parTrans" cxnId="{7D9B7966-500A-419C-97CC-FE2815718092}">
      <dgm:prSet/>
      <dgm:spPr/>
      <dgm:t>
        <a:bodyPr/>
        <a:lstStyle/>
        <a:p>
          <a:endParaRPr lang="en-US"/>
        </a:p>
      </dgm:t>
    </dgm:pt>
    <dgm:pt modelId="{FDF7E9AC-8C05-40EF-A689-CFC7FFFBE35F}" type="sibTrans" cxnId="{7D9B7966-500A-419C-97CC-FE2815718092}">
      <dgm:prSet/>
      <dgm:spPr/>
      <dgm:t>
        <a:bodyPr/>
        <a:lstStyle/>
        <a:p>
          <a:endParaRPr lang="en-US"/>
        </a:p>
      </dgm:t>
    </dgm:pt>
    <dgm:pt modelId="{324BC2C1-0B39-4F8A-A00E-32CB1EA95282}">
      <dgm:prSet/>
      <dgm:spPr/>
      <dgm:t>
        <a:bodyPr/>
        <a:lstStyle/>
        <a:p>
          <a:r>
            <a:rPr lang="en-US"/>
            <a:t>Microsoft graph event</a:t>
          </a:r>
        </a:p>
      </dgm:t>
    </dgm:pt>
    <dgm:pt modelId="{CB061E1B-63F4-4383-ADFA-08A5674AAC88}" type="parTrans" cxnId="{4B4596C1-F3E2-4A6C-9F93-1D3F84BA39D4}">
      <dgm:prSet/>
      <dgm:spPr/>
      <dgm:t>
        <a:bodyPr/>
        <a:lstStyle/>
        <a:p>
          <a:endParaRPr lang="en-US"/>
        </a:p>
      </dgm:t>
    </dgm:pt>
    <dgm:pt modelId="{9BB29D01-8320-47D4-A1EE-1FCF83D211E4}" type="sibTrans" cxnId="{4B4596C1-F3E2-4A6C-9F93-1D3F84BA39D4}">
      <dgm:prSet/>
      <dgm:spPr/>
      <dgm:t>
        <a:bodyPr/>
        <a:lstStyle/>
        <a:p>
          <a:endParaRPr lang="en-US"/>
        </a:p>
      </dgm:t>
    </dgm:pt>
    <dgm:pt modelId="{71A0E483-4ECA-42C2-AD2C-B12044D72C54}">
      <dgm:prSet/>
      <dgm:spPr/>
      <dgm:t>
        <a:bodyPr/>
        <a:lstStyle/>
        <a:p>
          <a:r>
            <a:rPr lang="en-US"/>
            <a:t>Queue Storage</a:t>
          </a:r>
        </a:p>
      </dgm:t>
    </dgm:pt>
    <dgm:pt modelId="{71E7373D-8B23-4C5C-B933-9C4BBA096FAD}" type="parTrans" cxnId="{BE26DEB0-FE7C-42C7-A639-450BFE92E92C}">
      <dgm:prSet/>
      <dgm:spPr/>
      <dgm:t>
        <a:bodyPr/>
        <a:lstStyle/>
        <a:p>
          <a:endParaRPr lang="en-US"/>
        </a:p>
      </dgm:t>
    </dgm:pt>
    <dgm:pt modelId="{FFB0E99C-0EC9-498D-BBD9-75F057066A48}" type="sibTrans" cxnId="{BE26DEB0-FE7C-42C7-A639-450BFE92E92C}">
      <dgm:prSet/>
      <dgm:spPr/>
      <dgm:t>
        <a:bodyPr/>
        <a:lstStyle/>
        <a:p>
          <a:endParaRPr lang="en-US"/>
        </a:p>
      </dgm:t>
    </dgm:pt>
    <dgm:pt modelId="{2CF01F62-2ED3-402B-8266-31D47246EA85}">
      <dgm:prSet/>
      <dgm:spPr/>
      <dgm:t>
        <a:bodyPr/>
        <a:lstStyle/>
        <a:p>
          <a:r>
            <a:rPr lang="en-US"/>
            <a:t>Service Bus</a:t>
          </a:r>
        </a:p>
      </dgm:t>
    </dgm:pt>
    <dgm:pt modelId="{EF149D0A-023D-49F8-A526-D94DD4E7E149}" type="parTrans" cxnId="{9ACCDEBA-FC29-4FF9-B51E-EDD55CF8EDC6}">
      <dgm:prSet/>
      <dgm:spPr/>
      <dgm:t>
        <a:bodyPr/>
        <a:lstStyle/>
        <a:p>
          <a:endParaRPr lang="en-US"/>
        </a:p>
      </dgm:t>
    </dgm:pt>
    <dgm:pt modelId="{1D2DF33A-7A70-4FD8-AEDE-6BE32EAA1266}" type="sibTrans" cxnId="{9ACCDEBA-FC29-4FF9-B51E-EDD55CF8EDC6}">
      <dgm:prSet/>
      <dgm:spPr/>
      <dgm:t>
        <a:bodyPr/>
        <a:lstStyle/>
        <a:p>
          <a:endParaRPr lang="en-US"/>
        </a:p>
      </dgm:t>
    </dgm:pt>
    <dgm:pt modelId="{E83DC0A0-8756-4292-B284-79A03BBE4DEA}">
      <dgm:prSet/>
      <dgm:spPr/>
      <dgm:t>
        <a:bodyPr/>
        <a:lstStyle/>
        <a:p>
          <a:r>
            <a:rPr lang="en-US"/>
            <a:t>Table Storage</a:t>
          </a:r>
        </a:p>
      </dgm:t>
    </dgm:pt>
    <dgm:pt modelId="{3841B352-98B0-47C7-9609-30398A8B114A}" type="parTrans" cxnId="{F5495834-767D-4E9A-A563-34EE5AB138F7}">
      <dgm:prSet/>
      <dgm:spPr/>
      <dgm:t>
        <a:bodyPr/>
        <a:lstStyle/>
        <a:p>
          <a:endParaRPr lang="en-US"/>
        </a:p>
      </dgm:t>
    </dgm:pt>
    <dgm:pt modelId="{73E60E14-EB3E-48DB-8120-44AAACC8E63B}" type="sibTrans" cxnId="{F5495834-767D-4E9A-A563-34EE5AB138F7}">
      <dgm:prSet/>
      <dgm:spPr/>
      <dgm:t>
        <a:bodyPr/>
        <a:lstStyle/>
        <a:p>
          <a:endParaRPr lang="en-US"/>
        </a:p>
      </dgm:t>
    </dgm:pt>
    <dgm:pt modelId="{308396C0-CF21-4F08-821A-6867B8E08535}">
      <dgm:prSet/>
      <dgm:spPr/>
      <dgm:t>
        <a:bodyPr/>
        <a:lstStyle/>
        <a:p>
          <a:r>
            <a:rPr lang="en-US"/>
            <a:t>Timer</a:t>
          </a:r>
        </a:p>
      </dgm:t>
    </dgm:pt>
    <dgm:pt modelId="{ACB17213-0EF2-4231-86BA-82234D3369CB}" type="parTrans" cxnId="{E4F6C191-7A20-4F21-9034-8AE157A2749E}">
      <dgm:prSet/>
      <dgm:spPr/>
      <dgm:t>
        <a:bodyPr/>
        <a:lstStyle/>
        <a:p>
          <a:endParaRPr lang="en-US"/>
        </a:p>
      </dgm:t>
    </dgm:pt>
    <dgm:pt modelId="{B0BA9E31-5841-42F9-BD9A-3E856DDEE223}" type="sibTrans" cxnId="{E4F6C191-7A20-4F21-9034-8AE157A2749E}">
      <dgm:prSet/>
      <dgm:spPr/>
      <dgm:t>
        <a:bodyPr/>
        <a:lstStyle/>
        <a:p>
          <a:endParaRPr lang="en-US"/>
        </a:p>
      </dgm:t>
    </dgm:pt>
    <dgm:pt modelId="{1DA1F4CA-B11B-4EB2-AC7C-BE8FBC3DFA73}">
      <dgm:prSet/>
      <dgm:spPr/>
      <dgm:t>
        <a:bodyPr/>
        <a:lstStyle/>
        <a:p>
          <a:r>
            <a:rPr lang="en-US"/>
            <a:t>Twilio</a:t>
          </a:r>
        </a:p>
      </dgm:t>
    </dgm:pt>
    <dgm:pt modelId="{C2F6F3E8-FD45-4F11-B108-90D9EE2CD7E0}" type="parTrans" cxnId="{ADF3892E-9C42-454F-835D-DC089B7EA993}">
      <dgm:prSet/>
      <dgm:spPr/>
      <dgm:t>
        <a:bodyPr/>
        <a:lstStyle/>
        <a:p>
          <a:endParaRPr lang="en-US"/>
        </a:p>
      </dgm:t>
    </dgm:pt>
    <dgm:pt modelId="{E68C7FB9-A994-45A4-8DCC-DC8826B454D7}" type="sibTrans" cxnId="{ADF3892E-9C42-454F-835D-DC089B7EA993}">
      <dgm:prSet/>
      <dgm:spPr/>
      <dgm:t>
        <a:bodyPr/>
        <a:lstStyle/>
        <a:p>
          <a:endParaRPr lang="en-US"/>
        </a:p>
      </dgm:t>
    </dgm:pt>
    <dgm:pt modelId="{8B8FF1B1-AEE4-46CD-B677-FC960C7D801B}">
      <dgm:prSet/>
      <dgm:spPr/>
      <dgm:t>
        <a:bodyPr/>
        <a:lstStyle/>
        <a:p>
          <a:r>
            <a:rPr lang="en-US"/>
            <a:t>Community Supported</a:t>
          </a:r>
        </a:p>
      </dgm:t>
    </dgm:pt>
    <dgm:pt modelId="{5D41BA13-E8D0-4AE0-B1FB-1BAF670B322C}" type="parTrans" cxnId="{FE52B3B4-D0B7-46D0-A9FF-798AA4AD4833}">
      <dgm:prSet/>
      <dgm:spPr/>
      <dgm:t>
        <a:bodyPr/>
        <a:lstStyle/>
        <a:p>
          <a:endParaRPr lang="en-US"/>
        </a:p>
      </dgm:t>
    </dgm:pt>
    <dgm:pt modelId="{D6A18F7B-E2CC-4544-B780-89F666E95AA4}" type="sibTrans" cxnId="{FE52B3B4-D0B7-46D0-A9FF-798AA4AD4833}">
      <dgm:prSet/>
      <dgm:spPr/>
      <dgm:t>
        <a:bodyPr/>
        <a:lstStyle/>
        <a:p>
          <a:endParaRPr lang="en-US"/>
        </a:p>
      </dgm:t>
    </dgm:pt>
    <dgm:pt modelId="{B7A72C85-E473-41CF-A0BD-EACB1AAC1928}">
      <dgm:prSet/>
      <dgm:spPr/>
      <dgm:t>
        <a:bodyPr/>
        <a:lstStyle/>
        <a:p>
          <a:r>
            <a:rPr lang="en-US"/>
            <a:t>File </a:t>
          </a:r>
        </a:p>
      </dgm:t>
    </dgm:pt>
    <dgm:pt modelId="{026521FD-344A-407D-9D82-16A1C897D3EA}" type="parTrans" cxnId="{AFFBFB70-95ED-4FDC-B0BE-32C71C1AD817}">
      <dgm:prSet/>
      <dgm:spPr/>
      <dgm:t>
        <a:bodyPr/>
        <a:lstStyle/>
        <a:p>
          <a:endParaRPr lang="en-US"/>
        </a:p>
      </dgm:t>
    </dgm:pt>
    <dgm:pt modelId="{F05D3339-3A15-4494-B8C3-5749FC4B2C26}" type="sibTrans" cxnId="{AFFBFB70-95ED-4FDC-B0BE-32C71C1AD817}">
      <dgm:prSet/>
      <dgm:spPr/>
      <dgm:t>
        <a:bodyPr/>
        <a:lstStyle/>
        <a:p>
          <a:endParaRPr lang="en-US"/>
        </a:p>
      </dgm:t>
    </dgm:pt>
    <dgm:pt modelId="{74658A3E-1E8D-4E43-BC4D-781B91267ED6}">
      <dgm:prSet/>
      <dgm:spPr/>
      <dgm:t>
        <a:bodyPr/>
        <a:lstStyle/>
        <a:p>
          <a:r>
            <a:rPr lang="en-US"/>
            <a:t>Slack output binding</a:t>
          </a:r>
        </a:p>
      </dgm:t>
    </dgm:pt>
    <dgm:pt modelId="{91C8F08A-3D82-4876-9D98-E686845C452F}" type="parTrans" cxnId="{79BC8570-2269-4A65-8B87-F933E2B9FB3F}">
      <dgm:prSet/>
      <dgm:spPr/>
      <dgm:t>
        <a:bodyPr/>
        <a:lstStyle/>
        <a:p>
          <a:endParaRPr lang="en-US"/>
        </a:p>
      </dgm:t>
    </dgm:pt>
    <dgm:pt modelId="{098BA3AA-2519-4D9C-99C9-661643D375C7}" type="sibTrans" cxnId="{79BC8570-2269-4A65-8B87-F933E2B9FB3F}">
      <dgm:prSet/>
      <dgm:spPr/>
      <dgm:t>
        <a:bodyPr/>
        <a:lstStyle/>
        <a:p>
          <a:endParaRPr lang="en-US"/>
        </a:p>
      </dgm:t>
    </dgm:pt>
    <dgm:pt modelId="{8BCE7AD3-6D6A-47A9-A341-5B78B597E174}">
      <dgm:prSet/>
      <dgm:spPr/>
      <dgm:t>
        <a:bodyPr/>
        <a:lstStyle/>
        <a:p>
          <a:r>
            <a:rPr lang="en-US"/>
            <a:t>SignalR</a:t>
          </a:r>
        </a:p>
      </dgm:t>
    </dgm:pt>
    <dgm:pt modelId="{798E6226-31FE-4B0D-ABEF-A2911817A6F0}" type="parTrans" cxnId="{953499DB-822A-4C9B-82BF-3453DFEE4E57}">
      <dgm:prSet/>
      <dgm:spPr/>
      <dgm:t>
        <a:bodyPr/>
        <a:lstStyle/>
        <a:p>
          <a:endParaRPr lang="en-US"/>
        </a:p>
      </dgm:t>
    </dgm:pt>
    <dgm:pt modelId="{C8F72AF9-3C5D-4B92-8F42-B47F470A52E8}" type="sibTrans" cxnId="{953499DB-822A-4C9B-82BF-3453DFEE4E57}">
      <dgm:prSet/>
      <dgm:spPr/>
      <dgm:t>
        <a:bodyPr/>
        <a:lstStyle/>
        <a:p>
          <a:endParaRPr lang="en-US"/>
        </a:p>
      </dgm:t>
    </dgm:pt>
    <dgm:pt modelId="{735BBE39-69B4-4A86-98F0-4DD9A71E3DEA}">
      <dgm:prSet/>
      <dgm:spPr/>
      <dgm:t>
        <a:bodyPr/>
        <a:lstStyle/>
        <a:p>
          <a:r>
            <a:rPr lang="en-US"/>
            <a:t>Redis</a:t>
          </a:r>
        </a:p>
      </dgm:t>
    </dgm:pt>
    <dgm:pt modelId="{C6613AF0-219C-410C-8004-53C34F140797}" type="parTrans" cxnId="{D8F2C668-5E91-4220-91C0-C062D450177F}">
      <dgm:prSet/>
      <dgm:spPr/>
      <dgm:t>
        <a:bodyPr/>
        <a:lstStyle/>
        <a:p>
          <a:endParaRPr lang="en-US"/>
        </a:p>
      </dgm:t>
    </dgm:pt>
    <dgm:pt modelId="{644F933B-0035-4631-9575-33DE43921EBD}" type="sibTrans" cxnId="{D8F2C668-5E91-4220-91C0-C062D450177F}">
      <dgm:prSet/>
      <dgm:spPr/>
      <dgm:t>
        <a:bodyPr/>
        <a:lstStyle/>
        <a:p>
          <a:endParaRPr lang="en-US"/>
        </a:p>
      </dgm:t>
    </dgm:pt>
    <dgm:pt modelId="{5BF57522-EF1F-4E50-B766-7A14F5D19DFB}">
      <dgm:prSet/>
      <dgm:spPr/>
      <dgm:t>
        <a:bodyPr/>
        <a:lstStyle/>
        <a:p>
          <a:r>
            <a:rPr lang="en-US"/>
            <a:t>RabbitMQ</a:t>
          </a:r>
        </a:p>
      </dgm:t>
    </dgm:pt>
    <dgm:pt modelId="{3FCF2553-6A7D-4554-8E77-45C313605830}" type="parTrans" cxnId="{CE8916B7-54F9-4933-BF5E-EA64FA003C89}">
      <dgm:prSet/>
      <dgm:spPr/>
      <dgm:t>
        <a:bodyPr/>
        <a:lstStyle/>
        <a:p>
          <a:endParaRPr lang="en-US"/>
        </a:p>
      </dgm:t>
    </dgm:pt>
    <dgm:pt modelId="{D683A4C1-8554-4BB8-A80C-3651D38BC81E}" type="sibTrans" cxnId="{CE8916B7-54F9-4933-BF5E-EA64FA003C89}">
      <dgm:prSet/>
      <dgm:spPr/>
      <dgm:t>
        <a:bodyPr/>
        <a:lstStyle/>
        <a:p>
          <a:endParaRPr lang="en-US"/>
        </a:p>
      </dgm:t>
    </dgm:pt>
    <dgm:pt modelId="{DC912091-4C5D-4381-869E-F334C13C30D4}" type="pres">
      <dgm:prSet presAssocID="{2823DE29-A0B0-4F4A-A53A-A80DBFC9FE6B}" presName="linear" presStyleCnt="0">
        <dgm:presLayoutVars>
          <dgm:animLvl val="lvl"/>
          <dgm:resizeHandles val="exact"/>
        </dgm:presLayoutVars>
      </dgm:prSet>
      <dgm:spPr/>
    </dgm:pt>
    <dgm:pt modelId="{893D7AAE-6695-4B67-8381-AF1CCCC80CF0}" type="pres">
      <dgm:prSet presAssocID="{818DBAB8-1965-4A6F-87F7-22C5B4669256}" presName="parentText" presStyleLbl="node1" presStyleIdx="0" presStyleCnt="2" custLinFactNeighborX="-322">
        <dgm:presLayoutVars>
          <dgm:chMax val="0"/>
          <dgm:bulletEnabled val="1"/>
        </dgm:presLayoutVars>
      </dgm:prSet>
      <dgm:spPr/>
    </dgm:pt>
    <dgm:pt modelId="{91835631-674C-4161-BAB2-3652044D42F8}" type="pres">
      <dgm:prSet presAssocID="{818DBAB8-1965-4A6F-87F7-22C5B4669256}" presName="childText" presStyleLbl="revTx" presStyleIdx="0" presStyleCnt="2">
        <dgm:presLayoutVars>
          <dgm:bulletEnabled val="1"/>
        </dgm:presLayoutVars>
      </dgm:prSet>
      <dgm:spPr/>
    </dgm:pt>
    <dgm:pt modelId="{D49AB7F7-D23F-4A3C-84F3-F19C808BD887}" type="pres">
      <dgm:prSet presAssocID="{8B8FF1B1-AEE4-46CD-B677-FC960C7D80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EE4FBD-579C-45A0-99B8-F13F146A92CC}" type="pres">
      <dgm:prSet presAssocID="{8B8FF1B1-AEE4-46CD-B677-FC960C7D80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CF8F07-7152-4D82-B752-FB1DB26F78A9}" type="presOf" srcId="{2823DE29-A0B0-4F4A-A53A-A80DBFC9FE6B}" destId="{DC912091-4C5D-4381-869E-F334C13C30D4}" srcOrd="0" destOrd="0" presId="urn:microsoft.com/office/officeart/2005/8/layout/vList2"/>
    <dgm:cxn modelId="{B5950409-794E-4B2A-AADA-110D422CA2D8}" srcId="{818DBAB8-1965-4A6F-87F7-22C5B4669256}" destId="{C881D598-C17D-4829-9D0D-021A4671D7B2}" srcOrd="1" destOrd="0" parTransId="{5B6A5807-B271-45AA-A613-C127B66DCCC7}" sibTransId="{54F85EEC-56A0-47EB-A001-909587A8B235}"/>
    <dgm:cxn modelId="{ADF3892E-9C42-454F-835D-DC089B7EA993}" srcId="{818DBAB8-1965-4A6F-87F7-22C5B4669256}" destId="{1DA1F4CA-B11B-4EB2-AC7C-BE8FBC3DFA73}" srcOrd="12" destOrd="0" parTransId="{C2F6F3E8-FD45-4F11-B108-90D9EE2CD7E0}" sibTransId="{E68C7FB9-A994-45A4-8DCC-DC8826B454D7}"/>
    <dgm:cxn modelId="{B6F7FF2E-40A9-4584-957D-494AE332EED0}" srcId="{818DBAB8-1965-4A6F-87F7-22C5B4669256}" destId="{45AC5ABC-866B-428D-881C-1D0DB717CA3A}" srcOrd="2" destOrd="0" parTransId="{6C6AE494-2F4F-40DC-ADE8-EF6DBAB37DBF}" sibTransId="{3A0F7E8B-B554-44BC-BBF9-FA383578D960}"/>
    <dgm:cxn modelId="{D25CED2F-5F6D-41C7-9DC6-6A6131D2CB4F}" type="presOf" srcId="{818DBAB8-1965-4A6F-87F7-22C5B4669256}" destId="{893D7AAE-6695-4B67-8381-AF1CCCC80CF0}" srcOrd="0" destOrd="0" presId="urn:microsoft.com/office/officeart/2005/8/layout/vList2"/>
    <dgm:cxn modelId="{F5495834-767D-4E9A-A563-34EE5AB138F7}" srcId="{818DBAB8-1965-4A6F-87F7-22C5B4669256}" destId="{E83DC0A0-8756-4292-B284-79A03BBE4DEA}" srcOrd="10" destOrd="0" parTransId="{3841B352-98B0-47C7-9609-30398A8B114A}" sibTransId="{73E60E14-EB3E-48DB-8120-44AAACC8E63B}"/>
    <dgm:cxn modelId="{DD86A63A-A246-49DC-9126-B0478BB6E871}" type="presOf" srcId="{45AC5ABC-866B-428D-881C-1D0DB717CA3A}" destId="{91835631-674C-4161-BAB2-3652044D42F8}" srcOrd="0" destOrd="2" presId="urn:microsoft.com/office/officeart/2005/8/layout/vList2"/>
    <dgm:cxn modelId="{4F5C343B-1C33-4C1D-9EB1-072C7133886C}" type="presOf" srcId="{B7A72C85-E473-41CF-A0BD-EACB1AAC1928}" destId="{7CEE4FBD-579C-45A0-99B8-F13F146A92CC}" srcOrd="0" destOrd="0" presId="urn:microsoft.com/office/officeart/2005/8/layout/vList2"/>
    <dgm:cxn modelId="{3B8CE63D-7FAB-4F01-ACD1-EE638ECBDA46}" srcId="{818DBAB8-1965-4A6F-87F7-22C5B4669256}" destId="{6DBD8B5C-8F5A-4F2F-829E-CD4E7B27F8DA}" srcOrd="0" destOrd="0" parTransId="{9F2CA729-7318-44D2-9622-642B2F5F4D09}" sibTransId="{3F29E42C-0175-478A-83B4-E8E49E839FEE}"/>
    <dgm:cxn modelId="{FCEFBC5E-0DE6-4A52-99E0-847FC011E079}" type="presOf" srcId="{1DA1F4CA-B11B-4EB2-AC7C-BE8FBC3DFA73}" destId="{91835631-674C-4161-BAB2-3652044D42F8}" srcOrd="0" destOrd="12" presId="urn:microsoft.com/office/officeart/2005/8/layout/vList2"/>
    <dgm:cxn modelId="{9EBDDA61-0BF5-4DAB-ACE0-49A6E719DFC7}" type="presOf" srcId="{64C415D6-69CD-4527-8D06-F350A0E3061B}" destId="{91835631-674C-4161-BAB2-3652044D42F8}" srcOrd="0" destOrd="5" presId="urn:microsoft.com/office/officeart/2005/8/layout/vList2"/>
    <dgm:cxn modelId="{4E597C43-B922-42FF-B601-9CD4C7E27508}" type="presOf" srcId="{C8081566-0469-4945-A0CD-503CA2DAD526}" destId="{91835631-674C-4161-BAB2-3652044D42F8}" srcOrd="0" destOrd="6" presId="urn:microsoft.com/office/officeart/2005/8/layout/vList2"/>
    <dgm:cxn modelId="{65EC9263-23CA-483A-B2CA-26F4BF953B23}" type="presOf" srcId="{324BC2C1-0B39-4F8A-A00E-32CB1EA95282}" destId="{91835631-674C-4161-BAB2-3652044D42F8}" srcOrd="0" destOrd="7" presId="urn:microsoft.com/office/officeart/2005/8/layout/vList2"/>
    <dgm:cxn modelId="{7D9B7966-500A-419C-97CC-FE2815718092}" srcId="{818DBAB8-1965-4A6F-87F7-22C5B4669256}" destId="{C8081566-0469-4945-A0CD-503CA2DAD526}" srcOrd="6" destOrd="0" parTransId="{AC8313B7-7B30-4461-97AC-7DCAE2E392A1}" sibTransId="{FDF7E9AC-8C05-40EF-A689-CFC7FFFBE35F}"/>
    <dgm:cxn modelId="{D8F2C668-5E91-4220-91C0-C062D450177F}" srcId="{8B8FF1B1-AEE4-46CD-B677-FC960C7D801B}" destId="{735BBE39-69B4-4A86-98F0-4DD9A71E3DEA}" srcOrd="3" destOrd="0" parTransId="{C6613AF0-219C-410C-8004-53C34F140797}" sibTransId="{644F933B-0035-4631-9575-33DE43921EBD}"/>
    <dgm:cxn modelId="{54BBDD68-FB00-4540-9C0C-3087B68E1CAC}" type="presOf" srcId="{71A0E483-4ECA-42C2-AD2C-B12044D72C54}" destId="{91835631-674C-4161-BAB2-3652044D42F8}" srcOrd="0" destOrd="8" presId="urn:microsoft.com/office/officeart/2005/8/layout/vList2"/>
    <dgm:cxn modelId="{2CCD344C-9267-48AF-989D-8EEA5CDB7AFB}" type="presOf" srcId="{C881D598-C17D-4829-9D0D-021A4671D7B2}" destId="{91835631-674C-4161-BAB2-3652044D42F8}" srcOrd="0" destOrd="1" presId="urn:microsoft.com/office/officeart/2005/8/layout/vList2"/>
    <dgm:cxn modelId="{79BC8570-2269-4A65-8B87-F933E2B9FB3F}" srcId="{8B8FF1B1-AEE4-46CD-B677-FC960C7D801B}" destId="{74658A3E-1E8D-4E43-BC4D-781B91267ED6}" srcOrd="1" destOrd="0" parTransId="{91C8F08A-3D82-4876-9D98-E686845C452F}" sibTransId="{098BA3AA-2519-4D9C-99C9-661643D375C7}"/>
    <dgm:cxn modelId="{AFFBFB70-95ED-4FDC-B0BE-32C71C1AD817}" srcId="{8B8FF1B1-AEE4-46CD-B677-FC960C7D801B}" destId="{B7A72C85-E473-41CF-A0BD-EACB1AAC1928}" srcOrd="0" destOrd="0" parTransId="{026521FD-344A-407D-9D82-16A1C897D3EA}" sibTransId="{F05D3339-3A15-4494-B8C3-5749FC4B2C26}"/>
    <dgm:cxn modelId="{C4152651-0957-46FB-A283-5EEE04A01C91}" type="presOf" srcId="{14D97BBF-204C-465E-99AD-7A0A3E81CEFC}" destId="{91835631-674C-4161-BAB2-3652044D42F8}" srcOrd="0" destOrd="4" presId="urn:microsoft.com/office/officeart/2005/8/layout/vList2"/>
    <dgm:cxn modelId="{A0B15F54-689C-4786-8A82-3B9F8171B42D}" srcId="{818DBAB8-1965-4A6F-87F7-22C5B4669256}" destId="{14D97BBF-204C-465E-99AD-7A0A3E81CEFC}" srcOrd="4" destOrd="0" parTransId="{557866EF-D64E-4B12-8165-F35245029BE2}" sibTransId="{2FD5AAAC-04BD-4D13-8F3A-0A509E166901}"/>
    <dgm:cxn modelId="{3C558475-3A4E-495A-805F-4FA3FED3041B}" type="presOf" srcId="{2CF01F62-2ED3-402B-8266-31D47246EA85}" destId="{91835631-674C-4161-BAB2-3652044D42F8}" srcOrd="0" destOrd="9" presId="urn:microsoft.com/office/officeart/2005/8/layout/vList2"/>
    <dgm:cxn modelId="{44233E79-D45A-4B25-9874-1A569B592591}" type="presOf" srcId="{735BBE39-69B4-4A86-98F0-4DD9A71E3DEA}" destId="{7CEE4FBD-579C-45A0-99B8-F13F146A92CC}" srcOrd="0" destOrd="3" presId="urn:microsoft.com/office/officeart/2005/8/layout/vList2"/>
    <dgm:cxn modelId="{E4F6C191-7A20-4F21-9034-8AE157A2749E}" srcId="{818DBAB8-1965-4A6F-87F7-22C5B4669256}" destId="{308396C0-CF21-4F08-821A-6867B8E08535}" srcOrd="11" destOrd="0" parTransId="{ACB17213-0EF2-4231-86BA-82234D3369CB}" sibTransId="{B0BA9E31-5841-42F9-BD9A-3E856DDEE223}"/>
    <dgm:cxn modelId="{C467E298-5DA5-46E0-BD1B-6D9578398DC4}" type="presOf" srcId="{E83DC0A0-8756-4292-B284-79A03BBE4DEA}" destId="{91835631-674C-4161-BAB2-3652044D42F8}" srcOrd="0" destOrd="10" presId="urn:microsoft.com/office/officeart/2005/8/layout/vList2"/>
    <dgm:cxn modelId="{5AC3EF9D-40C3-4CEE-A610-A9839E81288B}" type="presOf" srcId="{6DBD8B5C-8F5A-4F2F-829E-CD4E7B27F8DA}" destId="{91835631-674C-4161-BAB2-3652044D42F8}" srcOrd="0" destOrd="0" presId="urn:microsoft.com/office/officeart/2005/8/layout/vList2"/>
    <dgm:cxn modelId="{122D0CA9-B994-44F5-923A-EE79646D8013}" type="presOf" srcId="{8B8FF1B1-AEE4-46CD-B677-FC960C7D801B}" destId="{D49AB7F7-D23F-4A3C-84F3-F19C808BD887}" srcOrd="0" destOrd="0" presId="urn:microsoft.com/office/officeart/2005/8/layout/vList2"/>
    <dgm:cxn modelId="{BE26DEB0-FE7C-42C7-A639-450BFE92E92C}" srcId="{818DBAB8-1965-4A6F-87F7-22C5B4669256}" destId="{71A0E483-4ECA-42C2-AD2C-B12044D72C54}" srcOrd="8" destOrd="0" parTransId="{71E7373D-8B23-4C5C-B933-9C4BBA096FAD}" sibTransId="{FFB0E99C-0EC9-498D-BBD9-75F057066A48}"/>
    <dgm:cxn modelId="{FE52B3B4-D0B7-46D0-A9FF-798AA4AD4833}" srcId="{2823DE29-A0B0-4F4A-A53A-A80DBFC9FE6B}" destId="{8B8FF1B1-AEE4-46CD-B677-FC960C7D801B}" srcOrd="1" destOrd="0" parTransId="{5D41BA13-E8D0-4AE0-B1FB-1BAF670B322C}" sibTransId="{D6A18F7B-E2CC-4544-B780-89F666E95AA4}"/>
    <dgm:cxn modelId="{CE8916B7-54F9-4933-BF5E-EA64FA003C89}" srcId="{8B8FF1B1-AEE4-46CD-B677-FC960C7D801B}" destId="{5BF57522-EF1F-4E50-B766-7A14F5D19DFB}" srcOrd="4" destOrd="0" parTransId="{3FCF2553-6A7D-4554-8E77-45C313605830}" sibTransId="{D683A4C1-8554-4BB8-A80C-3651D38BC81E}"/>
    <dgm:cxn modelId="{9ACCDEBA-FC29-4FF9-B51E-EDD55CF8EDC6}" srcId="{818DBAB8-1965-4A6F-87F7-22C5B4669256}" destId="{2CF01F62-2ED3-402B-8266-31D47246EA85}" srcOrd="9" destOrd="0" parTransId="{EF149D0A-023D-49F8-A526-D94DD4E7E149}" sibTransId="{1D2DF33A-7A70-4FD8-AEDE-6BE32EAA1266}"/>
    <dgm:cxn modelId="{4B4596C1-F3E2-4A6C-9F93-1D3F84BA39D4}" srcId="{818DBAB8-1965-4A6F-87F7-22C5B4669256}" destId="{324BC2C1-0B39-4F8A-A00E-32CB1EA95282}" srcOrd="7" destOrd="0" parTransId="{CB061E1B-63F4-4383-ADFA-08A5674AAC88}" sibTransId="{9BB29D01-8320-47D4-A1EE-1FCF83D211E4}"/>
    <dgm:cxn modelId="{63AF7AC3-D1CE-4EA3-9397-556E8DF46EDC}" srcId="{2823DE29-A0B0-4F4A-A53A-A80DBFC9FE6B}" destId="{818DBAB8-1965-4A6F-87F7-22C5B4669256}" srcOrd="0" destOrd="0" parTransId="{3AB1538F-104A-4C6A-9D94-D8A24D74C923}" sibTransId="{19A5450F-D7F9-4D89-8D05-F101FEFD89C0}"/>
    <dgm:cxn modelId="{E540EDC6-AB11-479E-B8EE-FF168AB47822}" srcId="{818DBAB8-1965-4A6F-87F7-22C5B4669256}" destId="{0E8C4FE1-75D4-48B7-9FAF-B43AB53BA770}" srcOrd="3" destOrd="0" parTransId="{A3FA53F1-FAB3-4A46-A769-38F863EA2FD6}" sibTransId="{7EFFACF6-7A0D-4267-A38C-A648A76E902D}"/>
    <dgm:cxn modelId="{F0DA39C7-56BE-4324-BA07-552F31878DC3}" srcId="{818DBAB8-1965-4A6F-87F7-22C5B4669256}" destId="{64C415D6-69CD-4527-8D06-F350A0E3061B}" srcOrd="5" destOrd="0" parTransId="{2825EE71-7712-43FF-874C-50EAA37EFCBB}" sibTransId="{2C262369-2040-4EEA-8C65-61286967F327}"/>
    <dgm:cxn modelId="{7F324ED0-E63F-4F02-9FDB-E5B195848D6C}" type="presOf" srcId="{308396C0-CF21-4F08-821A-6867B8E08535}" destId="{91835631-674C-4161-BAB2-3652044D42F8}" srcOrd="0" destOrd="11" presId="urn:microsoft.com/office/officeart/2005/8/layout/vList2"/>
    <dgm:cxn modelId="{953499DB-822A-4C9B-82BF-3453DFEE4E57}" srcId="{8B8FF1B1-AEE4-46CD-B677-FC960C7D801B}" destId="{8BCE7AD3-6D6A-47A9-A341-5B78B597E174}" srcOrd="2" destOrd="0" parTransId="{798E6226-31FE-4B0D-ABEF-A2911817A6F0}" sibTransId="{C8F72AF9-3C5D-4B92-8F42-B47F470A52E8}"/>
    <dgm:cxn modelId="{30E28FE3-2D8A-49E7-8483-A7C38D71D0D7}" type="presOf" srcId="{5BF57522-EF1F-4E50-B766-7A14F5D19DFB}" destId="{7CEE4FBD-579C-45A0-99B8-F13F146A92CC}" srcOrd="0" destOrd="4" presId="urn:microsoft.com/office/officeart/2005/8/layout/vList2"/>
    <dgm:cxn modelId="{1F54A2E6-2643-41EE-9060-238840FD4295}" type="presOf" srcId="{8BCE7AD3-6D6A-47A9-A341-5B78B597E174}" destId="{7CEE4FBD-579C-45A0-99B8-F13F146A92CC}" srcOrd="0" destOrd="2" presId="urn:microsoft.com/office/officeart/2005/8/layout/vList2"/>
    <dgm:cxn modelId="{4742D0E9-BF07-43FB-A8E3-BAB8F0BF365E}" type="presOf" srcId="{0E8C4FE1-75D4-48B7-9FAF-B43AB53BA770}" destId="{91835631-674C-4161-BAB2-3652044D42F8}" srcOrd="0" destOrd="3" presId="urn:microsoft.com/office/officeart/2005/8/layout/vList2"/>
    <dgm:cxn modelId="{7E1346FF-C118-4326-A797-B9C3F016873C}" type="presOf" srcId="{74658A3E-1E8D-4E43-BC4D-781B91267ED6}" destId="{7CEE4FBD-579C-45A0-99B8-F13F146A92CC}" srcOrd="0" destOrd="1" presId="urn:microsoft.com/office/officeart/2005/8/layout/vList2"/>
    <dgm:cxn modelId="{56CF25E3-0B4B-4940-8613-92D13B86F02D}" type="presParOf" srcId="{DC912091-4C5D-4381-869E-F334C13C30D4}" destId="{893D7AAE-6695-4B67-8381-AF1CCCC80CF0}" srcOrd="0" destOrd="0" presId="urn:microsoft.com/office/officeart/2005/8/layout/vList2"/>
    <dgm:cxn modelId="{BB39DDAB-DED9-4600-BAC2-5FE2CAD814D1}" type="presParOf" srcId="{DC912091-4C5D-4381-869E-F334C13C30D4}" destId="{91835631-674C-4161-BAB2-3652044D42F8}" srcOrd="1" destOrd="0" presId="urn:microsoft.com/office/officeart/2005/8/layout/vList2"/>
    <dgm:cxn modelId="{68B9CD3C-AD87-4D1E-986C-738C0B0A09DA}" type="presParOf" srcId="{DC912091-4C5D-4381-869E-F334C13C30D4}" destId="{D49AB7F7-D23F-4A3C-84F3-F19C808BD887}" srcOrd="2" destOrd="0" presId="urn:microsoft.com/office/officeart/2005/8/layout/vList2"/>
    <dgm:cxn modelId="{48410185-DBEB-4008-B8C5-A6675E823609}" type="presParOf" srcId="{DC912091-4C5D-4381-869E-F334C13C30D4}" destId="{7CEE4FBD-579C-45A0-99B8-F13F146A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75A8E-79CD-443E-9CC0-447C875FE3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A55E6F-02CD-4FFD-A177-44FA2D10C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 app</a:t>
          </a:r>
        </a:p>
      </dgm:t>
    </dgm:pt>
    <dgm:pt modelId="{8016E111-3FED-49CB-A6BC-7A66F456FE10}" type="parTrans" cxnId="{2A2ACFD6-A73B-46A1-BBA9-7623B63FC567}">
      <dgm:prSet/>
      <dgm:spPr/>
      <dgm:t>
        <a:bodyPr/>
        <a:lstStyle/>
        <a:p>
          <a:endParaRPr lang="en-US"/>
        </a:p>
      </dgm:t>
    </dgm:pt>
    <dgm:pt modelId="{19FE4CBA-DC47-4CB0-B068-7D7F8D07502C}" type="sibTrans" cxnId="{2A2ACFD6-A73B-46A1-BBA9-7623B63FC567}">
      <dgm:prSet/>
      <dgm:spPr/>
      <dgm:t>
        <a:bodyPr/>
        <a:lstStyle/>
        <a:p>
          <a:endParaRPr lang="en-US"/>
        </a:p>
      </dgm:t>
    </dgm:pt>
    <dgm:pt modelId="{3F3E0B8A-67B9-46F1-8DB8-54F68ECFE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Based</a:t>
          </a:r>
        </a:p>
      </dgm:t>
    </dgm:pt>
    <dgm:pt modelId="{6E621C51-1591-4208-A22C-2B921776E14D}" type="parTrans" cxnId="{ED3DE584-6438-4A60-B42A-17B3AC2C2C6A}">
      <dgm:prSet/>
      <dgm:spPr/>
      <dgm:t>
        <a:bodyPr/>
        <a:lstStyle/>
        <a:p>
          <a:endParaRPr lang="en-US"/>
        </a:p>
      </dgm:t>
    </dgm:pt>
    <dgm:pt modelId="{46877722-622D-4457-9B51-2976550B9D92}" type="sibTrans" cxnId="{ED3DE584-6438-4A60-B42A-17B3AC2C2C6A}">
      <dgm:prSet/>
      <dgm:spPr/>
      <dgm:t>
        <a:bodyPr/>
        <a:lstStyle/>
        <a:p>
          <a:endParaRPr lang="en-US"/>
        </a:p>
      </dgm:t>
    </dgm:pt>
    <dgm:pt modelId="{9877A582-306B-4754-9BC7-77072EBE7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based workflow configuration</a:t>
          </a:r>
        </a:p>
      </dgm:t>
    </dgm:pt>
    <dgm:pt modelId="{6C1EDF62-8172-4CD9-8C38-8B534910570C}" type="parTrans" cxnId="{5FC63375-4ECA-47ED-9189-84864E5B297B}">
      <dgm:prSet/>
      <dgm:spPr/>
      <dgm:t>
        <a:bodyPr/>
        <a:lstStyle/>
        <a:p>
          <a:endParaRPr lang="en-US"/>
        </a:p>
      </dgm:t>
    </dgm:pt>
    <dgm:pt modelId="{4BB06A87-E39B-4497-B102-B6A631A08F02}" type="sibTrans" cxnId="{5FC63375-4ECA-47ED-9189-84864E5B297B}">
      <dgm:prSet/>
      <dgm:spPr/>
      <dgm:t>
        <a:bodyPr/>
        <a:lstStyle/>
        <a:p>
          <a:endParaRPr lang="en-US"/>
        </a:p>
      </dgm:t>
    </dgm:pt>
    <dgm:pt modelId="{CC24DA10-FEAF-4EE1-A0AF-4041E6AAE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only in Azure</a:t>
          </a:r>
        </a:p>
      </dgm:t>
    </dgm:pt>
    <dgm:pt modelId="{E7623F78-1278-47EB-A839-BF90E8FC0F31}" type="parTrans" cxnId="{09E1DAFA-E189-4A6C-9F1B-B0D8FEBF5F3D}">
      <dgm:prSet/>
      <dgm:spPr/>
      <dgm:t>
        <a:bodyPr/>
        <a:lstStyle/>
        <a:p>
          <a:endParaRPr lang="en-US"/>
        </a:p>
      </dgm:t>
    </dgm:pt>
    <dgm:pt modelId="{820CB0B6-6E2C-452C-9D69-B2CE917EF11D}" type="sibTrans" cxnId="{09E1DAFA-E189-4A6C-9F1B-B0D8FEBF5F3D}">
      <dgm:prSet/>
      <dgm:spPr/>
      <dgm:t>
        <a:bodyPr/>
        <a:lstStyle/>
        <a:p>
          <a:endParaRPr lang="en-US"/>
        </a:p>
      </dgm:t>
    </dgm:pt>
    <dgm:pt modelId="{7746BE09-BB9A-4BAC-AE11-DB08C1D51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number of pre built connector</a:t>
          </a:r>
        </a:p>
      </dgm:t>
    </dgm:pt>
    <dgm:pt modelId="{FA0701D5-9BAD-46E4-BDFC-FEC79CC282CD}" type="parTrans" cxnId="{4AF48301-4001-47DC-8D5E-33293483AE58}">
      <dgm:prSet/>
      <dgm:spPr/>
      <dgm:t>
        <a:bodyPr/>
        <a:lstStyle/>
        <a:p>
          <a:endParaRPr lang="en-US"/>
        </a:p>
      </dgm:t>
    </dgm:pt>
    <dgm:pt modelId="{909B4479-F627-4F49-91AF-DE7011CD6BB5}" type="sibTrans" cxnId="{4AF48301-4001-47DC-8D5E-33293483AE58}">
      <dgm:prSet/>
      <dgm:spPr/>
      <dgm:t>
        <a:bodyPr/>
        <a:lstStyle/>
        <a:p>
          <a:endParaRPr lang="en-US"/>
        </a:p>
      </dgm:t>
    </dgm:pt>
    <dgm:pt modelId="{C77DF9DA-E93A-42AC-BF8A-FD8086C5C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 built receipes</a:t>
          </a:r>
        </a:p>
      </dgm:t>
    </dgm:pt>
    <dgm:pt modelId="{837622E9-87A0-4539-A4AC-0D2962CF3528}" type="parTrans" cxnId="{8B8D9409-D832-4505-A0D5-5E09106FF695}">
      <dgm:prSet/>
      <dgm:spPr/>
      <dgm:t>
        <a:bodyPr/>
        <a:lstStyle/>
        <a:p>
          <a:endParaRPr lang="en-US"/>
        </a:p>
      </dgm:t>
    </dgm:pt>
    <dgm:pt modelId="{DB9B8A39-B026-4BF6-92BD-0399E02D24E6}" type="sibTrans" cxnId="{8B8D9409-D832-4505-A0D5-5E09106FF695}">
      <dgm:prSet/>
      <dgm:spPr/>
      <dgm:t>
        <a:bodyPr/>
        <a:lstStyle/>
        <a:p>
          <a:endParaRPr lang="en-US"/>
        </a:p>
      </dgm:t>
    </dgm:pt>
    <dgm:pt modelId="{C4280F65-5EC8-4B86-A46D-1BE3673B5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Durable function</a:t>
          </a:r>
        </a:p>
      </dgm:t>
    </dgm:pt>
    <dgm:pt modelId="{99085782-6F28-4546-9F06-C36874FABB4B}" type="parTrans" cxnId="{D8BBE18E-EC39-4BE9-AC5A-6C1C3BE11E43}">
      <dgm:prSet/>
      <dgm:spPr/>
      <dgm:t>
        <a:bodyPr/>
        <a:lstStyle/>
        <a:p>
          <a:endParaRPr lang="en-US"/>
        </a:p>
      </dgm:t>
    </dgm:pt>
    <dgm:pt modelId="{CE5B85C6-D321-45C8-B89A-BFDE176A6630}" type="sibTrans" cxnId="{D8BBE18E-EC39-4BE9-AC5A-6C1C3BE11E43}">
      <dgm:prSet/>
      <dgm:spPr/>
      <dgm:t>
        <a:bodyPr/>
        <a:lstStyle/>
        <a:p>
          <a:endParaRPr lang="en-US"/>
        </a:p>
      </dgm:t>
    </dgm:pt>
    <dgm:pt modelId="{857F16E7-415B-46FC-A977-3CE6EE2DA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controlled</a:t>
          </a:r>
        </a:p>
      </dgm:t>
    </dgm:pt>
    <dgm:pt modelId="{4D1E27AF-01D0-4779-82A4-D3310F3385AB}" type="parTrans" cxnId="{8A526C55-1711-4C51-B44B-6E158CD6ACDE}">
      <dgm:prSet/>
      <dgm:spPr/>
      <dgm:t>
        <a:bodyPr/>
        <a:lstStyle/>
        <a:p>
          <a:endParaRPr lang="en-US"/>
        </a:p>
      </dgm:t>
    </dgm:pt>
    <dgm:pt modelId="{9A581D1A-9AD7-4226-A02D-D534F2496B8E}" type="sibTrans" cxnId="{8A526C55-1711-4C51-B44B-6E158CD6ACDE}">
      <dgm:prSet/>
      <dgm:spPr/>
      <dgm:t>
        <a:bodyPr/>
        <a:lstStyle/>
        <a:p>
          <a:endParaRPr lang="en-US"/>
        </a:p>
      </dgm:t>
    </dgm:pt>
    <dgm:pt modelId="{EFA337B5-FE95-42B0-A699-59F0B3446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and Replay using Azure storage Table</a:t>
          </a:r>
        </a:p>
      </dgm:t>
    </dgm:pt>
    <dgm:pt modelId="{548EE110-E9F1-4A0B-8F8A-B90F9A8232F0}" type="parTrans" cxnId="{6E9DDEC4-7517-46A1-A9D2-625F8D9A3DA0}">
      <dgm:prSet/>
      <dgm:spPr/>
      <dgm:t>
        <a:bodyPr/>
        <a:lstStyle/>
        <a:p>
          <a:endParaRPr lang="en-US"/>
        </a:p>
      </dgm:t>
    </dgm:pt>
    <dgm:pt modelId="{AD58D1C7-0AF8-4EF0-B17E-E0FE31676C46}" type="sibTrans" cxnId="{6E9DDEC4-7517-46A1-A9D2-625F8D9A3DA0}">
      <dgm:prSet/>
      <dgm:spPr/>
      <dgm:t>
        <a:bodyPr/>
        <a:lstStyle/>
        <a:p>
          <a:endParaRPr lang="en-US"/>
        </a:p>
      </dgm:t>
    </dgm:pt>
    <dgm:pt modelId="{2E36C469-243D-42E1-8B16-43F0DF4C9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source storage of workflow state</a:t>
          </a:r>
        </a:p>
      </dgm:t>
    </dgm:pt>
    <dgm:pt modelId="{6128E43B-8FBE-4B87-856D-96E19DB510C1}" type="parTrans" cxnId="{60577100-A741-45A6-B00B-7E5C5A5DD85F}">
      <dgm:prSet/>
      <dgm:spPr/>
      <dgm:t>
        <a:bodyPr/>
        <a:lstStyle/>
        <a:p>
          <a:endParaRPr lang="en-US"/>
        </a:p>
      </dgm:t>
    </dgm:pt>
    <dgm:pt modelId="{8CC7A745-B550-40BA-95E6-83095F0B3826}" type="sibTrans" cxnId="{60577100-A741-45A6-B00B-7E5C5A5DD85F}">
      <dgm:prSet/>
      <dgm:spPr/>
      <dgm:t>
        <a:bodyPr/>
        <a:lstStyle/>
        <a:p>
          <a:endParaRPr lang="en-US"/>
        </a:p>
      </dgm:t>
    </dgm:pt>
    <dgm:pt modelId="{F4114B04-523C-4185-8B0B-8429B3614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outside Azure</a:t>
          </a:r>
        </a:p>
      </dgm:t>
    </dgm:pt>
    <dgm:pt modelId="{5430D9E5-DDDA-4916-9FD5-B6300651A9F2}" type="parTrans" cxnId="{FD39CB3A-A0A0-456E-B8B7-E7E6EF527C61}">
      <dgm:prSet/>
      <dgm:spPr/>
      <dgm:t>
        <a:bodyPr/>
        <a:lstStyle/>
        <a:p>
          <a:endParaRPr lang="en-US"/>
        </a:p>
      </dgm:t>
    </dgm:pt>
    <dgm:pt modelId="{C32E9C01-28AB-426D-844C-03644049E304}" type="sibTrans" cxnId="{FD39CB3A-A0A0-456E-B8B7-E7E6EF527C61}">
      <dgm:prSet/>
      <dgm:spPr/>
      <dgm:t>
        <a:bodyPr/>
        <a:lstStyle/>
        <a:p>
          <a:endParaRPr lang="en-US"/>
        </a:p>
      </dgm:t>
    </dgm:pt>
    <dgm:pt modelId="{05A4F1AE-D23C-4D23-A843-18AB21FF9069}" type="pres">
      <dgm:prSet presAssocID="{0A075A8E-79CD-443E-9CC0-447C875FE32C}" presName="root" presStyleCnt="0">
        <dgm:presLayoutVars>
          <dgm:dir/>
          <dgm:resizeHandles val="exact"/>
        </dgm:presLayoutVars>
      </dgm:prSet>
      <dgm:spPr/>
    </dgm:pt>
    <dgm:pt modelId="{848FA373-EE29-4CF5-8150-5D8B74A74F6F}" type="pres">
      <dgm:prSet presAssocID="{B4A55E6F-02CD-4FFD-A177-44FA2D10C8B2}" presName="compNode" presStyleCnt="0"/>
      <dgm:spPr/>
    </dgm:pt>
    <dgm:pt modelId="{494AAC7E-845E-47DC-9623-5F58BD20DDE3}" type="pres">
      <dgm:prSet presAssocID="{B4A55E6F-02CD-4FFD-A177-44FA2D10C8B2}" presName="bgRect" presStyleLbl="bgShp" presStyleIdx="0" presStyleCnt="2"/>
      <dgm:spPr>
        <a:solidFill>
          <a:schemeClr val="tx2">
            <a:lumMod val="75000"/>
            <a:lumOff val="25000"/>
          </a:schemeClr>
        </a:solidFill>
      </dgm:spPr>
    </dgm:pt>
    <dgm:pt modelId="{97E93B0F-2F14-496E-82E3-B2073EB2DEF5}" type="pres">
      <dgm:prSet presAssocID="{B4A55E6F-02CD-4FFD-A177-44FA2D10C8B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extLst/>
    </dgm:pt>
    <dgm:pt modelId="{9D077FAB-1262-4563-ABA7-2D09EEF2C40A}" type="pres">
      <dgm:prSet presAssocID="{B4A55E6F-02CD-4FFD-A177-44FA2D10C8B2}" presName="spaceRect" presStyleCnt="0"/>
      <dgm:spPr/>
    </dgm:pt>
    <dgm:pt modelId="{DA1925C3-1719-4807-9088-282EE9909D6C}" type="pres">
      <dgm:prSet presAssocID="{B4A55E6F-02CD-4FFD-A177-44FA2D10C8B2}" presName="parTx" presStyleLbl="revTx" presStyleIdx="0" presStyleCnt="4">
        <dgm:presLayoutVars>
          <dgm:chMax val="0"/>
          <dgm:chPref val="0"/>
        </dgm:presLayoutVars>
      </dgm:prSet>
      <dgm:spPr/>
    </dgm:pt>
    <dgm:pt modelId="{95E50D24-F13B-4684-A588-49C38AD1E2EB}" type="pres">
      <dgm:prSet presAssocID="{B4A55E6F-02CD-4FFD-A177-44FA2D10C8B2}" presName="desTx" presStyleLbl="revTx" presStyleIdx="1" presStyleCnt="4">
        <dgm:presLayoutVars/>
      </dgm:prSet>
      <dgm:spPr/>
    </dgm:pt>
    <dgm:pt modelId="{077D8131-51F9-4080-8DC8-3FF5C70B2294}" type="pres">
      <dgm:prSet presAssocID="{19FE4CBA-DC47-4CB0-B068-7D7F8D07502C}" presName="sibTrans" presStyleCnt="0"/>
      <dgm:spPr/>
    </dgm:pt>
    <dgm:pt modelId="{A9C02CC6-579A-4700-9854-FE88107E60DA}" type="pres">
      <dgm:prSet presAssocID="{C4280F65-5EC8-4B86-A46D-1BE3673B59E5}" presName="compNode" presStyleCnt="0"/>
      <dgm:spPr/>
    </dgm:pt>
    <dgm:pt modelId="{84738829-0CE2-4F6B-B4DC-09CFF6B94AFB}" type="pres">
      <dgm:prSet presAssocID="{C4280F65-5EC8-4B86-A46D-1BE3673B59E5}" presName="bgRect" presStyleLbl="bgShp" presStyleIdx="1" presStyleCnt="2"/>
      <dgm:spPr>
        <a:solidFill>
          <a:schemeClr val="tx2">
            <a:lumMod val="75000"/>
            <a:lumOff val="25000"/>
          </a:schemeClr>
        </a:solidFill>
      </dgm:spPr>
    </dgm:pt>
    <dgm:pt modelId="{6EA31EFA-F7D5-4408-B499-F072D8010377}" type="pres">
      <dgm:prSet presAssocID="{C4280F65-5EC8-4B86-A46D-1BE3673B59E5}" presName="iconRect" presStyleLbl="nod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</dgm:spPr>
      <dgm:extLst/>
    </dgm:pt>
    <dgm:pt modelId="{A71FCFC6-56C3-4E6F-AF29-565E1A7C6714}" type="pres">
      <dgm:prSet presAssocID="{C4280F65-5EC8-4B86-A46D-1BE3673B59E5}" presName="spaceRect" presStyleCnt="0"/>
      <dgm:spPr/>
    </dgm:pt>
    <dgm:pt modelId="{695ADEA5-2AFF-4C90-9400-181DF7829ABF}" type="pres">
      <dgm:prSet presAssocID="{C4280F65-5EC8-4B86-A46D-1BE3673B59E5}" presName="parTx" presStyleLbl="revTx" presStyleIdx="2" presStyleCnt="4">
        <dgm:presLayoutVars>
          <dgm:chMax val="0"/>
          <dgm:chPref val="0"/>
        </dgm:presLayoutVars>
      </dgm:prSet>
      <dgm:spPr/>
    </dgm:pt>
    <dgm:pt modelId="{DCA38D35-B2C0-485C-BB58-852D03F3F4BB}" type="pres">
      <dgm:prSet presAssocID="{C4280F65-5EC8-4B86-A46D-1BE3673B59E5}" presName="desTx" presStyleLbl="revTx" presStyleIdx="3" presStyleCnt="4">
        <dgm:presLayoutVars/>
      </dgm:prSet>
      <dgm:spPr/>
    </dgm:pt>
  </dgm:ptLst>
  <dgm:cxnLst>
    <dgm:cxn modelId="{60577100-A741-45A6-B00B-7E5C5A5DD85F}" srcId="{C4280F65-5EC8-4B86-A46D-1BE3673B59E5}" destId="{2E36C469-243D-42E1-8B16-43F0DF4C93F8}" srcOrd="2" destOrd="0" parTransId="{6128E43B-8FBE-4B87-856D-96E19DB510C1}" sibTransId="{8CC7A745-B550-40BA-95E6-83095F0B3826}"/>
    <dgm:cxn modelId="{4AF48301-4001-47DC-8D5E-33293483AE58}" srcId="{B4A55E6F-02CD-4FFD-A177-44FA2D10C8B2}" destId="{7746BE09-BB9A-4BAC-AE11-DB08C1D5162D}" srcOrd="3" destOrd="0" parTransId="{FA0701D5-9BAD-46E4-BDFC-FEC79CC282CD}" sibTransId="{909B4479-F627-4F49-91AF-DE7011CD6BB5}"/>
    <dgm:cxn modelId="{F36AD607-E271-48AD-A58C-B70603A294E5}" type="presOf" srcId="{9877A582-306B-4754-9BC7-77072EBE7BA7}" destId="{95E50D24-F13B-4684-A588-49C38AD1E2EB}" srcOrd="0" destOrd="1" presId="urn:microsoft.com/office/officeart/2018/2/layout/IconVerticalSolidList"/>
    <dgm:cxn modelId="{8B8D9409-D832-4505-A0D5-5E09106FF695}" srcId="{B4A55E6F-02CD-4FFD-A177-44FA2D10C8B2}" destId="{C77DF9DA-E93A-42AC-BF8A-FD8086C5C58F}" srcOrd="4" destOrd="0" parTransId="{837622E9-87A0-4539-A4AC-0D2962CF3528}" sibTransId="{DB9B8A39-B026-4BF6-92BD-0399E02D24E6}"/>
    <dgm:cxn modelId="{5C9D8E20-4F2A-4A88-AF3F-0B086E13DBEF}" type="presOf" srcId="{EFA337B5-FE95-42B0-A699-59F0B344663A}" destId="{DCA38D35-B2C0-485C-BB58-852D03F3F4BB}" srcOrd="0" destOrd="1" presId="urn:microsoft.com/office/officeart/2018/2/layout/IconVerticalSolidList"/>
    <dgm:cxn modelId="{FD39CB3A-A0A0-456E-B8B7-E7E6EF527C61}" srcId="{C4280F65-5EC8-4B86-A46D-1BE3673B59E5}" destId="{F4114B04-523C-4185-8B0B-8429B3614CE1}" srcOrd="3" destOrd="0" parTransId="{5430D9E5-DDDA-4916-9FD5-B6300651A9F2}" sibTransId="{C32E9C01-28AB-426D-844C-03644049E304}"/>
    <dgm:cxn modelId="{3C10163F-E4F5-4C7C-8F52-5FD639C530FB}" type="presOf" srcId="{857F16E7-415B-46FC-A977-3CE6EE2DA5C6}" destId="{DCA38D35-B2C0-485C-BB58-852D03F3F4BB}" srcOrd="0" destOrd="0" presId="urn:microsoft.com/office/officeart/2018/2/layout/IconVerticalSolidList"/>
    <dgm:cxn modelId="{43F82347-E68C-4B85-AB1A-2A27E65BC768}" type="presOf" srcId="{0A075A8E-79CD-443E-9CC0-447C875FE32C}" destId="{05A4F1AE-D23C-4D23-A843-18AB21FF9069}" srcOrd="0" destOrd="0" presId="urn:microsoft.com/office/officeart/2018/2/layout/IconVerticalSolidList"/>
    <dgm:cxn modelId="{9F51386B-7E8B-4891-90A3-504C92753C9D}" type="presOf" srcId="{F4114B04-523C-4185-8B0B-8429B3614CE1}" destId="{DCA38D35-B2C0-485C-BB58-852D03F3F4BB}" srcOrd="0" destOrd="3" presId="urn:microsoft.com/office/officeart/2018/2/layout/IconVerticalSolidList"/>
    <dgm:cxn modelId="{35316C54-4E39-4ECF-8AB0-7BA518DDDFF8}" type="presOf" srcId="{C77DF9DA-E93A-42AC-BF8A-FD8086C5C58F}" destId="{95E50D24-F13B-4684-A588-49C38AD1E2EB}" srcOrd="0" destOrd="4" presId="urn:microsoft.com/office/officeart/2018/2/layout/IconVerticalSolidList"/>
    <dgm:cxn modelId="{5FC63375-4ECA-47ED-9189-84864E5B297B}" srcId="{B4A55E6F-02CD-4FFD-A177-44FA2D10C8B2}" destId="{9877A582-306B-4754-9BC7-77072EBE7BA7}" srcOrd="1" destOrd="0" parTransId="{6C1EDF62-8172-4CD9-8C38-8B534910570C}" sibTransId="{4BB06A87-E39B-4497-B102-B6A631A08F02}"/>
    <dgm:cxn modelId="{8A526C55-1711-4C51-B44B-6E158CD6ACDE}" srcId="{C4280F65-5EC8-4B86-A46D-1BE3673B59E5}" destId="{857F16E7-415B-46FC-A977-3CE6EE2DA5C6}" srcOrd="0" destOrd="0" parTransId="{4D1E27AF-01D0-4779-82A4-D3310F3385AB}" sibTransId="{9A581D1A-9AD7-4226-A02D-D534F2496B8E}"/>
    <dgm:cxn modelId="{1E69AE7D-5F08-4A23-A49A-B0179A60B081}" type="presOf" srcId="{3F3E0B8A-67B9-46F1-8DB8-54F68ECFE680}" destId="{95E50D24-F13B-4684-A588-49C38AD1E2EB}" srcOrd="0" destOrd="0" presId="urn:microsoft.com/office/officeart/2018/2/layout/IconVerticalSolidList"/>
    <dgm:cxn modelId="{ED3DE584-6438-4A60-B42A-17B3AC2C2C6A}" srcId="{B4A55E6F-02CD-4FFD-A177-44FA2D10C8B2}" destId="{3F3E0B8A-67B9-46F1-8DB8-54F68ECFE680}" srcOrd="0" destOrd="0" parTransId="{6E621C51-1591-4208-A22C-2B921776E14D}" sibTransId="{46877722-622D-4457-9B51-2976550B9D92}"/>
    <dgm:cxn modelId="{D8BBE18E-EC39-4BE9-AC5A-6C1C3BE11E43}" srcId="{0A075A8E-79CD-443E-9CC0-447C875FE32C}" destId="{C4280F65-5EC8-4B86-A46D-1BE3673B59E5}" srcOrd="1" destOrd="0" parTransId="{99085782-6F28-4546-9F06-C36874FABB4B}" sibTransId="{CE5B85C6-D321-45C8-B89A-BFDE176A6630}"/>
    <dgm:cxn modelId="{BF2A8692-DB93-44D8-AF9B-7E8B46118416}" type="presOf" srcId="{B4A55E6F-02CD-4FFD-A177-44FA2D10C8B2}" destId="{DA1925C3-1719-4807-9088-282EE9909D6C}" srcOrd="0" destOrd="0" presId="urn:microsoft.com/office/officeart/2018/2/layout/IconVerticalSolidList"/>
    <dgm:cxn modelId="{14B38D94-3D2E-4E98-B898-8261B659D0FF}" type="presOf" srcId="{7746BE09-BB9A-4BAC-AE11-DB08C1D5162D}" destId="{95E50D24-F13B-4684-A588-49C38AD1E2EB}" srcOrd="0" destOrd="3" presId="urn:microsoft.com/office/officeart/2018/2/layout/IconVerticalSolidList"/>
    <dgm:cxn modelId="{0F86B298-30B9-4ED2-BFC6-3AEC87A57DF2}" type="presOf" srcId="{CC24DA10-FEAF-4EE1-A0AF-4041E6AAED86}" destId="{95E50D24-F13B-4684-A588-49C38AD1E2EB}" srcOrd="0" destOrd="2" presId="urn:microsoft.com/office/officeart/2018/2/layout/IconVerticalSolidList"/>
    <dgm:cxn modelId="{120D9CAE-0559-4166-B411-DED6DFC3C833}" type="presOf" srcId="{C4280F65-5EC8-4B86-A46D-1BE3673B59E5}" destId="{695ADEA5-2AFF-4C90-9400-181DF7829ABF}" srcOrd="0" destOrd="0" presId="urn:microsoft.com/office/officeart/2018/2/layout/IconVerticalSolidList"/>
    <dgm:cxn modelId="{6E9DDEC4-7517-46A1-A9D2-625F8D9A3DA0}" srcId="{C4280F65-5EC8-4B86-A46D-1BE3673B59E5}" destId="{EFA337B5-FE95-42B0-A699-59F0B344663A}" srcOrd="1" destOrd="0" parTransId="{548EE110-E9F1-4A0B-8F8A-B90F9A8232F0}" sibTransId="{AD58D1C7-0AF8-4EF0-B17E-E0FE31676C46}"/>
    <dgm:cxn modelId="{6CF9ECCA-AFE6-4E57-B9CB-AFF7E838BF2A}" type="presOf" srcId="{2E36C469-243D-42E1-8B16-43F0DF4C93F8}" destId="{DCA38D35-B2C0-485C-BB58-852D03F3F4BB}" srcOrd="0" destOrd="2" presId="urn:microsoft.com/office/officeart/2018/2/layout/IconVerticalSolidList"/>
    <dgm:cxn modelId="{2A2ACFD6-A73B-46A1-BBA9-7623B63FC567}" srcId="{0A075A8E-79CD-443E-9CC0-447C875FE32C}" destId="{B4A55E6F-02CD-4FFD-A177-44FA2D10C8B2}" srcOrd="0" destOrd="0" parTransId="{8016E111-3FED-49CB-A6BC-7A66F456FE10}" sibTransId="{19FE4CBA-DC47-4CB0-B068-7D7F8D07502C}"/>
    <dgm:cxn modelId="{09E1DAFA-E189-4A6C-9F1B-B0D8FEBF5F3D}" srcId="{B4A55E6F-02CD-4FFD-A177-44FA2D10C8B2}" destId="{CC24DA10-FEAF-4EE1-A0AF-4041E6AAED86}" srcOrd="2" destOrd="0" parTransId="{E7623F78-1278-47EB-A839-BF90E8FC0F31}" sibTransId="{820CB0B6-6E2C-452C-9D69-B2CE917EF11D}"/>
    <dgm:cxn modelId="{1FD6FE0E-6CA1-42CE-99AE-D172D4798B0A}" type="presParOf" srcId="{05A4F1AE-D23C-4D23-A843-18AB21FF9069}" destId="{848FA373-EE29-4CF5-8150-5D8B74A74F6F}" srcOrd="0" destOrd="0" presId="urn:microsoft.com/office/officeart/2018/2/layout/IconVerticalSolidList"/>
    <dgm:cxn modelId="{F2C1D2A2-9022-4EA8-B125-BCAAC77646A7}" type="presParOf" srcId="{848FA373-EE29-4CF5-8150-5D8B74A74F6F}" destId="{494AAC7E-845E-47DC-9623-5F58BD20DDE3}" srcOrd="0" destOrd="0" presId="urn:microsoft.com/office/officeart/2018/2/layout/IconVerticalSolidList"/>
    <dgm:cxn modelId="{C3584568-3273-4398-B3B8-146F2413AB0E}" type="presParOf" srcId="{848FA373-EE29-4CF5-8150-5D8B74A74F6F}" destId="{97E93B0F-2F14-496E-82E3-B2073EB2DEF5}" srcOrd="1" destOrd="0" presId="urn:microsoft.com/office/officeart/2018/2/layout/IconVerticalSolidList"/>
    <dgm:cxn modelId="{E3323A7A-95CF-4824-A146-6C5F2BB5F767}" type="presParOf" srcId="{848FA373-EE29-4CF5-8150-5D8B74A74F6F}" destId="{9D077FAB-1262-4563-ABA7-2D09EEF2C40A}" srcOrd="2" destOrd="0" presId="urn:microsoft.com/office/officeart/2018/2/layout/IconVerticalSolidList"/>
    <dgm:cxn modelId="{EBBDB7CB-A156-44BC-9A81-7BC39FD9239A}" type="presParOf" srcId="{848FA373-EE29-4CF5-8150-5D8B74A74F6F}" destId="{DA1925C3-1719-4807-9088-282EE9909D6C}" srcOrd="3" destOrd="0" presId="urn:microsoft.com/office/officeart/2018/2/layout/IconVerticalSolidList"/>
    <dgm:cxn modelId="{AEA58ABF-DAA7-4ED1-B271-8E163056CB27}" type="presParOf" srcId="{848FA373-EE29-4CF5-8150-5D8B74A74F6F}" destId="{95E50D24-F13B-4684-A588-49C38AD1E2EB}" srcOrd="4" destOrd="0" presId="urn:microsoft.com/office/officeart/2018/2/layout/IconVerticalSolidList"/>
    <dgm:cxn modelId="{25F0C66A-D9DC-42BF-8109-E44F46C5314A}" type="presParOf" srcId="{05A4F1AE-D23C-4D23-A843-18AB21FF9069}" destId="{077D8131-51F9-4080-8DC8-3FF5C70B2294}" srcOrd="1" destOrd="0" presId="urn:microsoft.com/office/officeart/2018/2/layout/IconVerticalSolidList"/>
    <dgm:cxn modelId="{7873F2BC-49ED-4691-83B3-88AE69476634}" type="presParOf" srcId="{05A4F1AE-D23C-4D23-A843-18AB21FF9069}" destId="{A9C02CC6-579A-4700-9854-FE88107E60DA}" srcOrd="2" destOrd="0" presId="urn:microsoft.com/office/officeart/2018/2/layout/IconVerticalSolidList"/>
    <dgm:cxn modelId="{847E721D-1895-4482-878A-84808A403DE1}" type="presParOf" srcId="{A9C02CC6-579A-4700-9854-FE88107E60DA}" destId="{84738829-0CE2-4F6B-B4DC-09CFF6B94AFB}" srcOrd="0" destOrd="0" presId="urn:microsoft.com/office/officeart/2018/2/layout/IconVerticalSolidList"/>
    <dgm:cxn modelId="{AA71DA59-324C-4812-A205-1C2B4EA29B38}" type="presParOf" srcId="{A9C02CC6-579A-4700-9854-FE88107E60DA}" destId="{6EA31EFA-F7D5-4408-B499-F072D8010377}" srcOrd="1" destOrd="0" presId="urn:microsoft.com/office/officeart/2018/2/layout/IconVerticalSolidList"/>
    <dgm:cxn modelId="{1D745AFB-D4DF-4D5A-A9D0-4B95A08F6055}" type="presParOf" srcId="{A9C02CC6-579A-4700-9854-FE88107E60DA}" destId="{A71FCFC6-56C3-4E6F-AF29-565E1A7C6714}" srcOrd="2" destOrd="0" presId="urn:microsoft.com/office/officeart/2018/2/layout/IconVerticalSolidList"/>
    <dgm:cxn modelId="{3FE9350B-1E59-440E-97A8-6CEFF0359ACF}" type="presParOf" srcId="{A9C02CC6-579A-4700-9854-FE88107E60DA}" destId="{695ADEA5-2AFF-4C90-9400-181DF7829ABF}" srcOrd="3" destOrd="0" presId="urn:microsoft.com/office/officeart/2018/2/layout/IconVerticalSolidList"/>
    <dgm:cxn modelId="{82B6DE7F-9FCD-4683-AA17-9BC5DAECF0EF}" type="presParOf" srcId="{A9C02CC6-579A-4700-9854-FE88107E60DA}" destId="{DCA38D35-B2C0-485C-BB58-852D03F3F4B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4D45A-15FF-4A72-9353-1A679E89F148}">
      <dsp:nvSpPr>
        <dsp:cNvPr id="0" name=""/>
        <dsp:cNvSpPr/>
      </dsp:nvSpPr>
      <dsp:spPr>
        <a:xfrm>
          <a:off x="1303462" y="0"/>
          <a:ext cx="1509048" cy="1211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F84A-40A8-4DFC-8301-F669DAF97FCA}">
      <dsp:nvSpPr>
        <dsp:cNvPr id="0" name=""/>
        <dsp:cNvSpPr/>
      </dsp:nvSpPr>
      <dsp:spPr>
        <a:xfrm>
          <a:off x="0" y="1355288"/>
          <a:ext cx="4311566" cy="519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Public Cloud</a:t>
          </a:r>
        </a:p>
      </dsp:txBody>
      <dsp:txXfrm>
        <a:off x="0" y="1355288"/>
        <a:ext cx="4311566" cy="519258"/>
      </dsp:txXfrm>
    </dsp:sp>
    <dsp:sp modelId="{7A7C760D-C626-46D0-82F6-61567486E508}">
      <dsp:nvSpPr>
        <dsp:cNvPr id="0" name=""/>
        <dsp:cNvSpPr/>
      </dsp:nvSpPr>
      <dsp:spPr>
        <a:xfrm>
          <a:off x="811929" y="1873333"/>
          <a:ext cx="4311566" cy="94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AWS Lambda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Durable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Azure Logic App</a:t>
          </a:r>
        </a:p>
      </dsp:txBody>
      <dsp:txXfrm>
        <a:off x="811929" y="1873333"/>
        <a:ext cx="4311566" cy="946066"/>
      </dsp:txXfrm>
    </dsp:sp>
    <dsp:sp modelId="{D40F1951-0942-4B7D-9529-A98883E3384F}">
      <dsp:nvSpPr>
        <dsp:cNvPr id="0" name=""/>
        <dsp:cNvSpPr/>
      </dsp:nvSpPr>
      <dsp:spPr>
        <a:xfrm>
          <a:off x="5668434" y="0"/>
          <a:ext cx="1509048" cy="1211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209CE6-5039-4867-A1DC-9AF319AF034C}">
      <dsp:nvSpPr>
        <dsp:cNvPr id="0" name=""/>
        <dsp:cNvSpPr/>
      </dsp:nvSpPr>
      <dsp:spPr>
        <a:xfrm>
          <a:off x="4874413" y="1350407"/>
          <a:ext cx="3789122" cy="519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Open source</a:t>
          </a:r>
        </a:p>
      </dsp:txBody>
      <dsp:txXfrm>
        <a:off x="4874413" y="1350407"/>
        <a:ext cx="3789122" cy="519258"/>
      </dsp:txXfrm>
    </dsp:sp>
    <dsp:sp modelId="{D3352860-C3E7-48D1-BCA3-33609338DA18}">
      <dsp:nvSpPr>
        <dsp:cNvPr id="0" name=""/>
        <dsp:cNvSpPr/>
      </dsp:nvSpPr>
      <dsp:spPr>
        <a:xfrm>
          <a:off x="5410430" y="1873333"/>
          <a:ext cx="4311566" cy="94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Kubernetes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Riff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OpenWhisk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Container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Function 2.0</a:t>
          </a:r>
        </a:p>
      </dsp:txBody>
      <dsp:txXfrm>
        <a:off x="5410430" y="1873333"/>
        <a:ext cx="4311566" cy="946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56C3F-0957-4B3F-AFD3-6BC230100566}">
      <dsp:nvSpPr>
        <dsp:cNvPr id="0" name=""/>
        <dsp:cNvSpPr/>
      </dsp:nvSpPr>
      <dsp:spPr>
        <a:xfrm>
          <a:off x="0" y="60185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20758-39D2-41C9-8F86-26DB43D30130}">
      <dsp:nvSpPr>
        <dsp:cNvPr id="0" name=""/>
        <dsp:cNvSpPr/>
      </dsp:nvSpPr>
      <dsp:spPr>
        <a:xfrm>
          <a:off x="334102" y="850362"/>
          <a:ext cx="607459" cy="607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4A5C0-7247-46A7-B3AF-6943AFED1E8A}">
      <dsp:nvSpPr>
        <dsp:cNvPr id="0" name=""/>
        <dsp:cNvSpPr/>
      </dsp:nvSpPr>
      <dsp:spPr>
        <a:xfrm>
          <a:off x="1275664" y="60185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Advantages</a:t>
          </a:r>
        </a:p>
      </dsp:txBody>
      <dsp:txXfrm>
        <a:off x="1275664" y="601855"/>
        <a:ext cx="4041544" cy="1104471"/>
      </dsp:txXfrm>
    </dsp:sp>
    <dsp:sp modelId="{07316E9B-F270-49DD-A21B-9E69305D2B45}">
      <dsp:nvSpPr>
        <dsp:cNvPr id="0" name=""/>
        <dsp:cNvSpPr/>
      </dsp:nvSpPr>
      <dsp:spPr>
        <a:xfrm>
          <a:off x="5317208" y="60185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stuck to one public cloud vendor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Works based on Kubernetes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Well integrated to Kubernetes/Docker platform (except Azure function 2.0 and Open Faas)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Open source s/w like RabbtMQ, Redis etc:-</a:t>
          </a:r>
        </a:p>
      </dsp:txBody>
      <dsp:txXfrm>
        <a:off x="5317208" y="601855"/>
        <a:ext cx="3662753" cy="1104471"/>
      </dsp:txXfrm>
    </dsp:sp>
    <dsp:sp modelId="{EAD402F6-213C-4A27-AEE4-3B6281D684C4}">
      <dsp:nvSpPr>
        <dsp:cNvPr id="0" name=""/>
        <dsp:cNvSpPr/>
      </dsp:nvSpPr>
      <dsp:spPr>
        <a:xfrm>
          <a:off x="0" y="198244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26A41-7E0F-4CD7-8286-37FCFBE01907}">
      <dsp:nvSpPr>
        <dsp:cNvPr id="0" name=""/>
        <dsp:cNvSpPr/>
      </dsp:nvSpPr>
      <dsp:spPr>
        <a:xfrm>
          <a:off x="334102" y="2230951"/>
          <a:ext cx="607459" cy="607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C403F-3C10-4588-AA3C-4B9AB992E919}">
      <dsp:nvSpPr>
        <dsp:cNvPr id="0" name=""/>
        <dsp:cNvSpPr/>
      </dsp:nvSpPr>
      <dsp:spPr>
        <a:xfrm>
          <a:off x="1275664" y="198244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Disadvantage</a:t>
          </a:r>
        </a:p>
      </dsp:txBody>
      <dsp:txXfrm>
        <a:off x="1275664" y="1982445"/>
        <a:ext cx="4041544" cy="1104471"/>
      </dsp:txXfrm>
    </dsp:sp>
    <dsp:sp modelId="{8382B4F7-84AB-4EF3-A040-BE0B1F526E57}">
      <dsp:nvSpPr>
        <dsp:cNvPr id="0" name=""/>
        <dsp:cNvSpPr/>
      </dsp:nvSpPr>
      <dsp:spPr>
        <a:xfrm>
          <a:off x="5317208" y="198244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Tight coupling to Kubernetes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Day 2 operation overhead unless Managed Kubernetes cluster is used </a:t>
          </a:r>
        </a:p>
      </dsp:txBody>
      <dsp:txXfrm>
        <a:off x="5317208" y="1982445"/>
        <a:ext cx="3662753" cy="1104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1CE8C-4A96-4821-80A1-38847C48C27F}">
      <dsp:nvSpPr>
        <dsp:cNvPr id="0" name=""/>
        <dsp:cNvSpPr/>
      </dsp:nvSpPr>
      <dsp:spPr>
        <a:xfrm>
          <a:off x="0" y="46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988FCB-DEFB-4F80-88D6-F266B395ACF2}">
      <dsp:nvSpPr>
        <dsp:cNvPr id="0" name=""/>
        <dsp:cNvSpPr/>
      </dsp:nvSpPr>
      <dsp:spPr>
        <a:xfrm>
          <a:off x="0" y="469"/>
          <a:ext cx="7703765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Written on .NET standard 2.0</a:t>
          </a:r>
        </a:p>
      </dsp:txBody>
      <dsp:txXfrm>
        <a:off x="0" y="469"/>
        <a:ext cx="7703765" cy="426908"/>
      </dsp:txXfrm>
    </dsp:sp>
    <dsp:sp modelId="{53B67149-B49D-4D73-AED8-DA221C1518AA}">
      <dsp:nvSpPr>
        <dsp:cNvPr id="0" name=""/>
        <dsp:cNvSpPr/>
      </dsp:nvSpPr>
      <dsp:spPr>
        <a:xfrm>
          <a:off x="0" y="427377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E7438-008D-4C31-95E3-F8ED35D161C6}">
      <dsp:nvSpPr>
        <dsp:cNvPr id="0" name=""/>
        <dsp:cNvSpPr/>
      </dsp:nvSpPr>
      <dsp:spPr>
        <a:xfrm>
          <a:off x="0" y="427377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Linux and Mac</a:t>
          </a:r>
        </a:p>
      </dsp:txBody>
      <dsp:txXfrm>
        <a:off x="0" y="427377"/>
        <a:ext cx="6860766" cy="426908"/>
      </dsp:txXfrm>
    </dsp:sp>
    <dsp:sp modelId="{1E68766B-0FFA-43DC-904D-D5B335194289}">
      <dsp:nvSpPr>
        <dsp:cNvPr id="0" name=""/>
        <dsp:cNvSpPr/>
      </dsp:nvSpPr>
      <dsp:spPr>
        <a:xfrm>
          <a:off x="0" y="854286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08CE14-7FCD-45BB-83BD-45F466A5D5B1}">
      <dsp:nvSpPr>
        <dsp:cNvPr id="0" name=""/>
        <dsp:cNvSpPr/>
      </dsp:nvSpPr>
      <dsp:spPr>
        <a:xfrm>
          <a:off x="0" y="854286"/>
          <a:ext cx="7293080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Docker and Kubernetes</a:t>
          </a:r>
        </a:p>
      </dsp:txBody>
      <dsp:txXfrm>
        <a:off x="0" y="854286"/>
        <a:ext cx="7293080" cy="426908"/>
      </dsp:txXfrm>
    </dsp:sp>
    <dsp:sp modelId="{D765B194-321C-457F-BC9A-904B480E25D7}">
      <dsp:nvSpPr>
        <dsp:cNvPr id="0" name=""/>
        <dsp:cNvSpPr/>
      </dsp:nvSpPr>
      <dsp:spPr>
        <a:xfrm>
          <a:off x="0" y="1281195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CE058D-8024-4DDD-8734-F57D436CB271}">
      <dsp:nvSpPr>
        <dsp:cNvPr id="0" name=""/>
        <dsp:cNvSpPr/>
      </dsp:nvSpPr>
      <dsp:spPr>
        <a:xfrm>
          <a:off x="0" y="1281195"/>
          <a:ext cx="8575958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run on Azure environment with out any code changes</a:t>
          </a:r>
        </a:p>
      </dsp:txBody>
      <dsp:txXfrm>
        <a:off x="0" y="1281195"/>
        <a:ext cx="8575958" cy="426908"/>
      </dsp:txXfrm>
    </dsp:sp>
    <dsp:sp modelId="{30CA1C97-BA6E-4386-B37D-526DFD7B1651}">
      <dsp:nvSpPr>
        <dsp:cNvPr id="0" name=""/>
        <dsp:cNvSpPr/>
      </dsp:nvSpPr>
      <dsp:spPr>
        <a:xfrm>
          <a:off x="0" y="1708103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799C55-42E8-447A-B315-0653AF42336A}">
      <dsp:nvSpPr>
        <dsp:cNvPr id="0" name=""/>
        <dsp:cNvSpPr/>
      </dsp:nvSpPr>
      <dsp:spPr>
        <a:xfrm>
          <a:off x="0" y="1708103"/>
          <a:ext cx="791993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Supports Node, Python, Java, .NET, .NET scripts</a:t>
          </a:r>
        </a:p>
      </dsp:txBody>
      <dsp:txXfrm>
        <a:off x="0" y="1708103"/>
        <a:ext cx="7919931" cy="426908"/>
      </dsp:txXfrm>
    </dsp:sp>
    <dsp:sp modelId="{0892001F-F539-4FCF-A7E3-16E6822AB4C2}">
      <dsp:nvSpPr>
        <dsp:cNvPr id="0" name=""/>
        <dsp:cNvSpPr/>
      </dsp:nvSpPr>
      <dsp:spPr>
        <a:xfrm>
          <a:off x="0" y="2135012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A78FA5-AE62-48BE-A9B7-EF92B99F5BC4}">
      <dsp:nvSpPr>
        <dsp:cNvPr id="0" name=""/>
        <dsp:cNvSpPr/>
      </dsp:nvSpPr>
      <dsp:spPr>
        <a:xfrm>
          <a:off x="0" y="2135012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 out of box Trigger and binding</a:t>
          </a:r>
        </a:p>
      </dsp:txBody>
      <dsp:txXfrm>
        <a:off x="0" y="2135012"/>
        <a:ext cx="6860766" cy="426908"/>
      </dsp:txXfrm>
    </dsp:sp>
    <dsp:sp modelId="{4C619E6B-071B-4B57-BC9F-F8539CC6C9DC}">
      <dsp:nvSpPr>
        <dsp:cNvPr id="0" name=""/>
        <dsp:cNvSpPr/>
      </dsp:nvSpPr>
      <dsp:spPr>
        <a:xfrm>
          <a:off x="0" y="2561920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45973B-C35D-4FE9-9C23-90D611261A68}">
      <dsp:nvSpPr>
        <dsp:cNvPr id="0" name=""/>
        <dsp:cNvSpPr/>
      </dsp:nvSpPr>
      <dsp:spPr>
        <a:xfrm>
          <a:off x="0" y="2561920"/>
          <a:ext cx="6450063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Capability of Custom Tigger and binding</a:t>
          </a:r>
        </a:p>
      </dsp:txBody>
      <dsp:txXfrm>
        <a:off x="0" y="2561920"/>
        <a:ext cx="6450063" cy="426908"/>
      </dsp:txXfrm>
    </dsp:sp>
    <dsp:sp modelId="{6072CDB3-459F-4B2C-A28D-BD70C38E986A}">
      <dsp:nvSpPr>
        <dsp:cNvPr id="0" name=""/>
        <dsp:cNvSpPr/>
      </dsp:nvSpPr>
      <dsp:spPr>
        <a:xfrm>
          <a:off x="0" y="298882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583CA7-8AEA-46D1-8E2C-0BE25A748AED}">
      <dsp:nvSpPr>
        <dsp:cNvPr id="0" name=""/>
        <dsp:cNvSpPr/>
      </dsp:nvSpPr>
      <dsp:spPr>
        <a:xfrm>
          <a:off x="0" y="2988829"/>
          <a:ext cx="7141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Orchestration can be done using Logic App and Durable function</a:t>
          </a:r>
        </a:p>
      </dsp:txBody>
      <dsp:txXfrm>
        <a:off x="0" y="2988829"/>
        <a:ext cx="7141766" cy="426908"/>
      </dsp:txXfrm>
    </dsp:sp>
    <dsp:sp modelId="{EAF5D6EE-DBEE-431A-8677-0B457D6A449F}">
      <dsp:nvSpPr>
        <dsp:cNvPr id="0" name=""/>
        <dsp:cNvSpPr/>
      </dsp:nvSpPr>
      <dsp:spPr>
        <a:xfrm>
          <a:off x="0" y="3415738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752DFD-4D3E-4B3E-82DA-51CAEBA40073}">
      <dsp:nvSpPr>
        <dsp:cNvPr id="0" name=""/>
        <dsp:cNvSpPr/>
      </dsp:nvSpPr>
      <dsp:spPr>
        <a:xfrm>
          <a:off x="0" y="3415738"/>
          <a:ext cx="171519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Durable function can handle</a:t>
          </a:r>
        </a:p>
      </dsp:txBody>
      <dsp:txXfrm>
        <a:off x="0" y="3415738"/>
        <a:ext cx="1715191" cy="426908"/>
      </dsp:txXfrm>
    </dsp:sp>
    <dsp:sp modelId="{5D53E4DE-AC6B-4983-9030-78D366133A63}">
      <dsp:nvSpPr>
        <dsp:cNvPr id="0" name=""/>
        <dsp:cNvSpPr/>
      </dsp:nvSpPr>
      <dsp:spPr>
        <a:xfrm>
          <a:off x="1843830" y="3425660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Long running workflow</a:t>
          </a:r>
        </a:p>
      </dsp:txBody>
      <dsp:txXfrm>
        <a:off x="1843830" y="3425660"/>
        <a:ext cx="6732127" cy="198445"/>
      </dsp:txXfrm>
    </dsp:sp>
    <dsp:sp modelId="{56F07B8B-B516-407F-A849-3D23A14A31D2}">
      <dsp:nvSpPr>
        <dsp:cNvPr id="0" name=""/>
        <dsp:cNvSpPr/>
      </dsp:nvSpPr>
      <dsp:spPr>
        <a:xfrm>
          <a:off x="1715191" y="3624106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4B794D9-35BB-4A8E-B6FA-BA3F0FDBD6CC}">
      <dsp:nvSpPr>
        <dsp:cNvPr id="0" name=""/>
        <dsp:cNvSpPr/>
      </dsp:nvSpPr>
      <dsp:spPr>
        <a:xfrm>
          <a:off x="1843830" y="3634028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Workflow with Human intervention</a:t>
          </a:r>
        </a:p>
      </dsp:txBody>
      <dsp:txXfrm>
        <a:off x="1843830" y="3634028"/>
        <a:ext cx="6732127" cy="198445"/>
      </dsp:txXfrm>
    </dsp:sp>
    <dsp:sp modelId="{4EDBCFB3-D9AD-44D2-BD00-244FE02E288D}">
      <dsp:nvSpPr>
        <dsp:cNvPr id="0" name=""/>
        <dsp:cNvSpPr/>
      </dsp:nvSpPr>
      <dsp:spPr>
        <a:xfrm>
          <a:off x="1715191" y="3832474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7AAE-6695-4B67-8381-AF1CCCC80CF0}">
      <dsp:nvSpPr>
        <dsp:cNvPr id="0" name=""/>
        <dsp:cNvSpPr/>
      </dsp:nvSpPr>
      <dsp:spPr>
        <a:xfrm>
          <a:off x="0" y="129311"/>
          <a:ext cx="8698960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 of box</a:t>
          </a:r>
        </a:p>
      </dsp:txBody>
      <dsp:txXfrm>
        <a:off x="14850" y="144161"/>
        <a:ext cx="8669260" cy="274500"/>
      </dsp:txXfrm>
    </dsp:sp>
    <dsp:sp modelId="{91835631-674C-4161-BAB2-3652044D42F8}">
      <dsp:nvSpPr>
        <dsp:cNvPr id="0" name=""/>
        <dsp:cNvSpPr/>
      </dsp:nvSpPr>
      <dsp:spPr>
        <a:xfrm>
          <a:off x="0" y="433511"/>
          <a:ext cx="869896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Blob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Cosmo DB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Event Grid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Event Hubs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HTTP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excel table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outlook email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event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Queue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Service Bus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Table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Timer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Twilio</a:t>
          </a:r>
        </a:p>
      </dsp:txBody>
      <dsp:txXfrm>
        <a:off x="0" y="433511"/>
        <a:ext cx="8698960" cy="2098980"/>
      </dsp:txXfrm>
    </dsp:sp>
    <dsp:sp modelId="{D49AB7F7-D23F-4A3C-84F3-F19C808BD887}">
      <dsp:nvSpPr>
        <dsp:cNvPr id="0" name=""/>
        <dsp:cNvSpPr/>
      </dsp:nvSpPr>
      <dsp:spPr>
        <a:xfrm>
          <a:off x="0" y="2532492"/>
          <a:ext cx="8698960" cy="304200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Community Supported</a:t>
          </a:r>
        </a:p>
      </dsp:txBody>
      <dsp:txXfrm>
        <a:off x="14850" y="2547342"/>
        <a:ext cx="8669260" cy="274500"/>
      </dsp:txXfrm>
    </dsp:sp>
    <dsp:sp modelId="{7CEE4FBD-579C-45A0-99B8-F13F146A92CC}">
      <dsp:nvSpPr>
        <dsp:cNvPr id="0" name=""/>
        <dsp:cNvSpPr/>
      </dsp:nvSpPr>
      <dsp:spPr>
        <a:xfrm>
          <a:off x="0" y="2836692"/>
          <a:ext cx="869896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File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Slack output binding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SignalR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Redis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RabbitMQ</a:t>
          </a:r>
        </a:p>
      </dsp:txBody>
      <dsp:txXfrm>
        <a:off x="0" y="2836692"/>
        <a:ext cx="8698960" cy="807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AAC7E-845E-47DC-9623-5F58BD20DDE3}">
      <dsp:nvSpPr>
        <dsp:cNvPr id="0" name=""/>
        <dsp:cNvSpPr/>
      </dsp:nvSpPr>
      <dsp:spPr>
        <a:xfrm>
          <a:off x="0" y="651071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93B0F-2F14-496E-82E3-B2073EB2DEF5}">
      <dsp:nvSpPr>
        <dsp:cNvPr id="0" name=""/>
        <dsp:cNvSpPr/>
      </dsp:nvSpPr>
      <dsp:spPr>
        <a:xfrm>
          <a:off x="361422" y="919898"/>
          <a:ext cx="657132" cy="65713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25C3-1719-4807-9088-282EE9909D6C}">
      <dsp:nvSpPr>
        <dsp:cNvPr id="0" name=""/>
        <dsp:cNvSpPr/>
      </dsp:nvSpPr>
      <dsp:spPr>
        <a:xfrm>
          <a:off x="1379978" y="651071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 app</a:t>
          </a:r>
        </a:p>
      </dsp:txBody>
      <dsp:txXfrm>
        <a:off x="1379978" y="651071"/>
        <a:ext cx="3996558" cy="1194786"/>
      </dsp:txXfrm>
    </dsp:sp>
    <dsp:sp modelId="{95E50D24-F13B-4684-A588-49C38AD1E2EB}">
      <dsp:nvSpPr>
        <dsp:cNvPr id="0" name=""/>
        <dsp:cNvSpPr/>
      </dsp:nvSpPr>
      <dsp:spPr>
        <a:xfrm>
          <a:off x="5376537" y="651071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UI Based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based workflow configuration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only in Azure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 number of pre built connector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 built receipes</a:t>
          </a:r>
        </a:p>
      </dsp:txBody>
      <dsp:txXfrm>
        <a:off x="5376537" y="651071"/>
        <a:ext cx="3503355" cy="1194786"/>
      </dsp:txXfrm>
    </dsp:sp>
    <dsp:sp modelId="{84738829-0CE2-4F6B-B4DC-09CFF6B94AFB}">
      <dsp:nvSpPr>
        <dsp:cNvPr id="0" name=""/>
        <dsp:cNvSpPr/>
      </dsp:nvSpPr>
      <dsp:spPr>
        <a:xfrm>
          <a:off x="0" y="2144554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31EFA-F7D5-4408-B499-F072D8010377}">
      <dsp:nvSpPr>
        <dsp:cNvPr id="0" name=""/>
        <dsp:cNvSpPr/>
      </dsp:nvSpPr>
      <dsp:spPr>
        <a:xfrm>
          <a:off x="361422" y="2413381"/>
          <a:ext cx="657132" cy="65713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ADEA5-2AFF-4C90-9400-181DF7829ABF}">
      <dsp:nvSpPr>
        <dsp:cNvPr id="0" name=""/>
        <dsp:cNvSpPr/>
      </dsp:nvSpPr>
      <dsp:spPr>
        <a:xfrm>
          <a:off x="1379978" y="2144554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Durable function</a:t>
          </a:r>
        </a:p>
      </dsp:txBody>
      <dsp:txXfrm>
        <a:off x="1379978" y="2144554"/>
        <a:ext cx="3996558" cy="1194786"/>
      </dsp:txXfrm>
    </dsp:sp>
    <dsp:sp modelId="{DCA38D35-B2C0-485C-BB58-852D03F3F4BB}">
      <dsp:nvSpPr>
        <dsp:cNvPr id="0" name=""/>
        <dsp:cNvSpPr/>
      </dsp:nvSpPr>
      <dsp:spPr>
        <a:xfrm>
          <a:off x="5376537" y="2144554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controlled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and Replay using Azure storage Table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Event source storage of workflow state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outside Azure</a:t>
          </a:r>
        </a:p>
      </dsp:txBody>
      <dsp:txXfrm>
        <a:off x="5376537" y="2144554"/>
        <a:ext cx="3503355" cy="1194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0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425190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8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77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5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85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2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9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42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1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6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127190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5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54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241759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50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5" y="241759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C611CB-5B8B-4ECE-9B98-69EC60C02ACC}"/>
              </a:ext>
            </a:extLst>
          </p:cNvPr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+mj-lt"/>
                <a:cs typeface="Arial"/>
              </a:rPr>
              <a:t>© 2018 Cognizant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4B50A5-45CF-4659-8C7F-53CF22D5C0CC}"/>
              </a:ext>
            </a:extLst>
          </p:cNvPr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6" name="Picture 15" descr="Cognizant_LOGO_on black.png">
            <a:extLst>
              <a:ext uri="{FF2B5EF4-FFF2-40B4-BE49-F238E27FC236}">
                <a16:creationId xmlns:a16="http://schemas.microsoft.com/office/drawing/2014/main" id="{F7799819-17AA-482B-949E-74C0FB462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342892" rtl="0" eaLnBrk="1" latinLnBrk="0" hangingPunct="1">
        <a:spcBef>
          <a:spcPct val="0"/>
        </a:spcBef>
        <a:buNone/>
        <a:defRPr sz="1875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Azure Function 2.0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A974-C66B-4638-9562-8119F23B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compose Azure function service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9A4585B-870D-45F1-BBD4-7804D1A45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967352"/>
              </p:ext>
            </p:extLst>
          </p:nvPr>
        </p:nvGraphicFramePr>
        <p:xfrm>
          <a:off x="189187" y="697202"/>
          <a:ext cx="8881242" cy="399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78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4F9-EB84-4731-9045-6759103D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2639-858B-42CD-850D-4431AE327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if the function is not short lived, simple and stateless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when you need a Stateful Orchestrator that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 Driven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Call other function state fully or stateless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Replay from a check point</a:t>
            </a:r>
          </a:p>
        </p:txBody>
      </p:sp>
    </p:spTree>
    <p:extLst>
      <p:ext uri="{BB962C8B-B14F-4D97-AF65-F5344CB8AC3E}">
        <p14:creationId xmlns:p14="http://schemas.microsoft.com/office/powerpoint/2010/main" val="2683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871-1079-43D7-9E62-108EA5CA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 - Use case types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0CD3907-6D8F-45A1-B8CE-07EA930919FB}"/>
              </a:ext>
            </a:extLst>
          </p:cNvPr>
          <p:cNvSpPr/>
          <p:nvPr/>
        </p:nvSpPr>
        <p:spPr>
          <a:xfrm>
            <a:off x="1454976" y="2115014"/>
            <a:ext cx="1668027" cy="592853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Durable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BE7D5-5BD8-4CA9-B546-54B70FC75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4" y="912353"/>
            <a:ext cx="1010729" cy="3781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A96148F-78DF-41C0-96FE-0D1E7CA00386}"/>
              </a:ext>
            </a:extLst>
          </p:cNvPr>
          <p:cNvSpPr/>
          <p:nvPr/>
        </p:nvSpPr>
        <p:spPr>
          <a:xfrm>
            <a:off x="313997" y="1344591"/>
            <a:ext cx="486747" cy="378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DEEA0BC-46FF-4879-AB3B-6B2C85F70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" y="2255798"/>
            <a:ext cx="723697" cy="37819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A5B9C73-811D-4FCC-B19C-991813120E3D}"/>
              </a:ext>
            </a:extLst>
          </p:cNvPr>
          <p:cNvSpPr/>
          <p:nvPr/>
        </p:nvSpPr>
        <p:spPr>
          <a:xfrm>
            <a:off x="152814" y="272525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66177B9A-4554-4F90-9ADC-B03EA08C75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3" y="3556530"/>
            <a:ext cx="963242" cy="59285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049554B-660A-4CAD-80C6-AD07006E0CF4}"/>
              </a:ext>
            </a:extLst>
          </p:cNvPr>
          <p:cNvSpPr/>
          <p:nvPr/>
        </p:nvSpPr>
        <p:spPr>
          <a:xfrm>
            <a:off x="519476" y="418429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2F63E28-345D-4F40-A681-3D806DAC9E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54" y="3379467"/>
            <a:ext cx="1277647" cy="75089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4C2A578-B1F6-424A-814A-E5E6D55303FD}"/>
              </a:ext>
            </a:extLst>
          </p:cNvPr>
          <p:cNvSpPr/>
          <p:nvPr/>
        </p:nvSpPr>
        <p:spPr>
          <a:xfrm>
            <a:off x="3162999" y="4212591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2E8979-3417-48C7-8F49-C4A96D2006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21" y="851461"/>
            <a:ext cx="1241727" cy="67957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410957E-6626-44BC-9D25-D2489E1154EC}"/>
              </a:ext>
            </a:extLst>
          </p:cNvPr>
          <p:cNvSpPr/>
          <p:nvPr/>
        </p:nvSpPr>
        <p:spPr>
          <a:xfrm>
            <a:off x="3393687" y="1540719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5FE6B838-C2CD-404E-8DE3-06BA033F9321}"/>
              </a:ext>
            </a:extLst>
          </p:cNvPr>
          <p:cNvSpPr/>
          <p:nvPr/>
        </p:nvSpPr>
        <p:spPr>
          <a:xfrm rot="13640586">
            <a:off x="920973" y="1524506"/>
            <a:ext cx="1211335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09509557-986A-46D1-8E6C-0E4A81254B96}"/>
              </a:ext>
            </a:extLst>
          </p:cNvPr>
          <p:cNvSpPr/>
          <p:nvPr/>
        </p:nvSpPr>
        <p:spPr>
          <a:xfrm rot="19150959">
            <a:off x="733227" y="2961488"/>
            <a:ext cx="1390658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181011C-80BF-483B-BAE9-D8D4E5ED3970}"/>
              </a:ext>
            </a:extLst>
          </p:cNvPr>
          <p:cNvSpPr/>
          <p:nvPr/>
        </p:nvSpPr>
        <p:spPr>
          <a:xfrm rot="19150959">
            <a:off x="2666557" y="1683013"/>
            <a:ext cx="883729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04B60DC3-1AFF-4684-913D-874730F44B9C}"/>
              </a:ext>
            </a:extLst>
          </p:cNvPr>
          <p:cNvSpPr/>
          <p:nvPr/>
        </p:nvSpPr>
        <p:spPr>
          <a:xfrm rot="13640586">
            <a:off x="2737756" y="2792025"/>
            <a:ext cx="1128270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19EF1B5C-7A2F-4928-B0BE-8D60C6D2D9D6}"/>
              </a:ext>
            </a:extLst>
          </p:cNvPr>
          <p:cNvSpPr/>
          <p:nvPr/>
        </p:nvSpPr>
        <p:spPr>
          <a:xfrm flipV="1">
            <a:off x="800744" y="2346647"/>
            <a:ext cx="723697" cy="21362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F4EC0-ADA3-4BFE-A62E-F27D9DC38EE7}"/>
              </a:ext>
            </a:extLst>
          </p:cNvPr>
          <p:cNvSpPr txBox="1"/>
          <p:nvPr/>
        </p:nvSpPr>
        <p:spPr>
          <a:xfrm>
            <a:off x="4341550" y="702277"/>
            <a:ext cx="472540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Function Chaining – Executing sequence of function in a predefined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Fan-in/Fan-out – Executing multiple function in Parallel and then waiting for all to finish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Async HTTP API – It is all about the problem  of coordinating long running operation with external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Monitoring – Flexible recurring process (ex.) until a condition is met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Human Interaction - </a:t>
            </a:r>
            <a:r>
              <a:rPr lang="en-IN" dirty="0"/>
              <a:t>involving humans in an automated process is that people are not always as highly available and responsive as cloud services and hence time outs needed for handling compensating transaction</a:t>
            </a:r>
            <a:endParaRPr lang="en-US" sz="1600" dirty="0">
              <a:solidFill>
                <a:srgbClr val="4CB4D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682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90A-4963-4CD3-897F-0B9A05B0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Durable function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BA458-AF5D-40BD-9881-49D4C6071764}"/>
              </a:ext>
            </a:extLst>
          </p:cNvPr>
          <p:cNvSpPr/>
          <p:nvPr/>
        </p:nvSpPr>
        <p:spPr>
          <a:xfrm>
            <a:off x="1256044" y="1045029"/>
            <a:ext cx="1728316" cy="7938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Orchestrator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3CD45-0467-4DF9-95BF-3B28DB426A42}"/>
              </a:ext>
            </a:extLst>
          </p:cNvPr>
          <p:cNvSpPr/>
          <p:nvPr/>
        </p:nvSpPr>
        <p:spPr>
          <a:xfrm>
            <a:off x="3980822" y="1045029"/>
            <a:ext cx="1728316" cy="7938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AF6FA-A044-4100-897C-27171EA2AFCE}"/>
              </a:ext>
            </a:extLst>
          </p:cNvPr>
          <p:cNvSpPr/>
          <p:nvPr/>
        </p:nvSpPr>
        <p:spPr>
          <a:xfrm>
            <a:off x="2853732" y="3024554"/>
            <a:ext cx="1969477" cy="7938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History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68B37E-387A-41D1-9502-64B5857ED464}"/>
              </a:ext>
            </a:extLst>
          </p:cNvPr>
          <p:cNvSpPr/>
          <p:nvPr/>
        </p:nvSpPr>
        <p:spPr>
          <a:xfrm>
            <a:off x="304363" y="1416818"/>
            <a:ext cx="951681" cy="2210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3AEE95-D018-4EEC-BB22-C24803ADF501}"/>
              </a:ext>
            </a:extLst>
          </p:cNvPr>
          <p:cNvSpPr/>
          <p:nvPr/>
        </p:nvSpPr>
        <p:spPr>
          <a:xfrm rot="2889707">
            <a:off x="838409" y="2711365"/>
            <a:ext cx="2336301" cy="1820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7A9E80-CF49-45F3-B3E1-BD2B9DC6B555}"/>
              </a:ext>
            </a:extLst>
          </p:cNvPr>
          <p:cNvSpPr/>
          <p:nvPr/>
        </p:nvSpPr>
        <p:spPr>
          <a:xfrm rot="13817124">
            <a:off x="1326693" y="2490790"/>
            <a:ext cx="1794813" cy="2785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7A22F8-D422-47E7-A2B3-35B81E2BF608}"/>
              </a:ext>
            </a:extLst>
          </p:cNvPr>
          <p:cNvSpPr/>
          <p:nvPr/>
        </p:nvSpPr>
        <p:spPr>
          <a:xfrm>
            <a:off x="2022460" y="2523623"/>
            <a:ext cx="682047" cy="21287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D7D075-FC0B-45FD-AEE0-F3071B549BA2}"/>
              </a:ext>
            </a:extLst>
          </p:cNvPr>
          <p:cNvSpPr/>
          <p:nvPr/>
        </p:nvSpPr>
        <p:spPr>
          <a:xfrm>
            <a:off x="2984360" y="1306286"/>
            <a:ext cx="996462" cy="21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465818-A7BC-42F7-AD9B-6523DAE616A1}"/>
              </a:ext>
            </a:extLst>
          </p:cNvPr>
          <p:cNvSpPr/>
          <p:nvPr/>
        </p:nvSpPr>
        <p:spPr>
          <a:xfrm>
            <a:off x="2984361" y="934496"/>
            <a:ext cx="951680" cy="3717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Queue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1CD358E-20A2-4C91-A50F-5D62E494BDE7}"/>
              </a:ext>
            </a:extLst>
          </p:cNvPr>
          <p:cNvSpPr/>
          <p:nvPr/>
        </p:nvSpPr>
        <p:spPr>
          <a:xfrm>
            <a:off x="4138207" y="1836698"/>
            <a:ext cx="363455" cy="118785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566E-F3E5-4C81-89B2-6D016AE9A6A7}"/>
              </a:ext>
            </a:extLst>
          </p:cNvPr>
          <p:cNvSpPr/>
          <p:nvPr/>
        </p:nvSpPr>
        <p:spPr>
          <a:xfrm>
            <a:off x="4572000" y="1882908"/>
            <a:ext cx="854110" cy="939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Completed. Updated execution history table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D8B637-D8D1-4D0F-8CA3-9762E1596FB9}"/>
              </a:ext>
            </a:extLst>
          </p:cNvPr>
          <p:cNvSpPr/>
          <p:nvPr/>
        </p:nvSpPr>
        <p:spPr>
          <a:xfrm rot="2889707">
            <a:off x="1893085" y="2295455"/>
            <a:ext cx="1419157" cy="1920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A5FD7C-1C1F-4253-B38B-C24BC378A72E}"/>
              </a:ext>
            </a:extLst>
          </p:cNvPr>
          <p:cNvSpPr/>
          <p:nvPr/>
        </p:nvSpPr>
        <p:spPr>
          <a:xfrm rot="13817124">
            <a:off x="2581846" y="2257646"/>
            <a:ext cx="1419416" cy="2785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642D7E-5F8E-490B-B930-5C87627E5259}"/>
              </a:ext>
            </a:extLst>
          </p:cNvPr>
          <p:cNvSpPr/>
          <p:nvPr/>
        </p:nvSpPr>
        <p:spPr>
          <a:xfrm>
            <a:off x="3209846" y="2434865"/>
            <a:ext cx="682047" cy="16835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6BABD1-FA5D-4552-B114-DD18DDFB66D6}"/>
              </a:ext>
            </a:extLst>
          </p:cNvPr>
          <p:cNvSpPr/>
          <p:nvPr/>
        </p:nvSpPr>
        <p:spPr>
          <a:xfrm>
            <a:off x="5779476" y="1045028"/>
            <a:ext cx="3147259" cy="3136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73A62F-22ED-41DC-A673-9A92B0DCDACD}"/>
              </a:ext>
            </a:extLst>
          </p:cNvPr>
          <p:cNvSpPr/>
          <p:nvPr/>
        </p:nvSpPr>
        <p:spPr>
          <a:xfrm>
            <a:off x="5807948" y="542611"/>
            <a:ext cx="3114989" cy="45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of Call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7AFF96-3EDA-4FBB-B602-E33D38033C56}"/>
              </a:ext>
            </a:extLst>
          </p:cNvPr>
          <p:cNvSpPr/>
          <p:nvPr/>
        </p:nvSpPr>
        <p:spPr>
          <a:xfrm>
            <a:off x="5779476" y="1045028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4AA53-DDB1-4DDF-94DD-3089F2941094}"/>
              </a:ext>
            </a:extLst>
          </p:cNvPr>
          <p:cNvSpPr/>
          <p:nvPr/>
        </p:nvSpPr>
        <p:spPr>
          <a:xfrm>
            <a:off x="5779476" y="1425374"/>
            <a:ext cx="3131123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Started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10E1C-143F-4397-9CCA-EFE7AC3D336B}"/>
              </a:ext>
            </a:extLst>
          </p:cNvPr>
          <p:cNvSpPr/>
          <p:nvPr/>
        </p:nvSpPr>
        <p:spPr>
          <a:xfrm>
            <a:off x="5779476" y="1810562"/>
            <a:ext cx="3131123" cy="4603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scheduled on Activity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CED7E-6DE9-4837-9661-7AF06FECC84C}"/>
              </a:ext>
            </a:extLst>
          </p:cNvPr>
          <p:cNvSpPr/>
          <p:nvPr/>
        </p:nvSpPr>
        <p:spPr>
          <a:xfrm>
            <a:off x="5779476" y="2279382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Completed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797C71-D838-49F9-9C28-3D6BB218FF6A}"/>
              </a:ext>
            </a:extLst>
          </p:cNvPr>
          <p:cNvSpPr/>
          <p:nvPr/>
        </p:nvSpPr>
        <p:spPr>
          <a:xfrm>
            <a:off x="5779476" y="2662812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Completed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96D48C-0414-47B7-8FCF-B163643ABE71}"/>
              </a:ext>
            </a:extLst>
          </p:cNvPr>
          <p:cNvSpPr/>
          <p:nvPr/>
        </p:nvSpPr>
        <p:spPr>
          <a:xfrm>
            <a:off x="5781156" y="3046315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E4311-17BC-404E-B814-7D8B5C1B1A8C}"/>
              </a:ext>
            </a:extLst>
          </p:cNvPr>
          <p:cNvSpPr/>
          <p:nvPr/>
        </p:nvSpPr>
        <p:spPr>
          <a:xfrm>
            <a:off x="5762740" y="3429824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completed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AE9672-0F22-493C-A8DD-BDB3F144085E}"/>
              </a:ext>
            </a:extLst>
          </p:cNvPr>
          <p:cNvSpPr/>
          <p:nvPr/>
        </p:nvSpPr>
        <p:spPr>
          <a:xfrm>
            <a:off x="5791812" y="3810068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Completed</a:t>
            </a:r>
          </a:p>
        </p:txBody>
      </p:sp>
    </p:spTree>
    <p:extLst>
      <p:ext uri="{BB962C8B-B14F-4D97-AF65-F5344CB8AC3E}">
        <p14:creationId xmlns:p14="http://schemas.microsoft.com/office/powerpoint/2010/main" val="33200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RKSLIDE_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80" dirty="0"/>
              <a:t>Agenda</a:t>
            </a:r>
          </a:p>
        </p:txBody>
      </p:sp>
      <p:pic>
        <p:nvPicPr>
          <p:cNvPr id="4" name="Picture 2" descr="D:\Surendar Works\icons and images\box_shad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13883" y="2248016"/>
            <a:ext cx="3916612" cy="3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965883" y="440396"/>
            <a:ext cx="5169332" cy="411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prstTxWarp prst="textNoShape">
              <a:avLst/>
            </a:prstTxWarp>
            <a:noAutofit/>
          </a:bodyPr>
          <a:lstStyle/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</a:t>
            </a:r>
            <a:r>
              <a:rPr lang="en-US" sz="1600" dirty="0" err="1"/>
              <a:t>Serverless</a:t>
            </a:r>
            <a:r>
              <a:rPr lang="en-US" sz="1600" dirty="0"/>
              <a:t>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charged in </a:t>
            </a:r>
            <a:r>
              <a:rPr lang="en-US" sz="1600" dirty="0" err="1"/>
              <a:t>Serverless</a:t>
            </a:r>
            <a:r>
              <a:rPr lang="en-US" sz="1600" dirty="0"/>
              <a:t> vs Normal API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Various Serverless Offering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Open Source Serverless Pros and Cons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2.0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Uniqueness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Input output binding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How to compose Function As Service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Durable Function – Problem statement, Use case types, How it works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Logic App Vs Durable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" y="1483331"/>
            <a:ext cx="2283810" cy="21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Does not mean that there is no server. It only means that you are not charged for it</a:t>
            </a:r>
          </a:p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Charges are incurred only for running the code + Backing services</a:t>
            </a:r>
          </a:p>
        </p:txBody>
      </p:sp>
    </p:spTree>
    <p:extLst>
      <p:ext uri="{BB962C8B-B14F-4D97-AF65-F5344CB8AC3E}">
        <p14:creationId xmlns:p14="http://schemas.microsoft.com/office/powerpoint/2010/main" val="9029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82702" y="1571327"/>
            <a:ext cx="3924301" cy="2592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backing services are charged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major change is in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host is split into two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Runtime:- Common for n hosts. Primary function is to manage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Host:- Acts as a process manager for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charged in </a:t>
            </a:r>
            <a:r>
              <a:rPr lang="en-US" dirty="0" err="1"/>
              <a:t>Serverless</a:t>
            </a:r>
            <a:r>
              <a:rPr lang="en-US" dirty="0"/>
              <a:t> vs Normal API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638" y="3484620"/>
            <a:ext cx="1573161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70" y="3169988"/>
            <a:ext cx="1573162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638" y="2816026"/>
            <a:ext cx="1573161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142" y="2491561"/>
            <a:ext cx="1651820" cy="288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Host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143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42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363" y="1022555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PAAS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142" y="2491561"/>
            <a:ext cx="1651820" cy="1268363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98956" y="3973200"/>
            <a:ext cx="1651820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8955" y="3660299"/>
            <a:ext cx="1651820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955" y="333853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8955" y="2491561"/>
            <a:ext cx="1651820" cy="48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Runtime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98956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98955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6505" y="1037468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98955" y="302120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Host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98955" y="3026117"/>
            <a:ext cx="1700983" cy="6172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8358" y="1022555"/>
            <a:ext cx="3988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Salient Points</a:t>
            </a:r>
          </a:p>
        </p:txBody>
      </p:sp>
    </p:spTree>
    <p:extLst>
      <p:ext uri="{BB962C8B-B14F-4D97-AF65-F5344CB8AC3E}">
        <p14:creationId xmlns:p14="http://schemas.microsoft.com/office/powerpoint/2010/main" val="10458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Serverless Offering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DBC1182-F2E3-4C61-B779-8F6333A2D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405849"/>
              </p:ext>
            </p:extLst>
          </p:nvPr>
        </p:nvGraphicFramePr>
        <p:xfrm>
          <a:off x="0" y="697202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3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A68E-ED3C-4D62-BFC2-3EC59446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74" y="261529"/>
            <a:ext cx="8464987" cy="455444"/>
          </a:xfrm>
        </p:spPr>
        <p:txBody>
          <a:bodyPr/>
          <a:lstStyle/>
          <a:p>
            <a:r>
              <a:rPr lang="en-US" dirty="0"/>
              <a:t>Open Source Serverless Pros and Cons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6D2C909-7AD1-4049-BF6E-0B41C6E44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503672"/>
              </p:ext>
            </p:extLst>
          </p:nvPr>
        </p:nvGraphicFramePr>
        <p:xfrm>
          <a:off x="79664" y="862445"/>
          <a:ext cx="8981209" cy="368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84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E171-8182-4B83-A134-D8CA3A3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Architecture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AABCAF4-5610-4276-BC62-0156F6A7C980}"/>
              </a:ext>
            </a:extLst>
          </p:cNvPr>
          <p:cNvSpPr/>
          <p:nvPr/>
        </p:nvSpPr>
        <p:spPr>
          <a:xfrm>
            <a:off x="1134679" y="697202"/>
            <a:ext cx="6905734" cy="3452197"/>
          </a:xfrm>
          <a:prstGeom prst="flowChartMagneticDisk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9572589-2E6F-4833-8C66-3C5E568184E4}"/>
              </a:ext>
            </a:extLst>
          </p:cNvPr>
          <p:cNvSpPr/>
          <p:nvPr/>
        </p:nvSpPr>
        <p:spPr>
          <a:xfrm>
            <a:off x="1352369" y="3720671"/>
            <a:ext cx="6488354" cy="336332"/>
          </a:xfrm>
          <a:prstGeom prst="flowChartAlternateProcess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 v2 runtime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D5F982-18DB-43A5-A771-DD84600F4E65}"/>
              </a:ext>
            </a:extLst>
          </p:cNvPr>
          <p:cNvSpPr/>
          <p:nvPr/>
        </p:nvSpPr>
        <p:spPr>
          <a:xfrm>
            <a:off x="1152419" y="2634606"/>
            <a:ext cx="6779172" cy="1086065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r>
              <a:rPr lang="en-US" dirty="0"/>
              <a:t>Host process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FEF1D9A-AC40-4988-8D30-B91BA710A316}"/>
              </a:ext>
            </a:extLst>
          </p:cNvPr>
          <p:cNvSpPr/>
          <p:nvPr/>
        </p:nvSpPr>
        <p:spPr>
          <a:xfrm>
            <a:off x="1429411" y="2848312"/>
            <a:ext cx="6411311" cy="609600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Host Runtime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641EE8-C356-4C87-8E58-F42A88EAF273}"/>
              </a:ext>
            </a:extLst>
          </p:cNvPr>
          <p:cNvSpPr/>
          <p:nvPr/>
        </p:nvSpPr>
        <p:spPr>
          <a:xfrm>
            <a:off x="1576556" y="2895258"/>
            <a:ext cx="1313793" cy="562654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</a:p>
          <a:p>
            <a:pPr algn="ctr"/>
            <a:r>
              <a:rPr lang="en-US" dirty="0"/>
              <a:t>(v1)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A0A4433-2F8D-401B-A001-910FB85B6A57}"/>
              </a:ext>
            </a:extLst>
          </p:cNvPr>
          <p:cNvSpPr/>
          <p:nvPr/>
        </p:nvSpPr>
        <p:spPr>
          <a:xfrm>
            <a:off x="3275945" y="2895258"/>
            <a:ext cx="1474731" cy="515829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  <a:p>
            <a:pPr algn="ctr"/>
            <a:r>
              <a:rPr lang="en-US" dirty="0"/>
              <a:t>(V2)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3C57E02-2DE0-4FA6-8FFF-219E4D050910}"/>
              </a:ext>
            </a:extLst>
          </p:cNvPr>
          <p:cNvSpPr/>
          <p:nvPr/>
        </p:nvSpPr>
        <p:spPr>
          <a:xfrm>
            <a:off x="1152419" y="1250731"/>
            <a:ext cx="6887994" cy="1258163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lvl="1" algn="r"/>
            <a:r>
              <a:rPr lang="en-US" dirty="0"/>
              <a:t>	  Language Worker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FFE734D-19B3-4BCA-8317-D280770A3965}"/>
              </a:ext>
            </a:extLst>
          </p:cNvPr>
          <p:cNvSpPr/>
          <p:nvPr/>
        </p:nvSpPr>
        <p:spPr>
          <a:xfrm>
            <a:off x="1229708" y="1359768"/>
            <a:ext cx="6701883" cy="759841"/>
          </a:xfrm>
          <a:prstGeom prst="flowChartAlternateProcess">
            <a:avLst/>
          </a:prstGeom>
          <a:solidFill>
            <a:schemeClr val="bg2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en-US" dirty="0"/>
          </a:p>
          <a:p>
            <a:pPr lvl="8" algn="ctr"/>
            <a:r>
              <a:rPr lang="en-US" dirty="0"/>
              <a:t>	              Function code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2380E7F-DE68-4623-AEA9-4C8ACAB8E48E}"/>
              </a:ext>
            </a:extLst>
          </p:cNvPr>
          <p:cNvSpPr/>
          <p:nvPr/>
        </p:nvSpPr>
        <p:spPr>
          <a:xfrm>
            <a:off x="4894219" y="1392847"/>
            <a:ext cx="135944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1434F70-AAE0-4E68-9B2F-E84FA98F8497}"/>
              </a:ext>
            </a:extLst>
          </p:cNvPr>
          <p:cNvSpPr/>
          <p:nvPr/>
        </p:nvSpPr>
        <p:spPr>
          <a:xfrm>
            <a:off x="5304118" y="1739689"/>
            <a:ext cx="497930" cy="113184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D35324-9637-4695-B0BC-8256C82378D6}"/>
              </a:ext>
            </a:extLst>
          </p:cNvPr>
          <p:cNvSpPr/>
          <p:nvPr/>
        </p:nvSpPr>
        <p:spPr>
          <a:xfrm>
            <a:off x="2897363" y="1751750"/>
            <a:ext cx="497930" cy="111978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1D12455-AD5C-4445-BDEA-F806B4656CCE}"/>
              </a:ext>
            </a:extLst>
          </p:cNvPr>
          <p:cNvSpPr/>
          <p:nvPr/>
        </p:nvSpPr>
        <p:spPr>
          <a:xfrm>
            <a:off x="4089616" y="1739689"/>
            <a:ext cx="497930" cy="1092857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38386CF-E9DF-49A6-A4C3-D60EE62BFD13}"/>
              </a:ext>
            </a:extLst>
          </p:cNvPr>
          <p:cNvSpPr/>
          <p:nvPr/>
        </p:nvSpPr>
        <p:spPr>
          <a:xfrm>
            <a:off x="1688450" y="1754706"/>
            <a:ext cx="497930" cy="107400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BDFA0441-02F7-46B6-8FF5-78AB628A95F8}"/>
              </a:ext>
            </a:extLst>
          </p:cNvPr>
          <p:cNvSpPr/>
          <p:nvPr/>
        </p:nvSpPr>
        <p:spPr>
          <a:xfrm>
            <a:off x="1357819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4CC53E7-8DF7-4F3E-B896-2AC2F70DB939}"/>
              </a:ext>
            </a:extLst>
          </p:cNvPr>
          <p:cNvSpPr/>
          <p:nvPr/>
        </p:nvSpPr>
        <p:spPr>
          <a:xfrm>
            <a:off x="2553865" y="1404909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22A28AB-4891-4655-9B85-BC0247D9DE71}"/>
              </a:ext>
            </a:extLst>
          </p:cNvPr>
          <p:cNvSpPr/>
          <p:nvPr/>
        </p:nvSpPr>
        <p:spPr>
          <a:xfrm>
            <a:off x="3756476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33E835-8253-427A-A099-0CC60765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91" y="3985142"/>
            <a:ext cx="1740428" cy="755925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77D1F60-CD89-4E93-B125-CEEB6ADD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7" y="4030255"/>
            <a:ext cx="1359444" cy="709100"/>
          </a:xfrm>
          <a:prstGeom prst="rect">
            <a:avLst/>
          </a:prstGeom>
        </p:spPr>
      </p:pic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021FB63-330E-4380-BB7E-8871818BCA87}"/>
              </a:ext>
            </a:extLst>
          </p:cNvPr>
          <p:cNvSpPr/>
          <p:nvPr/>
        </p:nvSpPr>
        <p:spPr>
          <a:xfrm>
            <a:off x="1292779" y="4123552"/>
            <a:ext cx="1390132" cy="57937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A9EDA-2F5E-4792-851A-7BF4F358E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63" y="4130413"/>
            <a:ext cx="859113" cy="557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FB694-649E-4F34-9EFB-A51727ECA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45" y="4123553"/>
            <a:ext cx="859114" cy="5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64A-CCE5-47DF-BFBF-BCDC309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Uniqueness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49306E-CF9C-4517-B239-482A7C3CA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66702"/>
              </p:ext>
            </p:extLst>
          </p:nvPr>
        </p:nvGraphicFramePr>
        <p:xfrm>
          <a:off x="287487" y="718836"/>
          <a:ext cx="8575958" cy="384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9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8C20-041A-4CE4-9416-8820BC2E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binding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0C45C79-8ACE-49E3-8562-D08F0A753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066116"/>
              </p:ext>
            </p:extLst>
          </p:nvPr>
        </p:nvGraphicFramePr>
        <p:xfrm>
          <a:off x="304363" y="818794"/>
          <a:ext cx="8698960" cy="377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44386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2.xml><?xml version="1.0" encoding="utf-8"?>
<a:theme xmlns:a="http://schemas.openxmlformats.org/drawingml/2006/main" name="1_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3.xml><?xml version="1.0" encoding="utf-8"?>
<a:theme xmlns:a="http://schemas.openxmlformats.org/drawingml/2006/main" name="Cognizant LightThem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 LightTheme" id="{63D2A641-A0E9-47ED-B83F-A3725E166A75}" vid="{DF633F52-A889-4F97-822C-A734D73E9E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463</TotalTime>
  <Words>653</Words>
  <Application>Microsoft Office PowerPoint</Application>
  <PresentationFormat>On-screen Show (16:9)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Wingdings 2</vt:lpstr>
      <vt:lpstr>CognizantDarkTheme new</vt:lpstr>
      <vt:lpstr>1_CognizantDarkTheme new</vt:lpstr>
      <vt:lpstr>Cognizant LightTheme</vt:lpstr>
      <vt:lpstr>PowerPoint Presentation</vt:lpstr>
      <vt:lpstr>Agenda</vt:lpstr>
      <vt:lpstr>What is Serverless Architecture</vt:lpstr>
      <vt:lpstr>What is charged in Serverless vs Normal API </vt:lpstr>
      <vt:lpstr>Various Serverless Offering</vt:lpstr>
      <vt:lpstr>Open Source Serverless Pros and Cons</vt:lpstr>
      <vt:lpstr>Azure function 2.0 Architecture</vt:lpstr>
      <vt:lpstr>Azure Function 2.0 Uniqueness</vt:lpstr>
      <vt:lpstr>Input and output binding</vt:lpstr>
      <vt:lpstr>How to compose Azure function service</vt:lpstr>
      <vt:lpstr>Durable function</vt:lpstr>
      <vt:lpstr>Durable function - Use case types</vt:lpstr>
      <vt:lpstr>How Durable function works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Venkatesh (Cognizant)</dc:creator>
  <cp:lastModifiedBy>Venkatesh Srinivasan</cp:lastModifiedBy>
  <cp:revision>67</cp:revision>
  <dcterms:created xsi:type="dcterms:W3CDTF">2018-10-29T12:49:52Z</dcterms:created>
  <dcterms:modified xsi:type="dcterms:W3CDTF">2018-11-03T16:38:37Z</dcterms:modified>
</cp:coreProperties>
</file>