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81" r:id="rId8"/>
    <p:sldId id="256" r:id="rId9"/>
    <p:sldId id="263" r:id="rId10"/>
    <p:sldId id="284" r:id="rId11"/>
    <p:sldId id="266" r:id="rId12"/>
    <p:sldId id="264" r:id="rId13"/>
    <p:sldId id="265" r:id="rId14"/>
    <p:sldId id="267" r:id="rId15"/>
    <p:sldId id="286" r:id="rId16"/>
    <p:sldId id="268" r:id="rId17"/>
    <p:sldId id="269" r:id="rId18"/>
    <p:sldId id="270" r:id="rId19"/>
    <p:sldId id="279" r:id="rId20"/>
    <p:sldId id="285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akleafblog.blogspot.com/2011/03/windows-azure-and-cloud-computing-posts_30.html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rodrigodsct.deviantart.com/art/Open-Source-Concept-logo-3D-256906064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ixabay.com/ko/%EC%BB%B4%ED%93%A8%ED%84%B0-%EC%84%9C%EB%B2%84-pc%EB%A5%BC-%ED%95%98%EB%93%9C%EC%9B%A8%EC%96%B4-%EC%A0%80%EC%9E%A5-159608/" TargetMode="External"/><Relationship Id="rId1" Type="http://schemas.openxmlformats.org/officeDocument/2006/relationships/image" Target="../media/image42.png"/><Relationship Id="rId6" Type="http://schemas.openxmlformats.org/officeDocument/2006/relationships/hyperlink" Target="http://www.groundreport.com/saas-premise-decide-best-fit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://wccftech.com/dev-confirms-power-microsofts-azure-cloud-explains-developers-reclutant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akleafblog.blogspot.com/2011/03/windows-azure-and-cloud-computing-posts_30.html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rodrigodsct.deviantart.com/art/Open-Source-Concept-logo-3D-256906064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ixabay.com/ko/%EC%BB%B4%ED%93%A8%ED%84%B0-%EC%84%9C%EB%B2%84-pc%EB%A5%BC-%ED%95%98%EB%93%9C%EC%9B%A8%EC%96%B4-%EC%A0%80%EC%9E%A5-159608/" TargetMode="External"/><Relationship Id="rId1" Type="http://schemas.openxmlformats.org/officeDocument/2006/relationships/image" Target="../media/image42.png"/><Relationship Id="rId6" Type="http://schemas.openxmlformats.org/officeDocument/2006/relationships/hyperlink" Target="http://www.groundreport.com/saas-premise-decide-best-fit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://wccftech.com/dev-confirms-power-microsofts-azure-cloud-explains-developers-reclutant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B86BF-69CD-46A9-95A4-7A81676614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48096D-8CDF-47C9-9252-0448EA9160D1}">
      <dgm:prSet/>
      <dgm:spPr/>
      <dgm:t>
        <a:bodyPr/>
        <a:lstStyle/>
        <a:p>
          <a:r>
            <a:rPr lang="en-US" dirty="0"/>
            <a:t>Identify good </a:t>
          </a:r>
          <a:r>
            <a:rPr lang="en-US" dirty="0" err="1"/>
            <a:t>usecase</a:t>
          </a:r>
          <a:r>
            <a:rPr lang="en-US" dirty="0"/>
            <a:t> for Serverless</a:t>
          </a:r>
        </a:p>
      </dgm:t>
    </dgm:pt>
    <dgm:pt modelId="{8601FAB3-38C4-4ECE-8E2E-FCD639E93FC0}" type="parTrans" cxnId="{860F0CE9-9FC7-475E-B0AB-780541C15520}">
      <dgm:prSet/>
      <dgm:spPr/>
      <dgm:t>
        <a:bodyPr/>
        <a:lstStyle/>
        <a:p>
          <a:endParaRPr lang="en-US"/>
        </a:p>
      </dgm:t>
    </dgm:pt>
    <dgm:pt modelId="{7AC31FFF-976F-4CE3-98AA-3E601A1F447A}" type="sibTrans" cxnId="{860F0CE9-9FC7-475E-B0AB-780541C15520}">
      <dgm:prSet/>
      <dgm:spPr/>
      <dgm:t>
        <a:bodyPr/>
        <a:lstStyle/>
        <a:p>
          <a:endParaRPr lang="en-US"/>
        </a:p>
      </dgm:t>
    </dgm:pt>
    <dgm:pt modelId="{9D68B0EE-E888-49AA-B7BB-BD06AC87D951}">
      <dgm:prSet/>
      <dgm:spPr/>
      <dgm:t>
        <a:bodyPr/>
        <a:lstStyle/>
        <a:p>
          <a:r>
            <a:rPr lang="en-US"/>
            <a:t>Identify an open source cloud native serverless</a:t>
          </a:r>
        </a:p>
      </dgm:t>
    </dgm:pt>
    <dgm:pt modelId="{E261F40C-3BF8-45AD-BA58-53D8F146E16F}" type="parTrans" cxnId="{11ABCFCE-9041-4FAA-9FAE-09C7BA43EFE1}">
      <dgm:prSet/>
      <dgm:spPr/>
      <dgm:t>
        <a:bodyPr/>
        <a:lstStyle/>
        <a:p>
          <a:endParaRPr lang="en-US"/>
        </a:p>
      </dgm:t>
    </dgm:pt>
    <dgm:pt modelId="{BA810AB6-8F86-4E19-AA9F-6ECEB2120FDE}" type="sibTrans" cxnId="{11ABCFCE-9041-4FAA-9FAE-09C7BA43EFE1}">
      <dgm:prSet/>
      <dgm:spPr/>
      <dgm:t>
        <a:bodyPr/>
        <a:lstStyle/>
        <a:p>
          <a:endParaRPr lang="en-US"/>
        </a:p>
      </dgm:t>
    </dgm:pt>
    <dgm:pt modelId="{CC7A7E4C-8F57-4AF2-968D-31F0F5588B4E}">
      <dgm:prSet/>
      <dgm:spPr/>
      <dgm:t>
        <a:bodyPr/>
        <a:lstStyle/>
        <a:p>
          <a:r>
            <a:rPr lang="en-US"/>
            <a:t>The serverless platform chosen should be such that</a:t>
          </a:r>
        </a:p>
      </dgm:t>
    </dgm:pt>
    <dgm:pt modelId="{FED02504-53C6-457B-82FC-B98E594D900F}" type="parTrans" cxnId="{1945FAA3-855A-4E2F-A6F6-CBD0AC6EBE45}">
      <dgm:prSet/>
      <dgm:spPr/>
      <dgm:t>
        <a:bodyPr/>
        <a:lstStyle/>
        <a:p>
          <a:endParaRPr lang="en-US"/>
        </a:p>
      </dgm:t>
    </dgm:pt>
    <dgm:pt modelId="{F4F441C2-7119-4A95-9457-B0851E82FDD7}" type="sibTrans" cxnId="{1945FAA3-855A-4E2F-A6F6-CBD0AC6EBE45}">
      <dgm:prSet/>
      <dgm:spPr/>
      <dgm:t>
        <a:bodyPr/>
        <a:lstStyle/>
        <a:p>
          <a:endParaRPr lang="en-US"/>
        </a:p>
      </dgm:t>
    </dgm:pt>
    <dgm:pt modelId="{81835F11-43E8-47BD-8B37-089E6988774E}">
      <dgm:prSet/>
      <dgm:spPr/>
      <dgm:t>
        <a:bodyPr/>
        <a:lstStyle/>
        <a:p>
          <a:r>
            <a:rPr lang="en-US"/>
            <a:t>It is easily hostable in any public cloud</a:t>
          </a:r>
        </a:p>
      </dgm:t>
    </dgm:pt>
    <dgm:pt modelId="{6D96383E-4460-490E-BD00-8A361EBDC3D1}" type="parTrans" cxnId="{0980C567-02CE-47E8-B9B4-D35133AFD026}">
      <dgm:prSet/>
      <dgm:spPr/>
      <dgm:t>
        <a:bodyPr/>
        <a:lstStyle/>
        <a:p>
          <a:endParaRPr lang="en-US"/>
        </a:p>
      </dgm:t>
    </dgm:pt>
    <dgm:pt modelId="{C69E1811-23BB-41FE-805C-F20B215AE668}" type="sibTrans" cxnId="{0980C567-02CE-47E8-B9B4-D35133AFD026}">
      <dgm:prSet/>
      <dgm:spPr/>
      <dgm:t>
        <a:bodyPr/>
        <a:lstStyle/>
        <a:p>
          <a:endParaRPr lang="en-US"/>
        </a:p>
      </dgm:t>
    </dgm:pt>
    <dgm:pt modelId="{DDE07D51-1944-4FBB-A7CD-DC6E3EEAD266}">
      <dgm:prSet/>
      <dgm:spPr/>
      <dgm:t>
        <a:bodyPr/>
        <a:lstStyle/>
        <a:p>
          <a:r>
            <a:rPr lang="en-US"/>
            <a:t>Zero or very minimalistic change to host the business functions in cloud</a:t>
          </a:r>
        </a:p>
      </dgm:t>
    </dgm:pt>
    <dgm:pt modelId="{8EE13068-94B7-43CD-988F-0F1C51047BA1}" type="parTrans" cxnId="{283682F0-C358-41A3-831A-10628C501EB4}">
      <dgm:prSet/>
      <dgm:spPr/>
      <dgm:t>
        <a:bodyPr/>
        <a:lstStyle/>
        <a:p>
          <a:endParaRPr lang="en-US"/>
        </a:p>
      </dgm:t>
    </dgm:pt>
    <dgm:pt modelId="{0B97714B-6E51-41B2-AB93-6D9F15FB601A}" type="sibTrans" cxnId="{283682F0-C358-41A3-831A-10628C501EB4}">
      <dgm:prSet/>
      <dgm:spPr/>
      <dgm:t>
        <a:bodyPr/>
        <a:lstStyle/>
        <a:p>
          <a:endParaRPr lang="en-US"/>
        </a:p>
      </dgm:t>
    </dgm:pt>
    <dgm:pt modelId="{406B3C38-3AD1-4547-A8BA-E0A0489DE342}">
      <dgm:prSet/>
      <dgm:spPr/>
      <dgm:t>
        <a:bodyPr/>
        <a:lstStyle/>
        <a:p>
          <a:r>
            <a:rPr lang="en-US"/>
            <a:t>Should be Dev and Ops friendly</a:t>
          </a:r>
        </a:p>
      </dgm:t>
    </dgm:pt>
    <dgm:pt modelId="{AF31C285-013F-4F8A-AD5E-E0C2AB653936}" type="parTrans" cxnId="{C099727B-F4C6-4725-89AB-A0A94126FBA7}">
      <dgm:prSet/>
      <dgm:spPr/>
      <dgm:t>
        <a:bodyPr/>
        <a:lstStyle/>
        <a:p>
          <a:endParaRPr lang="en-US"/>
        </a:p>
      </dgm:t>
    </dgm:pt>
    <dgm:pt modelId="{F541C012-4152-463A-B26B-BBE7FBE4D2CA}" type="sibTrans" cxnId="{C099727B-F4C6-4725-89AB-A0A94126FBA7}">
      <dgm:prSet/>
      <dgm:spPr/>
      <dgm:t>
        <a:bodyPr/>
        <a:lstStyle/>
        <a:p>
          <a:endParaRPr lang="en-US"/>
        </a:p>
      </dgm:t>
    </dgm:pt>
    <dgm:pt modelId="{755C98BA-CBF7-4636-B617-9F5227CB523A}">
      <dgm:prSet/>
      <dgm:spPr/>
      <dgm:t>
        <a:bodyPr/>
        <a:lstStyle/>
        <a:p>
          <a:r>
            <a:rPr lang="en-US"/>
            <a:t>Zero cost on Day 2 operation</a:t>
          </a:r>
        </a:p>
      </dgm:t>
    </dgm:pt>
    <dgm:pt modelId="{C2B253A4-53EA-4B35-83BA-5BDF0EF75C95}" type="parTrans" cxnId="{BE3B16E6-7FE7-4181-AB20-A2E69FD6B267}">
      <dgm:prSet/>
      <dgm:spPr/>
      <dgm:t>
        <a:bodyPr/>
        <a:lstStyle/>
        <a:p>
          <a:endParaRPr lang="en-US"/>
        </a:p>
      </dgm:t>
    </dgm:pt>
    <dgm:pt modelId="{B44F1D1C-6A44-4EA7-9609-E93002896F92}" type="sibTrans" cxnId="{BE3B16E6-7FE7-4181-AB20-A2E69FD6B267}">
      <dgm:prSet/>
      <dgm:spPr/>
      <dgm:t>
        <a:bodyPr/>
        <a:lstStyle/>
        <a:p>
          <a:endParaRPr lang="en-US"/>
        </a:p>
      </dgm:t>
    </dgm:pt>
    <dgm:pt modelId="{D26911B5-FAFA-45D4-B785-B9579959E0C6}">
      <dgm:prSet/>
      <dgm:spPr/>
      <dgm:t>
        <a:bodyPr/>
        <a:lstStyle/>
        <a:p>
          <a:r>
            <a:rPr lang="en-US"/>
            <a:t>Trackable and safe</a:t>
          </a:r>
        </a:p>
      </dgm:t>
    </dgm:pt>
    <dgm:pt modelId="{2655314E-646E-46CA-9E22-D73D364922C8}" type="parTrans" cxnId="{578E4BA7-15DA-4B75-B4E7-2FE0F1D575F2}">
      <dgm:prSet/>
      <dgm:spPr/>
      <dgm:t>
        <a:bodyPr/>
        <a:lstStyle/>
        <a:p>
          <a:endParaRPr lang="en-US"/>
        </a:p>
      </dgm:t>
    </dgm:pt>
    <dgm:pt modelId="{7DF09081-2906-4E4C-825B-4607BE1ECFF4}" type="sibTrans" cxnId="{578E4BA7-15DA-4B75-B4E7-2FE0F1D575F2}">
      <dgm:prSet/>
      <dgm:spPr/>
      <dgm:t>
        <a:bodyPr/>
        <a:lstStyle/>
        <a:p>
          <a:endParaRPr lang="en-US"/>
        </a:p>
      </dgm:t>
    </dgm:pt>
    <dgm:pt modelId="{43B2A4FA-82D4-45B2-B36D-107E96175623}">
      <dgm:prSet/>
      <dgm:spPr/>
      <dgm:t>
        <a:bodyPr/>
        <a:lstStyle/>
        <a:p>
          <a:r>
            <a:rPr lang="en-US"/>
            <a:t>Model the usecase using fail fast approach</a:t>
          </a:r>
        </a:p>
      </dgm:t>
    </dgm:pt>
    <dgm:pt modelId="{4E51FB28-BD6D-4979-B9C2-E10FCE024133}" type="parTrans" cxnId="{803F481F-19A3-4463-8E0E-DFE288894493}">
      <dgm:prSet/>
      <dgm:spPr/>
      <dgm:t>
        <a:bodyPr/>
        <a:lstStyle/>
        <a:p>
          <a:endParaRPr lang="en-US"/>
        </a:p>
      </dgm:t>
    </dgm:pt>
    <dgm:pt modelId="{170F2836-2676-461A-A1E3-C94F064B367F}" type="sibTrans" cxnId="{803F481F-19A3-4463-8E0E-DFE288894493}">
      <dgm:prSet/>
      <dgm:spPr/>
      <dgm:t>
        <a:bodyPr/>
        <a:lstStyle/>
        <a:p>
          <a:endParaRPr lang="en-US"/>
        </a:p>
      </dgm:t>
    </dgm:pt>
    <dgm:pt modelId="{01F9FF04-0740-4480-B18C-B163F0758A78}" type="pres">
      <dgm:prSet presAssocID="{DC9B86BF-69CD-46A9-95A4-7A8167661426}" presName="linear" presStyleCnt="0">
        <dgm:presLayoutVars>
          <dgm:dir/>
          <dgm:animLvl val="lvl"/>
          <dgm:resizeHandles val="exact"/>
        </dgm:presLayoutVars>
      </dgm:prSet>
      <dgm:spPr/>
    </dgm:pt>
    <dgm:pt modelId="{9A809386-AEBD-4103-8A4A-09CF36DA6400}" type="pres">
      <dgm:prSet presAssocID="{3448096D-8CDF-47C9-9252-0448EA9160D1}" presName="parentLin" presStyleCnt="0"/>
      <dgm:spPr/>
    </dgm:pt>
    <dgm:pt modelId="{68061FC2-1EFE-4975-AD54-4F4E5EEE711E}" type="pres">
      <dgm:prSet presAssocID="{3448096D-8CDF-47C9-9252-0448EA9160D1}" presName="parentLeftMargin" presStyleLbl="node1" presStyleIdx="0" presStyleCnt="4"/>
      <dgm:spPr/>
    </dgm:pt>
    <dgm:pt modelId="{15C467CD-E87F-4FC0-97A3-1004611D0D37}" type="pres">
      <dgm:prSet presAssocID="{3448096D-8CDF-47C9-9252-0448EA9160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83D7C1-71FA-4C99-A719-3CC96B14E183}" type="pres">
      <dgm:prSet presAssocID="{3448096D-8CDF-47C9-9252-0448EA9160D1}" presName="negativeSpace" presStyleCnt="0"/>
      <dgm:spPr/>
    </dgm:pt>
    <dgm:pt modelId="{C542006B-2810-4A76-B92F-E37B8B3FDC53}" type="pres">
      <dgm:prSet presAssocID="{3448096D-8CDF-47C9-9252-0448EA9160D1}" presName="childText" presStyleLbl="conFgAcc1" presStyleIdx="0" presStyleCnt="4">
        <dgm:presLayoutVars>
          <dgm:bulletEnabled val="1"/>
        </dgm:presLayoutVars>
      </dgm:prSet>
      <dgm:spPr/>
    </dgm:pt>
    <dgm:pt modelId="{61A8F1A1-E0ED-4AF6-9462-AA0BF4096603}" type="pres">
      <dgm:prSet presAssocID="{7AC31FFF-976F-4CE3-98AA-3E601A1F447A}" presName="spaceBetweenRectangles" presStyleCnt="0"/>
      <dgm:spPr/>
    </dgm:pt>
    <dgm:pt modelId="{EFCFF92F-F5B2-4FAD-B432-D1D9032F8BBC}" type="pres">
      <dgm:prSet presAssocID="{9D68B0EE-E888-49AA-B7BB-BD06AC87D951}" presName="parentLin" presStyleCnt="0"/>
      <dgm:spPr/>
    </dgm:pt>
    <dgm:pt modelId="{B61D1B21-067E-4B26-9CA4-77747E04D59C}" type="pres">
      <dgm:prSet presAssocID="{9D68B0EE-E888-49AA-B7BB-BD06AC87D951}" presName="parentLeftMargin" presStyleLbl="node1" presStyleIdx="0" presStyleCnt="4"/>
      <dgm:spPr/>
    </dgm:pt>
    <dgm:pt modelId="{023ADD05-FC69-4961-BD5C-F25D7FCF1504}" type="pres">
      <dgm:prSet presAssocID="{9D68B0EE-E888-49AA-B7BB-BD06AC87D9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6E6AE7-2507-4935-AF7F-F8954C2C7479}" type="pres">
      <dgm:prSet presAssocID="{9D68B0EE-E888-49AA-B7BB-BD06AC87D951}" presName="negativeSpace" presStyleCnt="0"/>
      <dgm:spPr/>
    </dgm:pt>
    <dgm:pt modelId="{606DBA7F-1825-4D4A-B233-CD495F8D4219}" type="pres">
      <dgm:prSet presAssocID="{9D68B0EE-E888-49AA-B7BB-BD06AC87D951}" presName="childText" presStyleLbl="conFgAcc1" presStyleIdx="1" presStyleCnt="4">
        <dgm:presLayoutVars>
          <dgm:bulletEnabled val="1"/>
        </dgm:presLayoutVars>
      </dgm:prSet>
      <dgm:spPr/>
    </dgm:pt>
    <dgm:pt modelId="{62CFE075-76DE-41EB-8CDC-04B0A3639883}" type="pres">
      <dgm:prSet presAssocID="{BA810AB6-8F86-4E19-AA9F-6ECEB2120FDE}" presName="spaceBetweenRectangles" presStyleCnt="0"/>
      <dgm:spPr/>
    </dgm:pt>
    <dgm:pt modelId="{EEDB1C78-DCFB-4CE3-BBEB-1E9C7EC4CEE9}" type="pres">
      <dgm:prSet presAssocID="{CC7A7E4C-8F57-4AF2-968D-31F0F5588B4E}" presName="parentLin" presStyleCnt="0"/>
      <dgm:spPr/>
    </dgm:pt>
    <dgm:pt modelId="{D12A83F2-68A1-4D78-AEB6-56B13B6E9B20}" type="pres">
      <dgm:prSet presAssocID="{CC7A7E4C-8F57-4AF2-968D-31F0F5588B4E}" presName="parentLeftMargin" presStyleLbl="node1" presStyleIdx="1" presStyleCnt="4"/>
      <dgm:spPr/>
    </dgm:pt>
    <dgm:pt modelId="{C9DEBCBC-0F77-4042-9E9D-728531DB554E}" type="pres">
      <dgm:prSet presAssocID="{CC7A7E4C-8F57-4AF2-968D-31F0F5588B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9EF84B-757F-46BA-91EB-9F9B67E32397}" type="pres">
      <dgm:prSet presAssocID="{CC7A7E4C-8F57-4AF2-968D-31F0F5588B4E}" presName="negativeSpace" presStyleCnt="0"/>
      <dgm:spPr/>
    </dgm:pt>
    <dgm:pt modelId="{420F1141-373F-42C8-845C-5FAD23E27604}" type="pres">
      <dgm:prSet presAssocID="{CC7A7E4C-8F57-4AF2-968D-31F0F5588B4E}" presName="childText" presStyleLbl="conFgAcc1" presStyleIdx="2" presStyleCnt="4">
        <dgm:presLayoutVars>
          <dgm:bulletEnabled val="1"/>
        </dgm:presLayoutVars>
      </dgm:prSet>
      <dgm:spPr/>
    </dgm:pt>
    <dgm:pt modelId="{26782C48-2778-4DFD-A558-626C1F3FC90B}" type="pres">
      <dgm:prSet presAssocID="{F4F441C2-7119-4A95-9457-B0851E82FDD7}" presName="spaceBetweenRectangles" presStyleCnt="0"/>
      <dgm:spPr/>
    </dgm:pt>
    <dgm:pt modelId="{1557E9BE-392A-4ABE-AC2E-F64D8E271A6F}" type="pres">
      <dgm:prSet presAssocID="{43B2A4FA-82D4-45B2-B36D-107E96175623}" presName="parentLin" presStyleCnt="0"/>
      <dgm:spPr/>
    </dgm:pt>
    <dgm:pt modelId="{4C467536-10AD-4AFE-B98B-B1EAAE71E3C2}" type="pres">
      <dgm:prSet presAssocID="{43B2A4FA-82D4-45B2-B36D-107E96175623}" presName="parentLeftMargin" presStyleLbl="node1" presStyleIdx="2" presStyleCnt="4"/>
      <dgm:spPr/>
    </dgm:pt>
    <dgm:pt modelId="{47CC8B00-A82D-4042-A44E-CFA8373FDE6A}" type="pres">
      <dgm:prSet presAssocID="{43B2A4FA-82D4-45B2-B36D-107E9617562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99ABD2-0E10-4B0C-A264-E11DCCFAE628}" type="pres">
      <dgm:prSet presAssocID="{43B2A4FA-82D4-45B2-B36D-107E96175623}" presName="negativeSpace" presStyleCnt="0"/>
      <dgm:spPr/>
    </dgm:pt>
    <dgm:pt modelId="{78B3FB2E-61B7-4380-BDB6-53507E3F4A30}" type="pres">
      <dgm:prSet presAssocID="{43B2A4FA-82D4-45B2-B36D-107E9617562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D14203-4CB2-425C-96A8-C3ADBE07DCBD}" type="presOf" srcId="{406B3C38-3AD1-4547-A8BA-E0A0489DE342}" destId="{420F1141-373F-42C8-845C-5FAD23E27604}" srcOrd="0" destOrd="2" presId="urn:microsoft.com/office/officeart/2005/8/layout/list1"/>
    <dgm:cxn modelId="{B713B30D-F5F3-4AB7-9CB3-142DBE06F149}" type="presOf" srcId="{DC9B86BF-69CD-46A9-95A4-7A8167661426}" destId="{01F9FF04-0740-4480-B18C-B163F0758A78}" srcOrd="0" destOrd="0" presId="urn:microsoft.com/office/officeart/2005/8/layout/list1"/>
    <dgm:cxn modelId="{803F481F-19A3-4463-8E0E-DFE288894493}" srcId="{DC9B86BF-69CD-46A9-95A4-7A8167661426}" destId="{43B2A4FA-82D4-45B2-B36D-107E96175623}" srcOrd="3" destOrd="0" parTransId="{4E51FB28-BD6D-4979-B9C2-E10FCE024133}" sibTransId="{170F2836-2676-461A-A1E3-C94F064B367F}"/>
    <dgm:cxn modelId="{0E943A20-4905-407A-B92C-2E90E4162D01}" type="presOf" srcId="{43B2A4FA-82D4-45B2-B36D-107E96175623}" destId="{4C467536-10AD-4AFE-B98B-B1EAAE71E3C2}" srcOrd="0" destOrd="0" presId="urn:microsoft.com/office/officeart/2005/8/layout/list1"/>
    <dgm:cxn modelId="{1F39B533-9669-4010-AA04-2C50C9F64BDA}" type="presOf" srcId="{755C98BA-CBF7-4636-B617-9F5227CB523A}" destId="{420F1141-373F-42C8-845C-5FAD23E27604}" srcOrd="0" destOrd="3" presId="urn:microsoft.com/office/officeart/2005/8/layout/list1"/>
    <dgm:cxn modelId="{0980C567-02CE-47E8-B9B4-D35133AFD026}" srcId="{CC7A7E4C-8F57-4AF2-968D-31F0F5588B4E}" destId="{81835F11-43E8-47BD-8B37-089E6988774E}" srcOrd="0" destOrd="0" parTransId="{6D96383E-4460-490E-BD00-8A361EBDC3D1}" sibTransId="{C69E1811-23BB-41FE-805C-F20B215AE668}"/>
    <dgm:cxn modelId="{6173AA69-782E-4A65-B5E7-980DBB1564C5}" type="presOf" srcId="{CC7A7E4C-8F57-4AF2-968D-31F0F5588B4E}" destId="{D12A83F2-68A1-4D78-AEB6-56B13B6E9B20}" srcOrd="0" destOrd="0" presId="urn:microsoft.com/office/officeart/2005/8/layout/list1"/>
    <dgm:cxn modelId="{79A5DC4E-EEE2-44AB-9944-D6C729236989}" type="presOf" srcId="{D26911B5-FAFA-45D4-B785-B9579959E0C6}" destId="{420F1141-373F-42C8-845C-5FAD23E27604}" srcOrd="0" destOrd="4" presId="urn:microsoft.com/office/officeart/2005/8/layout/list1"/>
    <dgm:cxn modelId="{35EE1B70-D93B-4032-BD4C-AB4F4E9C52B8}" type="presOf" srcId="{81835F11-43E8-47BD-8B37-089E6988774E}" destId="{420F1141-373F-42C8-845C-5FAD23E27604}" srcOrd="0" destOrd="0" presId="urn:microsoft.com/office/officeart/2005/8/layout/list1"/>
    <dgm:cxn modelId="{1E18A575-1863-4CE4-BA1A-80534F1BD0D8}" type="presOf" srcId="{DDE07D51-1944-4FBB-A7CD-DC6E3EEAD266}" destId="{420F1141-373F-42C8-845C-5FAD23E27604}" srcOrd="0" destOrd="1" presId="urn:microsoft.com/office/officeart/2005/8/layout/list1"/>
    <dgm:cxn modelId="{C099727B-F4C6-4725-89AB-A0A94126FBA7}" srcId="{CC7A7E4C-8F57-4AF2-968D-31F0F5588B4E}" destId="{406B3C38-3AD1-4547-A8BA-E0A0489DE342}" srcOrd="2" destOrd="0" parTransId="{AF31C285-013F-4F8A-AD5E-E0C2AB653936}" sibTransId="{F541C012-4152-463A-B26B-BBE7FBE4D2CA}"/>
    <dgm:cxn modelId="{B66F979F-8466-4FD4-8FB3-8C772EC4476C}" type="presOf" srcId="{9D68B0EE-E888-49AA-B7BB-BD06AC87D951}" destId="{B61D1B21-067E-4B26-9CA4-77747E04D59C}" srcOrd="0" destOrd="0" presId="urn:microsoft.com/office/officeart/2005/8/layout/list1"/>
    <dgm:cxn modelId="{1945FAA3-855A-4E2F-A6F6-CBD0AC6EBE45}" srcId="{DC9B86BF-69CD-46A9-95A4-7A8167661426}" destId="{CC7A7E4C-8F57-4AF2-968D-31F0F5588B4E}" srcOrd="2" destOrd="0" parTransId="{FED02504-53C6-457B-82FC-B98E594D900F}" sibTransId="{F4F441C2-7119-4A95-9457-B0851E82FDD7}"/>
    <dgm:cxn modelId="{578E4BA7-15DA-4B75-B4E7-2FE0F1D575F2}" srcId="{CC7A7E4C-8F57-4AF2-968D-31F0F5588B4E}" destId="{D26911B5-FAFA-45D4-B785-B9579959E0C6}" srcOrd="4" destOrd="0" parTransId="{2655314E-646E-46CA-9E22-D73D364922C8}" sibTransId="{7DF09081-2906-4E4C-825B-4607BE1ECFF4}"/>
    <dgm:cxn modelId="{8D2097AC-3AFA-43D9-AC1D-A66F0B0E2862}" type="presOf" srcId="{43B2A4FA-82D4-45B2-B36D-107E96175623}" destId="{47CC8B00-A82D-4042-A44E-CFA8373FDE6A}" srcOrd="1" destOrd="0" presId="urn:microsoft.com/office/officeart/2005/8/layout/list1"/>
    <dgm:cxn modelId="{70CF7DB4-9652-4194-BE2C-CE9A3FAD5337}" type="presOf" srcId="{CC7A7E4C-8F57-4AF2-968D-31F0F5588B4E}" destId="{C9DEBCBC-0F77-4042-9E9D-728531DB554E}" srcOrd="1" destOrd="0" presId="urn:microsoft.com/office/officeart/2005/8/layout/list1"/>
    <dgm:cxn modelId="{24D7D1B5-FDE1-4256-8CE5-B3AAA84A88C5}" type="presOf" srcId="{3448096D-8CDF-47C9-9252-0448EA9160D1}" destId="{68061FC2-1EFE-4975-AD54-4F4E5EEE711E}" srcOrd="0" destOrd="0" presId="urn:microsoft.com/office/officeart/2005/8/layout/list1"/>
    <dgm:cxn modelId="{11ABCFCE-9041-4FAA-9FAE-09C7BA43EFE1}" srcId="{DC9B86BF-69CD-46A9-95A4-7A8167661426}" destId="{9D68B0EE-E888-49AA-B7BB-BD06AC87D951}" srcOrd="1" destOrd="0" parTransId="{E261F40C-3BF8-45AD-BA58-53D8F146E16F}" sibTransId="{BA810AB6-8F86-4E19-AA9F-6ECEB2120FDE}"/>
    <dgm:cxn modelId="{46044CD0-8BEF-47A6-AF8D-059DA517DA54}" type="presOf" srcId="{3448096D-8CDF-47C9-9252-0448EA9160D1}" destId="{15C467CD-E87F-4FC0-97A3-1004611D0D37}" srcOrd="1" destOrd="0" presId="urn:microsoft.com/office/officeart/2005/8/layout/list1"/>
    <dgm:cxn modelId="{14105CD4-BC6C-4ABA-B613-2E2EF4B2D39E}" type="presOf" srcId="{9D68B0EE-E888-49AA-B7BB-BD06AC87D951}" destId="{023ADD05-FC69-4961-BD5C-F25D7FCF1504}" srcOrd="1" destOrd="0" presId="urn:microsoft.com/office/officeart/2005/8/layout/list1"/>
    <dgm:cxn modelId="{BE3B16E6-7FE7-4181-AB20-A2E69FD6B267}" srcId="{CC7A7E4C-8F57-4AF2-968D-31F0F5588B4E}" destId="{755C98BA-CBF7-4636-B617-9F5227CB523A}" srcOrd="3" destOrd="0" parTransId="{C2B253A4-53EA-4B35-83BA-5BDF0EF75C95}" sibTransId="{B44F1D1C-6A44-4EA7-9609-E93002896F92}"/>
    <dgm:cxn modelId="{860F0CE9-9FC7-475E-B0AB-780541C15520}" srcId="{DC9B86BF-69CD-46A9-95A4-7A8167661426}" destId="{3448096D-8CDF-47C9-9252-0448EA9160D1}" srcOrd="0" destOrd="0" parTransId="{8601FAB3-38C4-4ECE-8E2E-FCD639E93FC0}" sibTransId="{7AC31FFF-976F-4CE3-98AA-3E601A1F447A}"/>
    <dgm:cxn modelId="{283682F0-C358-41A3-831A-10628C501EB4}" srcId="{CC7A7E4C-8F57-4AF2-968D-31F0F5588B4E}" destId="{DDE07D51-1944-4FBB-A7CD-DC6E3EEAD266}" srcOrd="1" destOrd="0" parTransId="{8EE13068-94B7-43CD-988F-0F1C51047BA1}" sibTransId="{0B97714B-6E51-41B2-AB93-6D9F15FB601A}"/>
    <dgm:cxn modelId="{756FF9DA-BF35-46ED-A70F-D0C4F3E8B2D8}" type="presParOf" srcId="{01F9FF04-0740-4480-B18C-B163F0758A78}" destId="{9A809386-AEBD-4103-8A4A-09CF36DA6400}" srcOrd="0" destOrd="0" presId="urn:microsoft.com/office/officeart/2005/8/layout/list1"/>
    <dgm:cxn modelId="{168EE22B-6325-45CB-8D80-7B4E09AD1AE2}" type="presParOf" srcId="{9A809386-AEBD-4103-8A4A-09CF36DA6400}" destId="{68061FC2-1EFE-4975-AD54-4F4E5EEE711E}" srcOrd="0" destOrd="0" presId="urn:microsoft.com/office/officeart/2005/8/layout/list1"/>
    <dgm:cxn modelId="{EAD47D74-3218-4125-AD30-EA0148C93D92}" type="presParOf" srcId="{9A809386-AEBD-4103-8A4A-09CF36DA6400}" destId="{15C467CD-E87F-4FC0-97A3-1004611D0D37}" srcOrd="1" destOrd="0" presId="urn:microsoft.com/office/officeart/2005/8/layout/list1"/>
    <dgm:cxn modelId="{431AA1C2-67CE-461C-A9BF-82E1B5F873CF}" type="presParOf" srcId="{01F9FF04-0740-4480-B18C-B163F0758A78}" destId="{6083D7C1-71FA-4C99-A719-3CC96B14E183}" srcOrd="1" destOrd="0" presId="urn:microsoft.com/office/officeart/2005/8/layout/list1"/>
    <dgm:cxn modelId="{5363EB13-8711-485C-9C06-EEBC518BA3B4}" type="presParOf" srcId="{01F9FF04-0740-4480-B18C-B163F0758A78}" destId="{C542006B-2810-4A76-B92F-E37B8B3FDC53}" srcOrd="2" destOrd="0" presId="urn:microsoft.com/office/officeart/2005/8/layout/list1"/>
    <dgm:cxn modelId="{53AA9E1B-49F7-404E-B0FF-78BC3FE784A6}" type="presParOf" srcId="{01F9FF04-0740-4480-B18C-B163F0758A78}" destId="{61A8F1A1-E0ED-4AF6-9462-AA0BF4096603}" srcOrd="3" destOrd="0" presId="urn:microsoft.com/office/officeart/2005/8/layout/list1"/>
    <dgm:cxn modelId="{4B76BE5A-F38F-4222-96A4-BBD38F6205C4}" type="presParOf" srcId="{01F9FF04-0740-4480-B18C-B163F0758A78}" destId="{EFCFF92F-F5B2-4FAD-B432-D1D9032F8BBC}" srcOrd="4" destOrd="0" presId="urn:microsoft.com/office/officeart/2005/8/layout/list1"/>
    <dgm:cxn modelId="{5DFFC576-EF66-4CA0-8BF4-C1195095302B}" type="presParOf" srcId="{EFCFF92F-F5B2-4FAD-B432-D1D9032F8BBC}" destId="{B61D1B21-067E-4B26-9CA4-77747E04D59C}" srcOrd="0" destOrd="0" presId="urn:microsoft.com/office/officeart/2005/8/layout/list1"/>
    <dgm:cxn modelId="{E629823B-3348-42D2-BC36-E5A429AB63AA}" type="presParOf" srcId="{EFCFF92F-F5B2-4FAD-B432-D1D9032F8BBC}" destId="{023ADD05-FC69-4961-BD5C-F25D7FCF1504}" srcOrd="1" destOrd="0" presId="urn:microsoft.com/office/officeart/2005/8/layout/list1"/>
    <dgm:cxn modelId="{DB445F8F-0361-488B-97FC-01567854D285}" type="presParOf" srcId="{01F9FF04-0740-4480-B18C-B163F0758A78}" destId="{DA6E6AE7-2507-4935-AF7F-F8954C2C7479}" srcOrd="5" destOrd="0" presId="urn:microsoft.com/office/officeart/2005/8/layout/list1"/>
    <dgm:cxn modelId="{06EDAE6F-C95D-455E-BAA1-76CA542EF4F0}" type="presParOf" srcId="{01F9FF04-0740-4480-B18C-B163F0758A78}" destId="{606DBA7F-1825-4D4A-B233-CD495F8D4219}" srcOrd="6" destOrd="0" presId="urn:microsoft.com/office/officeart/2005/8/layout/list1"/>
    <dgm:cxn modelId="{FC2DBD8E-87CA-4A58-9516-94D2731C5C82}" type="presParOf" srcId="{01F9FF04-0740-4480-B18C-B163F0758A78}" destId="{62CFE075-76DE-41EB-8CDC-04B0A3639883}" srcOrd="7" destOrd="0" presId="urn:microsoft.com/office/officeart/2005/8/layout/list1"/>
    <dgm:cxn modelId="{A1BCCF6E-BF9C-4707-965A-74BFD53D9329}" type="presParOf" srcId="{01F9FF04-0740-4480-B18C-B163F0758A78}" destId="{EEDB1C78-DCFB-4CE3-BBEB-1E9C7EC4CEE9}" srcOrd="8" destOrd="0" presId="urn:microsoft.com/office/officeart/2005/8/layout/list1"/>
    <dgm:cxn modelId="{4CB8AD68-BE12-4FB5-A01B-62ED8706C999}" type="presParOf" srcId="{EEDB1C78-DCFB-4CE3-BBEB-1E9C7EC4CEE9}" destId="{D12A83F2-68A1-4D78-AEB6-56B13B6E9B20}" srcOrd="0" destOrd="0" presId="urn:microsoft.com/office/officeart/2005/8/layout/list1"/>
    <dgm:cxn modelId="{25E4F213-FD50-4958-9230-C0F44B0A0B60}" type="presParOf" srcId="{EEDB1C78-DCFB-4CE3-BBEB-1E9C7EC4CEE9}" destId="{C9DEBCBC-0F77-4042-9E9D-728531DB554E}" srcOrd="1" destOrd="0" presId="urn:microsoft.com/office/officeart/2005/8/layout/list1"/>
    <dgm:cxn modelId="{82314272-7ACF-48A7-AA2E-4E2257284EFA}" type="presParOf" srcId="{01F9FF04-0740-4480-B18C-B163F0758A78}" destId="{F39EF84B-757F-46BA-91EB-9F9B67E32397}" srcOrd="9" destOrd="0" presId="urn:microsoft.com/office/officeart/2005/8/layout/list1"/>
    <dgm:cxn modelId="{B7AA56A8-D702-4532-84F8-F133ECC3D747}" type="presParOf" srcId="{01F9FF04-0740-4480-B18C-B163F0758A78}" destId="{420F1141-373F-42C8-845C-5FAD23E27604}" srcOrd="10" destOrd="0" presId="urn:microsoft.com/office/officeart/2005/8/layout/list1"/>
    <dgm:cxn modelId="{687A788B-6A7A-4BAB-A456-CB6797ABD155}" type="presParOf" srcId="{01F9FF04-0740-4480-B18C-B163F0758A78}" destId="{26782C48-2778-4DFD-A558-626C1F3FC90B}" srcOrd="11" destOrd="0" presId="urn:microsoft.com/office/officeart/2005/8/layout/list1"/>
    <dgm:cxn modelId="{8B7C9557-46F4-48B7-8568-7E1E3BD56034}" type="presParOf" srcId="{01F9FF04-0740-4480-B18C-B163F0758A78}" destId="{1557E9BE-392A-4ABE-AC2E-F64D8E271A6F}" srcOrd="12" destOrd="0" presId="urn:microsoft.com/office/officeart/2005/8/layout/list1"/>
    <dgm:cxn modelId="{A0693A8D-9B16-4055-8C96-ADC4D47B7516}" type="presParOf" srcId="{1557E9BE-392A-4ABE-AC2E-F64D8E271A6F}" destId="{4C467536-10AD-4AFE-B98B-B1EAAE71E3C2}" srcOrd="0" destOrd="0" presId="urn:microsoft.com/office/officeart/2005/8/layout/list1"/>
    <dgm:cxn modelId="{6AC437AA-D2F9-40B9-8360-628223FA83FC}" type="presParOf" srcId="{1557E9BE-392A-4ABE-AC2E-F64D8E271A6F}" destId="{47CC8B00-A82D-4042-A44E-CFA8373FDE6A}" srcOrd="1" destOrd="0" presId="urn:microsoft.com/office/officeart/2005/8/layout/list1"/>
    <dgm:cxn modelId="{2C79F3CF-76EF-4E38-A153-2B5D160F4EF0}" type="presParOf" srcId="{01F9FF04-0740-4480-B18C-B163F0758A78}" destId="{4A99ABD2-0E10-4B0C-A264-E11DCCFAE628}" srcOrd="13" destOrd="0" presId="urn:microsoft.com/office/officeart/2005/8/layout/list1"/>
    <dgm:cxn modelId="{DD94FCA6-5112-4E5B-A08A-34605FF82132}" type="presParOf" srcId="{01F9FF04-0740-4480-B18C-B163F0758A78}" destId="{78B3FB2E-61B7-4380-BDB6-53507E3F4A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 dirty="0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627449D7-09B3-41BB-83E4-FACF718E77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 function</a:t>
          </a:r>
        </a:p>
      </dgm:t>
    </dgm:pt>
    <dgm:pt modelId="{A99CF443-CD54-4BC7-870E-FF4299959D13}" type="parTrans" cxnId="{3AAA9A9D-3607-49A2-9B27-8692F5CD5281}">
      <dgm:prSet/>
      <dgm:spPr/>
      <dgm:t>
        <a:bodyPr/>
        <a:lstStyle/>
        <a:p>
          <a:endParaRPr lang="en-US"/>
        </a:p>
      </dgm:t>
    </dgm:pt>
    <dgm:pt modelId="{E1BB68D0-1D83-4458-9F1D-2D9F3B2F47E7}" type="sibTrans" cxnId="{3AAA9A9D-3607-49A2-9B27-8692F5CD5281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  <dgm:extLst/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8ADA5595-342A-41A1-BEE5-18007AB62077}" type="presOf" srcId="{627449D7-09B3-41BB-83E4-FACF718E77D8}" destId="{7A7C760D-C626-46D0-82F6-61567486E508}" srcOrd="0" destOrd="4" presId="urn:microsoft.com/office/officeart/2018/5/layout/CenteredIconLabelDescriptionList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3AAA9A9D-3607-49A2-9B27-8692F5CD5281}" srcId="{5F089B3A-7CCD-43E7-8E99-DEFFA50E0F82}" destId="{627449D7-09B3-41BB-83E4-FACF718E77D8}" srcOrd="2" destOrd="0" parTransId="{A99CF443-CD54-4BC7-870E-FF4299959D13}" sibTransId="{E1BB68D0-1D83-4458-9F1D-2D9F3B2F47E7}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 bound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Tight coupling to Kubernetes except Azure function 2.0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ED1604-8049-41F7-A2D6-E45974732914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3456B2-E272-4564-8BA1-62BB27B1EA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Easy Graphical modelling</a:t>
          </a:r>
        </a:p>
      </dgm:t>
    </dgm:pt>
    <dgm:pt modelId="{F111142A-4337-4E7A-A5E2-EDFD7FCAC65D}" type="parTrans" cxnId="{D84C9D0A-784E-40E6-ACA9-2A9284B268CA}">
      <dgm:prSet/>
      <dgm:spPr/>
      <dgm:t>
        <a:bodyPr/>
        <a:lstStyle/>
        <a:p>
          <a:endParaRPr lang="en-US"/>
        </a:p>
      </dgm:t>
    </dgm:pt>
    <dgm:pt modelId="{21D6F339-1BE1-40C8-8445-6432298C4409}" type="sibTrans" cxnId="{D84C9D0A-784E-40E6-ACA9-2A9284B268CA}">
      <dgm:prSet/>
      <dgm:spPr/>
      <dgm:t>
        <a:bodyPr/>
        <a:lstStyle/>
        <a:p>
          <a:endParaRPr lang="en-US"/>
        </a:p>
      </dgm:t>
    </dgm:pt>
    <dgm:pt modelId="{336D00C7-2181-4E7D-AD27-EF2AA15856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RBAC for orchestration creation, update or delete</a:t>
          </a:r>
        </a:p>
      </dgm:t>
    </dgm:pt>
    <dgm:pt modelId="{077F01DC-1840-427B-BDF3-A4EA24CFFCE1}" type="parTrans" cxnId="{F9C526B2-7B26-4E0A-837C-680C55B81A76}">
      <dgm:prSet/>
      <dgm:spPr/>
      <dgm:t>
        <a:bodyPr/>
        <a:lstStyle/>
        <a:p>
          <a:endParaRPr lang="en-US"/>
        </a:p>
      </dgm:t>
    </dgm:pt>
    <dgm:pt modelId="{9ACFCBF5-AA06-46F4-BA69-1B4F66C613DE}" type="sibTrans" cxnId="{F9C526B2-7B26-4E0A-837C-680C55B81A76}">
      <dgm:prSet/>
      <dgm:spPr/>
      <dgm:t>
        <a:bodyPr/>
        <a:lstStyle/>
        <a:p>
          <a:endParaRPr lang="en-US"/>
        </a:p>
      </dgm:t>
    </dgm:pt>
    <dgm:pt modelId="{E858834F-65B8-45A0-BED1-67F05FCDB6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Graphical monitoring of workflow</a:t>
          </a:r>
        </a:p>
      </dgm:t>
    </dgm:pt>
    <dgm:pt modelId="{4872DE69-1B42-46EC-A1EA-F46FA16651E8}" type="parTrans" cxnId="{CC391BBD-3C55-472C-BDEE-5A02FACCE1A4}">
      <dgm:prSet/>
      <dgm:spPr/>
      <dgm:t>
        <a:bodyPr/>
        <a:lstStyle/>
        <a:p>
          <a:endParaRPr lang="en-US"/>
        </a:p>
      </dgm:t>
    </dgm:pt>
    <dgm:pt modelId="{393A7796-82DE-4358-AABC-B5A4AD3632A6}" type="sibTrans" cxnId="{CC391BBD-3C55-472C-BDEE-5A02FACCE1A4}">
      <dgm:prSet/>
      <dgm:spPr/>
      <dgm:t>
        <a:bodyPr/>
        <a:lstStyle/>
        <a:p>
          <a:endParaRPr lang="en-US"/>
        </a:p>
      </dgm:t>
    </dgm:pt>
    <dgm:pt modelId="{7AAC7E90-AD37-401A-8CE4-C91BABECFB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Reports on Workflow – KPI based</a:t>
          </a:r>
        </a:p>
      </dgm:t>
    </dgm:pt>
    <dgm:pt modelId="{3A6BD1B1-A184-48F3-99EC-C3AA8D397B75}" type="parTrans" cxnId="{266CF170-8913-45B8-9C92-B48B73D9AD02}">
      <dgm:prSet/>
      <dgm:spPr/>
      <dgm:t>
        <a:bodyPr/>
        <a:lstStyle/>
        <a:p>
          <a:endParaRPr lang="en-US"/>
        </a:p>
      </dgm:t>
    </dgm:pt>
    <dgm:pt modelId="{BB68DB22-73FB-4239-9D0D-530CA0825263}" type="sibTrans" cxnId="{266CF170-8913-45B8-9C92-B48B73D9AD02}">
      <dgm:prSet/>
      <dgm:spPr/>
      <dgm:t>
        <a:bodyPr/>
        <a:lstStyle/>
        <a:p>
          <a:endParaRPr lang="en-US"/>
        </a:p>
      </dgm:t>
    </dgm:pt>
    <dgm:pt modelId="{B9CCE1F1-4888-420D-A444-752766CFCC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Cloud hosting without vendor lock-in</a:t>
          </a:r>
        </a:p>
      </dgm:t>
    </dgm:pt>
    <dgm:pt modelId="{9F638215-98CD-42F1-A21A-6D59E7E5EB01}" type="parTrans" cxnId="{8D86A89F-78C2-4BB9-BD3E-45349A9F7E93}">
      <dgm:prSet/>
      <dgm:spPr/>
      <dgm:t>
        <a:bodyPr/>
        <a:lstStyle/>
        <a:p>
          <a:endParaRPr lang="en-US"/>
        </a:p>
      </dgm:t>
    </dgm:pt>
    <dgm:pt modelId="{2FF924F1-3ADD-47FB-AD62-B4E88EBD05B5}" type="sibTrans" cxnId="{8D86A89F-78C2-4BB9-BD3E-45349A9F7E93}">
      <dgm:prSet/>
      <dgm:spPr/>
      <dgm:t>
        <a:bodyPr/>
        <a:lstStyle/>
        <a:p>
          <a:endParaRPr lang="en-US"/>
        </a:p>
      </dgm:t>
    </dgm:pt>
    <dgm:pt modelId="{DF39DF1F-CB27-49C8-AF7C-99F762B43C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Notification</a:t>
          </a:r>
        </a:p>
      </dgm:t>
    </dgm:pt>
    <dgm:pt modelId="{8DE74F0F-94A2-41A6-A916-A85E932F5234}" type="parTrans" cxnId="{16DC6FD3-0420-4980-A996-877B7AE50A59}">
      <dgm:prSet/>
      <dgm:spPr/>
      <dgm:t>
        <a:bodyPr/>
        <a:lstStyle/>
        <a:p>
          <a:endParaRPr lang="en-US"/>
        </a:p>
      </dgm:t>
    </dgm:pt>
    <dgm:pt modelId="{FC5B6187-120E-4EFB-902D-AFDE4A8023D6}" type="sibTrans" cxnId="{16DC6FD3-0420-4980-A996-877B7AE50A59}">
      <dgm:prSet/>
      <dgm:spPr/>
      <dgm:t>
        <a:bodyPr/>
        <a:lstStyle/>
        <a:p>
          <a:endParaRPr lang="en-US"/>
        </a:p>
      </dgm:t>
    </dgm:pt>
    <dgm:pt modelId="{C61D76EC-B731-4BED-A280-98F7E813F4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Parallelization of Task</a:t>
          </a:r>
        </a:p>
      </dgm:t>
    </dgm:pt>
    <dgm:pt modelId="{78ED58EA-BB77-4520-8583-4EC96C9AEB9D}" type="parTrans" cxnId="{B68B908B-845B-400C-A720-A057659D3A40}">
      <dgm:prSet/>
      <dgm:spPr/>
      <dgm:t>
        <a:bodyPr/>
        <a:lstStyle/>
        <a:p>
          <a:endParaRPr lang="en-US"/>
        </a:p>
      </dgm:t>
    </dgm:pt>
    <dgm:pt modelId="{01ACD5AB-582E-4DE5-80F4-57C1096F1B63}" type="sibTrans" cxnId="{B68B908B-845B-400C-A720-A057659D3A40}">
      <dgm:prSet/>
      <dgm:spPr/>
      <dgm:t>
        <a:bodyPr/>
        <a:lstStyle/>
        <a:p>
          <a:endParaRPr lang="en-US"/>
        </a:p>
      </dgm:t>
    </dgm:pt>
    <dgm:pt modelId="{69E9F447-56AC-4745-A30F-0EE8F5FE3F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Prebuilt in connectors and activities</a:t>
          </a:r>
        </a:p>
      </dgm:t>
    </dgm:pt>
    <dgm:pt modelId="{6953DD07-C1FC-4D1C-89F4-4EB98216D10B}" type="parTrans" cxnId="{6B061531-0A45-45D5-8CB3-69818EC2F598}">
      <dgm:prSet/>
      <dgm:spPr/>
      <dgm:t>
        <a:bodyPr/>
        <a:lstStyle/>
        <a:p>
          <a:endParaRPr lang="en-US"/>
        </a:p>
      </dgm:t>
    </dgm:pt>
    <dgm:pt modelId="{60400F33-B374-49B7-AE78-B21C52E8AC84}" type="sibTrans" cxnId="{6B061531-0A45-45D5-8CB3-69818EC2F598}">
      <dgm:prSet/>
      <dgm:spPr/>
      <dgm:t>
        <a:bodyPr/>
        <a:lstStyle/>
        <a:p>
          <a:endParaRPr lang="en-US"/>
        </a:p>
      </dgm:t>
    </dgm:pt>
    <dgm:pt modelId="{F00CE0D0-AF0A-4128-AE9A-B12D2C027397}" type="pres">
      <dgm:prSet presAssocID="{67ED1604-8049-41F7-A2D6-E45974732914}" presName="root" presStyleCnt="0">
        <dgm:presLayoutVars>
          <dgm:dir/>
          <dgm:resizeHandles val="exact"/>
        </dgm:presLayoutVars>
      </dgm:prSet>
      <dgm:spPr/>
    </dgm:pt>
    <dgm:pt modelId="{0195A5E1-F800-4821-97E6-3E0C102AF670}" type="pres">
      <dgm:prSet presAssocID="{993456B2-E272-4564-8BA1-62BB27B1EA74}" presName="compNode" presStyleCnt="0"/>
      <dgm:spPr/>
    </dgm:pt>
    <dgm:pt modelId="{F41A9AA5-DF85-4DCD-B858-77C7613BC90C}" type="pres">
      <dgm:prSet presAssocID="{993456B2-E272-4564-8BA1-62BB27B1EA74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C9F2806-D044-436F-8C09-907EE8BCD2D7}" type="pres">
      <dgm:prSet presAssocID="{993456B2-E272-4564-8BA1-62BB27B1EA7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E1960-2CE2-4B18-BFF3-80EF5CE60DCA}" type="pres">
      <dgm:prSet presAssocID="{993456B2-E272-4564-8BA1-62BB27B1EA74}" presName="spaceRect" presStyleCnt="0"/>
      <dgm:spPr/>
    </dgm:pt>
    <dgm:pt modelId="{4E2A5952-517A-4088-8EC1-9B86BC3DF08E}" type="pres">
      <dgm:prSet presAssocID="{993456B2-E272-4564-8BA1-62BB27B1EA74}" presName="textRect" presStyleLbl="revTx" presStyleIdx="0" presStyleCnt="8">
        <dgm:presLayoutVars>
          <dgm:chMax val="1"/>
          <dgm:chPref val="1"/>
        </dgm:presLayoutVars>
      </dgm:prSet>
      <dgm:spPr/>
    </dgm:pt>
    <dgm:pt modelId="{78729CD1-2FC0-43B6-AA27-CCC3C2DBC8F4}" type="pres">
      <dgm:prSet presAssocID="{21D6F339-1BE1-40C8-8445-6432298C4409}" presName="sibTrans" presStyleCnt="0"/>
      <dgm:spPr/>
    </dgm:pt>
    <dgm:pt modelId="{C31F44A0-A978-4CCB-A9D4-EC2D641248F4}" type="pres">
      <dgm:prSet presAssocID="{336D00C7-2181-4E7D-AD27-EF2AA1585631}" presName="compNode" presStyleCnt="0"/>
      <dgm:spPr/>
    </dgm:pt>
    <dgm:pt modelId="{00E7EF70-624B-491A-A46C-3A2E9BAA2E7D}" type="pres">
      <dgm:prSet presAssocID="{336D00C7-2181-4E7D-AD27-EF2AA1585631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A89CD75-C398-41A6-A067-0491E46F9EC7}" type="pres">
      <dgm:prSet presAssocID="{336D00C7-2181-4E7D-AD27-EF2AA158563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B5A4C7-7EC9-44EA-8A5E-7674E60E6EAD}" type="pres">
      <dgm:prSet presAssocID="{336D00C7-2181-4E7D-AD27-EF2AA1585631}" presName="spaceRect" presStyleCnt="0"/>
      <dgm:spPr/>
    </dgm:pt>
    <dgm:pt modelId="{5FAB4B23-8B62-40DC-A575-AD581AF7306C}" type="pres">
      <dgm:prSet presAssocID="{336D00C7-2181-4E7D-AD27-EF2AA1585631}" presName="textRect" presStyleLbl="revTx" presStyleIdx="1" presStyleCnt="8">
        <dgm:presLayoutVars>
          <dgm:chMax val="1"/>
          <dgm:chPref val="1"/>
        </dgm:presLayoutVars>
      </dgm:prSet>
      <dgm:spPr/>
    </dgm:pt>
    <dgm:pt modelId="{2815ABBA-6BC3-4DC0-8537-9F80B9DD83F7}" type="pres">
      <dgm:prSet presAssocID="{9ACFCBF5-AA06-46F4-BA69-1B4F66C613DE}" presName="sibTrans" presStyleCnt="0"/>
      <dgm:spPr/>
    </dgm:pt>
    <dgm:pt modelId="{C59066D7-7BB6-441C-B719-4D34A64CD591}" type="pres">
      <dgm:prSet presAssocID="{E858834F-65B8-45A0-BED1-67F05FCDB6CA}" presName="compNode" presStyleCnt="0"/>
      <dgm:spPr/>
    </dgm:pt>
    <dgm:pt modelId="{47E8ED28-9A4F-46D0-8338-57C637C82B3B}" type="pres">
      <dgm:prSet presAssocID="{E858834F-65B8-45A0-BED1-67F05FCDB6CA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42CBE7A-5EC1-4E83-BAA5-6AE9A0A2F707}" type="pres">
      <dgm:prSet presAssocID="{E858834F-65B8-45A0-BED1-67F05FCDB6C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096E6B3-0C18-431C-93F1-33AA63CE90A0}" type="pres">
      <dgm:prSet presAssocID="{E858834F-65B8-45A0-BED1-67F05FCDB6CA}" presName="spaceRect" presStyleCnt="0"/>
      <dgm:spPr/>
    </dgm:pt>
    <dgm:pt modelId="{2F074BCD-25F4-47FA-9875-693A9D00BA06}" type="pres">
      <dgm:prSet presAssocID="{E858834F-65B8-45A0-BED1-67F05FCDB6CA}" presName="textRect" presStyleLbl="revTx" presStyleIdx="2" presStyleCnt="8">
        <dgm:presLayoutVars>
          <dgm:chMax val="1"/>
          <dgm:chPref val="1"/>
        </dgm:presLayoutVars>
      </dgm:prSet>
      <dgm:spPr/>
    </dgm:pt>
    <dgm:pt modelId="{9B74F3E3-7C6D-435F-8180-BC02DE49EBD8}" type="pres">
      <dgm:prSet presAssocID="{393A7796-82DE-4358-AABC-B5A4AD3632A6}" presName="sibTrans" presStyleCnt="0"/>
      <dgm:spPr/>
    </dgm:pt>
    <dgm:pt modelId="{F0BCABA0-51EF-4961-9922-A3BAACA11DE4}" type="pres">
      <dgm:prSet presAssocID="{7AAC7E90-AD37-401A-8CE4-C91BABECFBFA}" presName="compNode" presStyleCnt="0"/>
      <dgm:spPr/>
    </dgm:pt>
    <dgm:pt modelId="{309ACA56-FAC1-4767-B69C-5215D125D0CA}" type="pres">
      <dgm:prSet presAssocID="{7AAC7E90-AD37-401A-8CE4-C91BABECFBFA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AC386A7-93EF-42B4-BF49-398D09E71090}" type="pres">
      <dgm:prSet presAssocID="{7AAC7E90-AD37-401A-8CE4-C91BABECFBF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CDBDEA-8DCE-4499-8107-BD8FF920269C}" type="pres">
      <dgm:prSet presAssocID="{7AAC7E90-AD37-401A-8CE4-C91BABECFBFA}" presName="spaceRect" presStyleCnt="0"/>
      <dgm:spPr/>
    </dgm:pt>
    <dgm:pt modelId="{CFF3B403-CA1B-4C8D-A654-0564C8D99E8C}" type="pres">
      <dgm:prSet presAssocID="{7AAC7E90-AD37-401A-8CE4-C91BABECFBFA}" presName="textRect" presStyleLbl="revTx" presStyleIdx="3" presStyleCnt="8">
        <dgm:presLayoutVars>
          <dgm:chMax val="1"/>
          <dgm:chPref val="1"/>
        </dgm:presLayoutVars>
      </dgm:prSet>
      <dgm:spPr/>
    </dgm:pt>
    <dgm:pt modelId="{8A90DE5A-C8F8-43D0-BBBF-20CAFBE53A59}" type="pres">
      <dgm:prSet presAssocID="{BB68DB22-73FB-4239-9D0D-530CA0825263}" presName="sibTrans" presStyleCnt="0"/>
      <dgm:spPr/>
    </dgm:pt>
    <dgm:pt modelId="{8B564FD2-5016-4AB5-B659-14CA0B1BC84C}" type="pres">
      <dgm:prSet presAssocID="{B9CCE1F1-4888-420D-A444-752766CFCC97}" presName="compNode" presStyleCnt="0"/>
      <dgm:spPr/>
    </dgm:pt>
    <dgm:pt modelId="{63C8327B-26F5-4D55-8A03-EF15623BB629}" type="pres">
      <dgm:prSet presAssocID="{B9CCE1F1-4888-420D-A444-752766CFCC97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8752352-32D3-4DF8-BE95-9DAB926B0FAB}" type="pres">
      <dgm:prSet presAssocID="{B9CCE1F1-4888-420D-A444-752766CFCC9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D22BEF-4D2B-4253-8B74-E249B8EF33BC}" type="pres">
      <dgm:prSet presAssocID="{B9CCE1F1-4888-420D-A444-752766CFCC97}" presName="spaceRect" presStyleCnt="0"/>
      <dgm:spPr/>
    </dgm:pt>
    <dgm:pt modelId="{276199BB-DE90-4998-B42B-51075C861DE9}" type="pres">
      <dgm:prSet presAssocID="{B9CCE1F1-4888-420D-A444-752766CFCC97}" presName="textRect" presStyleLbl="revTx" presStyleIdx="4" presStyleCnt="8">
        <dgm:presLayoutVars>
          <dgm:chMax val="1"/>
          <dgm:chPref val="1"/>
        </dgm:presLayoutVars>
      </dgm:prSet>
      <dgm:spPr/>
    </dgm:pt>
    <dgm:pt modelId="{437D87CA-CC96-415E-A8AC-BB5682E56FBA}" type="pres">
      <dgm:prSet presAssocID="{2FF924F1-3ADD-47FB-AD62-B4E88EBD05B5}" presName="sibTrans" presStyleCnt="0"/>
      <dgm:spPr/>
    </dgm:pt>
    <dgm:pt modelId="{855DFC42-4469-4CDD-897E-BE1A03E3C123}" type="pres">
      <dgm:prSet presAssocID="{DF39DF1F-CB27-49C8-AF7C-99F762B43C31}" presName="compNode" presStyleCnt="0"/>
      <dgm:spPr/>
    </dgm:pt>
    <dgm:pt modelId="{4DED3019-251B-4030-B81C-03F7BC4A0C97}" type="pres">
      <dgm:prSet presAssocID="{DF39DF1F-CB27-49C8-AF7C-99F762B43C3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AB3299F-5A13-4288-B786-96FF73E305DD}" type="pres">
      <dgm:prSet presAssocID="{DF39DF1F-CB27-49C8-AF7C-99F762B43C3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03D2C00-CFD5-4F0D-8479-4802ED0479DE}" type="pres">
      <dgm:prSet presAssocID="{DF39DF1F-CB27-49C8-AF7C-99F762B43C31}" presName="spaceRect" presStyleCnt="0"/>
      <dgm:spPr/>
    </dgm:pt>
    <dgm:pt modelId="{EFDE22C9-7E82-4031-A48A-F4067FFD05FB}" type="pres">
      <dgm:prSet presAssocID="{DF39DF1F-CB27-49C8-AF7C-99F762B43C31}" presName="textRect" presStyleLbl="revTx" presStyleIdx="5" presStyleCnt="8">
        <dgm:presLayoutVars>
          <dgm:chMax val="1"/>
          <dgm:chPref val="1"/>
        </dgm:presLayoutVars>
      </dgm:prSet>
      <dgm:spPr/>
    </dgm:pt>
    <dgm:pt modelId="{1238C239-19A4-4009-A363-64D00EE5AB66}" type="pres">
      <dgm:prSet presAssocID="{FC5B6187-120E-4EFB-902D-AFDE4A8023D6}" presName="sibTrans" presStyleCnt="0"/>
      <dgm:spPr/>
    </dgm:pt>
    <dgm:pt modelId="{D249DD54-F082-4472-917F-DC08BA18BFFD}" type="pres">
      <dgm:prSet presAssocID="{C61D76EC-B731-4BED-A280-98F7E813F454}" presName="compNode" presStyleCnt="0"/>
      <dgm:spPr/>
    </dgm:pt>
    <dgm:pt modelId="{24FF54D4-B976-44E5-9B7E-44DD47610292}" type="pres">
      <dgm:prSet presAssocID="{C61D76EC-B731-4BED-A280-98F7E813F454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8911813-D97A-4A06-8DE4-240D451933E1}" type="pres">
      <dgm:prSet presAssocID="{C61D76EC-B731-4BED-A280-98F7E813F4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B6331021-57D6-4EBE-840C-7776D1CFDEC3}" type="pres">
      <dgm:prSet presAssocID="{C61D76EC-B731-4BED-A280-98F7E813F454}" presName="spaceRect" presStyleCnt="0"/>
      <dgm:spPr/>
    </dgm:pt>
    <dgm:pt modelId="{08BF7023-721B-4ADA-B80F-64E3022E58F6}" type="pres">
      <dgm:prSet presAssocID="{C61D76EC-B731-4BED-A280-98F7E813F454}" presName="textRect" presStyleLbl="revTx" presStyleIdx="6" presStyleCnt="8">
        <dgm:presLayoutVars>
          <dgm:chMax val="1"/>
          <dgm:chPref val="1"/>
        </dgm:presLayoutVars>
      </dgm:prSet>
      <dgm:spPr/>
    </dgm:pt>
    <dgm:pt modelId="{59DFD0BB-BE1E-4AF3-9325-A6D4638A4A35}" type="pres">
      <dgm:prSet presAssocID="{01ACD5AB-582E-4DE5-80F4-57C1096F1B63}" presName="sibTrans" presStyleCnt="0"/>
      <dgm:spPr/>
    </dgm:pt>
    <dgm:pt modelId="{93252AFF-EB79-4950-9D87-14EC03747669}" type="pres">
      <dgm:prSet presAssocID="{69E9F447-56AC-4745-A30F-0EE8F5FE3F13}" presName="compNode" presStyleCnt="0"/>
      <dgm:spPr/>
    </dgm:pt>
    <dgm:pt modelId="{54E2304C-4A5F-42C0-B3B6-CDF5F0AE7F47}" type="pres">
      <dgm:prSet presAssocID="{69E9F447-56AC-4745-A30F-0EE8F5FE3F13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4D69863-F5B7-4D7B-B416-A0085A4FF261}" type="pres">
      <dgm:prSet presAssocID="{69E9F447-56AC-4745-A30F-0EE8F5FE3F1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234275D-5792-46B1-ABA0-E1EC8B954706}" type="pres">
      <dgm:prSet presAssocID="{69E9F447-56AC-4745-A30F-0EE8F5FE3F13}" presName="spaceRect" presStyleCnt="0"/>
      <dgm:spPr/>
    </dgm:pt>
    <dgm:pt modelId="{D8D2CBA1-55B4-4560-8B64-F6BE56DEFECF}" type="pres">
      <dgm:prSet presAssocID="{69E9F447-56AC-4745-A30F-0EE8F5FE3F1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84C9D0A-784E-40E6-ACA9-2A9284B268CA}" srcId="{67ED1604-8049-41F7-A2D6-E45974732914}" destId="{993456B2-E272-4564-8BA1-62BB27B1EA74}" srcOrd="0" destOrd="0" parTransId="{F111142A-4337-4E7A-A5E2-EDFD7FCAC65D}" sibTransId="{21D6F339-1BE1-40C8-8445-6432298C4409}"/>
    <dgm:cxn modelId="{EF251F10-1302-4C1C-8608-5C95DC515FFA}" type="presOf" srcId="{E858834F-65B8-45A0-BED1-67F05FCDB6CA}" destId="{2F074BCD-25F4-47FA-9875-693A9D00BA06}" srcOrd="0" destOrd="0" presId="urn:microsoft.com/office/officeart/2018/5/layout/IconLeafLabelList"/>
    <dgm:cxn modelId="{6B061531-0A45-45D5-8CB3-69818EC2F598}" srcId="{67ED1604-8049-41F7-A2D6-E45974732914}" destId="{69E9F447-56AC-4745-A30F-0EE8F5FE3F13}" srcOrd="7" destOrd="0" parTransId="{6953DD07-C1FC-4D1C-89F4-4EB98216D10B}" sibTransId="{60400F33-B374-49B7-AE78-B21C52E8AC84}"/>
    <dgm:cxn modelId="{4F904D4B-5102-408E-8E3D-5907FDE0B415}" type="presOf" srcId="{B9CCE1F1-4888-420D-A444-752766CFCC97}" destId="{276199BB-DE90-4998-B42B-51075C861DE9}" srcOrd="0" destOrd="0" presId="urn:microsoft.com/office/officeart/2018/5/layout/IconLeafLabelList"/>
    <dgm:cxn modelId="{78E5D54D-0F4E-42BF-9A04-C63894F538C4}" type="presOf" srcId="{67ED1604-8049-41F7-A2D6-E45974732914}" destId="{F00CE0D0-AF0A-4128-AE9A-B12D2C027397}" srcOrd="0" destOrd="0" presId="urn:microsoft.com/office/officeart/2018/5/layout/IconLeafLabelList"/>
    <dgm:cxn modelId="{266CF170-8913-45B8-9C92-B48B73D9AD02}" srcId="{67ED1604-8049-41F7-A2D6-E45974732914}" destId="{7AAC7E90-AD37-401A-8CE4-C91BABECFBFA}" srcOrd="3" destOrd="0" parTransId="{3A6BD1B1-A184-48F3-99EC-C3AA8D397B75}" sibTransId="{BB68DB22-73FB-4239-9D0D-530CA0825263}"/>
    <dgm:cxn modelId="{D564927A-805B-437E-ABE4-4CBAD9229024}" type="presOf" srcId="{7AAC7E90-AD37-401A-8CE4-C91BABECFBFA}" destId="{CFF3B403-CA1B-4C8D-A654-0564C8D99E8C}" srcOrd="0" destOrd="0" presId="urn:microsoft.com/office/officeart/2018/5/layout/IconLeafLabelList"/>
    <dgm:cxn modelId="{B2061C82-47DF-46C2-A91B-40214BD7B37C}" type="presOf" srcId="{993456B2-E272-4564-8BA1-62BB27B1EA74}" destId="{4E2A5952-517A-4088-8EC1-9B86BC3DF08E}" srcOrd="0" destOrd="0" presId="urn:microsoft.com/office/officeart/2018/5/layout/IconLeafLabelList"/>
    <dgm:cxn modelId="{B68B908B-845B-400C-A720-A057659D3A40}" srcId="{67ED1604-8049-41F7-A2D6-E45974732914}" destId="{C61D76EC-B731-4BED-A280-98F7E813F454}" srcOrd="6" destOrd="0" parTransId="{78ED58EA-BB77-4520-8583-4EC96C9AEB9D}" sibTransId="{01ACD5AB-582E-4DE5-80F4-57C1096F1B63}"/>
    <dgm:cxn modelId="{8531F99C-EDC7-4CD9-B654-ED8A09A30556}" type="presOf" srcId="{C61D76EC-B731-4BED-A280-98F7E813F454}" destId="{08BF7023-721B-4ADA-B80F-64E3022E58F6}" srcOrd="0" destOrd="0" presId="urn:microsoft.com/office/officeart/2018/5/layout/IconLeafLabelList"/>
    <dgm:cxn modelId="{8D86A89F-78C2-4BB9-BD3E-45349A9F7E93}" srcId="{67ED1604-8049-41F7-A2D6-E45974732914}" destId="{B9CCE1F1-4888-420D-A444-752766CFCC97}" srcOrd="4" destOrd="0" parTransId="{9F638215-98CD-42F1-A21A-6D59E7E5EB01}" sibTransId="{2FF924F1-3ADD-47FB-AD62-B4E88EBD05B5}"/>
    <dgm:cxn modelId="{F9C526B2-7B26-4E0A-837C-680C55B81A76}" srcId="{67ED1604-8049-41F7-A2D6-E45974732914}" destId="{336D00C7-2181-4E7D-AD27-EF2AA1585631}" srcOrd="1" destOrd="0" parTransId="{077F01DC-1840-427B-BDF3-A4EA24CFFCE1}" sibTransId="{9ACFCBF5-AA06-46F4-BA69-1B4F66C613DE}"/>
    <dgm:cxn modelId="{CC391BBD-3C55-472C-BDEE-5A02FACCE1A4}" srcId="{67ED1604-8049-41F7-A2D6-E45974732914}" destId="{E858834F-65B8-45A0-BED1-67F05FCDB6CA}" srcOrd="2" destOrd="0" parTransId="{4872DE69-1B42-46EC-A1EA-F46FA16651E8}" sibTransId="{393A7796-82DE-4358-AABC-B5A4AD3632A6}"/>
    <dgm:cxn modelId="{16DC6FD3-0420-4980-A996-877B7AE50A59}" srcId="{67ED1604-8049-41F7-A2D6-E45974732914}" destId="{DF39DF1F-CB27-49C8-AF7C-99F762B43C31}" srcOrd="5" destOrd="0" parTransId="{8DE74F0F-94A2-41A6-A916-A85E932F5234}" sibTransId="{FC5B6187-120E-4EFB-902D-AFDE4A8023D6}"/>
    <dgm:cxn modelId="{83E380E0-BA39-4754-A058-61A614CA2451}" type="presOf" srcId="{336D00C7-2181-4E7D-AD27-EF2AA1585631}" destId="{5FAB4B23-8B62-40DC-A575-AD581AF7306C}" srcOrd="0" destOrd="0" presId="urn:microsoft.com/office/officeart/2018/5/layout/IconLeafLabelList"/>
    <dgm:cxn modelId="{CA6567F9-6A91-48ED-93F3-041040C855FD}" type="presOf" srcId="{69E9F447-56AC-4745-A30F-0EE8F5FE3F13}" destId="{D8D2CBA1-55B4-4560-8B64-F6BE56DEFECF}" srcOrd="0" destOrd="0" presId="urn:microsoft.com/office/officeart/2018/5/layout/IconLeafLabelList"/>
    <dgm:cxn modelId="{A4B3D6FE-05D8-4694-BF47-1BD5C15F4444}" type="presOf" srcId="{DF39DF1F-CB27-49C8-AF7C-99F762B43C31}" destId="{EFDE22C9-7E82-4031-A48A-F4067FFD05FB}" srcOrd="0" destOrd="0" presId="urn:microsoft.com/office/officeart/2018/5/layout/IconLeafLabelList"/>
    <dgm:cxn modelId="{363EF121-34EA-443D-A55F-7C5C34E54CA4}" type="presParOf" srcId="{F00CE0D0-AF0A-4128-AE9A-B12D2C027397}" destId="{0195A5E1-F800-4821-97E6-3E0C102AF670}" srcOrd="0" destOrd="0" presId="urn:microsoft.com/office/officeart/2018/5/layout/IconLeafLabelList"/>
    <dgm:cxn modelId="{7BC29249-6B9A-4780-9DAF-5E0E415AC0B1}" type="presParOf" srcId="{0195A5E1-F800-4821-97E6-3E0C102AF670}" destId="{F41A9AA5-DF85-4DCD-B858-77C7613BC90C}" srcOrd="0" destOrd="0" presId="urn:microsoft.com/office/officeart/2018/5/layout/IconLeafLabelList"/>
    <dgm:cxn modelId="{18525DFB-DAA8-4844-AD77-2789B61C753C}" type="presParOf" srcId="{0195A5E1-F800-4821-97E6-3E0C102AF670}" destId="{FC9F2806-D044-436F-8C09-907EE8BCD2D7}" srcOrd="1" destOrd="0" presId="urn:microsoft.com/office/officeart/2018/5/layout/IconLeafLabelList"/>
    <dgm:cxn modelId="{E9914E94-325D-4E95-ABAD-39C271AB3DCE}" type="presParOf" srcId="{0195A5E1-F800-4821-97E6-3E0C102AF670}" destId="{333E1960-2CE2-4B18-BFF3-80EF5CE60DCA}" srcOrd="2" destOrd="0" presId="urn:microsoft.com/office/officeart/2018/5/layout/IconLeafLabelList"/>
    <dgm:cxn modelId="{446F846B-9692-40BB-95B4-04D7ABC152A6}" type="presParOf" srcId="{0195A5E1-F800-4821-97E6-3E0C102AF670}" destId="{4E2A5952-517A-4088-8EC1-9B86BC3DF08E}" srcOrd="3" destOrd="0" presId="urn:microsoft.com/office/officeart/2018/5/layout/IconLeafLabelList"/>
    <dgm:cxn modelId="{5BF05482-6B39-49B1-97C2-4AFF47B37D53}" type="presParOf" srcId="{F00CE0D0-AF0A-4128-AE9A-B12D2C027397}" destId="{78729CD1-2FC0-43B6-AA27-CCC3C2DBC8F4}" srcOrd="1" destOrd="0" presId="urn:microsoft.com/office/officeart/2018/5/layout/IconLeafLabelList"/>
    <dgm:cxn modelId="{320A51B5-B64C-41DA-BBDB-2F07F0AFF68B}" type="presParOf" srcId="{F00CE0D0-AF0A-4128-AE9A-B12D2C027397}" destId="{C31F44A0-A978-4CCB-A9D4-EC2D641248F4}" srcOrd="2" destOrd="0" presId="urn:microsoft.com/office/officeart/2018/5/layout/IconLeafLabelList"/>
    <dgm:cxn modelId="{CE459794-0BE2-4FD2-B376-BED05FA2A1B9}" type="presParOf" srcId="{C31F44A0-A978-4CCB-A9D4-EC2D641248F4}" destId="{00E7EF70-624B-491A-A46C-3A2E9BAA2E7D}" srcOrd="0" destOrd="0" presId="urn:microsoft.com/office/officeart/2018/5/layout/IconLeafLabelList"/>
    <dgm:cxn modelId="{2BFA6B73-CFB9-4E74-9934-92D40818AF5A}" type="presParOf" srcId="{C31F44A0-A978-4CCB-A9D4-EC2D641248F4}" destId="{BA89CD75-C398-41A6-A067-0491E46F9EC7}" srcOrd="1" destOrd="0" presId="urn:microsoft.com/office/officeart/2018/5/layout/IconLeafLabelList"/>
    <dgm:cxn modelId="{EAFEB5F5-85E0-4315-94EA-34CF563498DA}" type="presParOf" srcId="{C31F44A0-A978-4CCB-A9D4-EC2D641248F4}" destId="{1BB5A4C7-7EC9-44EA-8A5E-7674E60E6EAD}" srcOrd="2" destOrd="0" presId="urn:microsoft.com/office/officeart/2018/5/layout/IconLeafLabelList"/>
    <dgm:cxn modelId="{77C1A1DB-6C62-44E9-B395-03762B60D1DA}" type="presParOf" srcId="{C31F44A0-A978-4CCB-A9D4-EC2D641248F4}" destId="{5FAB4B23-8B62-40DC-A575-AD581AF7306C}" srcOrd="3" destOrd="0" presId="urn:microsoft.com/office/officeart/2018/5/layout/IconLeafLabelList"/>
    <dgm:cxn modelId="{45EAC8E5-314A-48B5-8C51-D92C5BE031C0}" type="presParOf" srcId="{F00CE0D0-AF0A-4128-AE9A-B12D2C027397}" destId="{2815ABBA-6BC3-4DC0-8537-9F80B9DD83F7}" srcOrd="3" destOrd="0" presId="urn:microsoft.com/office/officeart/2018/5/layout/IconLeafLabelList"/>
    <dgm:cxn modelId="{F8EE1B2E-CC3D-4023-9B42-22E4BA8508E1}" type="presParOf" srcId="{F00CE0D0-AF0A-4128-AE9A-B12D2C027397}" destId="{C59066D7-7BB6-441C-B719-4D34A64CD591}" srcOrd="4" destOrd="0" presId="urn:microsoft.com/office/officeart/2018/5/layout/IconLeafLabelList"/>
    <dgm:cxn modelId="{A822ADE7-8A23-4C89-AC23-B53393843D99}" type="presParOf" srcId="{C59066D7-7BB6-441C-B719-4D34A64CD591}" destId="{47E8ED28-9A4F-46D0-8338-57C637C82B3B}" srcOrd="0" destOrd="0" presId="urn:microsoft.com/office/officeart/2018/5/layout/IconLeafLabelList"/>
    <dgm:cxn modelId="{0A64B110-6434-4EC5-BBDB-6EFAAFD2E706}" type="presParOf" srcId="{C59066D7-7BB6-441C-B719-4D34A64CD591}" destId="{F42CBE7A-5EC1-4E83-BAA5-6AE9A0A2F707}" srcOrd="1" destOrd="0" presId="urn:microsoft.com/office/officeart/2018/5/layout/IconLeafLabelList"/>
    <dgm:cxn modelId="{45CDD942-449F-4D6D-AC60-DE95D721B6B7}" type="presParOf" srcId="{C59066D7-7BB6-441C-B719-4D34A64CD591}" destId="{5096E6B3-0C18-431C-93F1-33AA63CE90A0}" srcOrd="2" destOrd="0" presId="urn:microsoft.com/office/officeart/2018/5/layout/IconLeafLabelList"/>
    <dgm:cxn modelId="{2320BD64-9CD9-4258-BDB4-AF7788A73754}" type="presParOf" srcId="{C59066D7-7BB6-441C-B719-4D34A64CD591}" destId="{2F074BCD-25F4-47FA-9875-693A9D00BA06}" srcOrd="3" destOrd="0" presId="urn:microsoft.com/office/officeart/2018/5/layout/IconLeafLabelList"/>
    <dgm:cxn modelId="{F2C86C3C-F409-4961-9415-DA4CAA397003}" type="presParOf" srcId="{F00CE0D0-AF0A-4128-AE9A-B12D2C027397}" destId="{9B74F3E3-7C6D-435F-8180-BC02DE49EBD8}" srcOrd="5" destOrd="0" presId="urn:microsoft.com/office/officeart/2018/5/layout/IconLeafLabelList"/>
    <dgm:cxn modelId="{DF3AB71A-A003-4E0E-98C6-80ACC9B20ECE}" type="presParOf" srcId="{F00CE0D0-AF0A-4128-AE9A-B12D2C027397}" destId="{F0BCABA0-51EF-4961-9922-A3BAACA11DE4}" srcOrd="6" destOrd="0" presId="urn:microsoft.com/office/officeart/2018/5/layout/IconLeafLabelList"/>
    <dgm:cxn modelId="{766954E1-3394-4231-99EC-B126503DE254}" type="presParOf" srcId="{F0BCABA0-51EF-4961-9922-A3BAACA11DE4}" destId="{309ACA56-FAC1-4767-B69C-5215D125D0CA}" srcOrd="0" destOrd="0" presId="urn:microsoft.com/office/officeart/2018/5/layout/IconLeafLabelList"/>
    <dgm:cxn modelId="{7EB81FB6-02EA-433B-9941-B4992EEC49F4}" type="presParOf" srcId="{F0BCABA0-51EF-4961-9922-A3BAACA11DE4}" destId="{FAC386A7-93EF-42B4-BF49-398D09E71090}" srcOrd="1" destOrd="0" presId="urn:microsoft.com/office/officeart/2018/5/layout/IconLeafLabelList"/>
    <dgm:cxn modelId="{C43ABBB0-956D-4222-A85F-E4ACE642F5DC}" type="presParOf" srcId="{F0BCABA0-51EF-4961-9922-A3BAACA11DE4}" destId="{3DCDBDEA-8DCE-4499-8107-BD8FF920269C}" srcOrd="2" destOrd="0" presId="urn:microsoft.com/office/officeart/2018/5/layout/IconLeafLabelList"/>
    <dgm:cxn modelId="{FCF64E57-0959-4E45-9131-CB5AA1121570}" type="presParOf" srcId="{F0BCABA0-51EF-4961-9922-A3BAACA11DE4}" destId="{CFF3B403-CA1B-4C8D-A654-0564C8D99E8C}" srcOrd="3" destOrd="0" presId="urn:microsoft.com/office/officeart/2018/5/layout/IconLeafLabelList"/>
    <dgm:cxn modelId="{9592108E-65BD-4713-A230-B7EC1AB38908}" type="presParOf" srcId="{F00CE0D0-AF0A-4128-AE9A-B12D2C027397}" destId="{8A90DE5A-C8F8-43D0-BBBF-20CAFBE53A59}" srcOrd="7" destOrd="0" presId="urn:microsoft.com/office/officeart/2018/5/layout/IconLeafLabelList"/>
    <dgm:cxn modelId="{E9A23DFB-0812-4EA0-A9F7-051E51E4665E}" type="presParOf" srcId="{F00CE0D0-AF0A-4128-AE9A-B12D2C027397}" destId="{8B564FD2-5016-4AB5-B659-14CA0B1BC84C}" srcOrd="8" destOrd="0" presId="urn:microsoft.com/office/officeart/2018/5/layout/IconLeafLabelList"/>
    <dgm:cxn modelId="{D1C870CE-A04B-4F5B-B555-616E0F5B01D5}" type="presParOf" srcId="{8B564FD2-5016-4AB5-B659-14CA0B1BC84C}" destId="{63C8327B-26F5-4D55-8A03-EF15623BB629}" srcOrd="0" destOrd="0" presId="urn:microsoft.com/office/officeart/2018/5/layout/IconLeafLabelList"/>
    <dgm:cxn modelId="{9167E43D-91BE-4097-8114-E42C3A2E20B3}" type="presParOf" srcId="{8B564FD2-5016-4AB5-B659-14CA0B1BC84C}" destId="{C8752352-32D3-4DF8-BE95-9DAB926B0FAB}" srcOrd="1" destOrd="0" presId="urn:microsoft.com/office/officeart/2018/5/layout/IconLeafLabelList"/>
    <dgm:cxn modelId="{01698D86-F2F5-4CF4-A6C4-BE2DE3F45301}" type="presParOf" srcId="{8B564FD2-5016-4AB5-B659-14CA0B1BC84C}" destId="{CED22BEF-4D2B-4253-8B74-E249B8EF33BC}" srcOrd="2" destOrd="0" presId="urn:microsoft.com/office/officeart/2018/5/layout/IconLeafLabelList"/>
    <dgm:cxn modelId="{CCFDB8E3-9BD1-48CA-B05E-D779184CE449}" type="presParOf" srcId="{8B564FD2-5016-4AB5-B659-14CA0B1BC84C}" destId="{276199BB-DE90-4998-B42B-51075C861DE9}" srcOrd="3" destOrd="0" presId="urn:microsoft.com/office/officeart/2018/5/layout/IconLeafLabelList"/>
    <dgm:cxn modelId="{CCDD61C6-386B-47E2-83A5-C18EEE0A7DF1}" type="presParOf" srcId="{F00CE0D0-AF0A-4128-AE9A-B12D2C027397}" destId="{437D87CA-CC96-415E-A8AC-BB5682E56FBA}" srcOrd="9" destOrd="0" presId="urn:microsoft.com/office/officeart/2018/5/layout/IconLeafLabelList"/>
    <dgm:cxn modelId="{9BF35F09-E747-49A2-82D9-B644495F1FE2}" type="presParOf" srcId="{F00CE0D0-AF0A-4128-AE9A-B12D2C027397}" destId="{855DFC42-4469-4CDD-897E-BE1A03E3C123}" srcOrd="10" destOrd="0" presId="urn:microsoft.com/office/officeart/2018/5/layout/IconLeafLabelList"/>
    <dgm:cxn modelId="{2AC8B353-DAE9-4D49-80EE-7B7E3FD534CC}" type="presParOf" srcId="{855DFC42-4469-4CDD-897E-BE1A03E3C123}" destId="{4DED3019-251B-4030-B81C-03F7BC4A0C97}" srcOrd="0" destOrd="0" presId="urn:microsoft.com/office/officeart/2018/5/layout/IconLeafLabelList"/>
    <dgm:cxn modelId="{36324C9D-1C97-4790-B856-97B19A33C984}" type="presParOf" srcId="{855DFC42-4469-4CDD-897E-BE1A03E3C123}" destId="{8AB3299F-5A13-4288-B786-96FF73E305DD}" srcOrd="1" destOrd="0" presId="urn:microsoft.com/office/officeart/2018/5/layout/IconLeafLabelList"/>
    <dgm:cxn modelId="{30A043B4-2585-4295-9F8D-350EFC58402D}" type="presParOf" srcId="{855DFC42-4469-4CDD-897E-BE1A03E3C123}" destId="{103D2C00-CFD5-4F0D-8479-4802ED0479DE}" srcOrd="2" destOrd="0" presId="urn:microsoft.com/office/officeart/2018/5/layout/IconLeafLabelList"/>
    <dgm:cxn modelId="{606905D0-D45A-4F01-B6AF-77AF6902C8AD}" type="presParOf" srcId="{855DFC42-4469-4CDD-897E-BE1A03E3C123}" destId="{EFDE22C9-7E82-4031-A48A-F4067FFD05FB}" srcOrd="3" destOrd="0" presId="urn:microsoft.com/office/officeart/2018/5/layout/IconLeafLabelList"/>
    <dgm:cxn modelId="{2FCD592E-D98F-4794-8F27-280404FC5C16}" type="presParOf" srcId="{F00CE0D0-AF0A-4128-AE9A-B12D2C027397}" destId="{1238C239-19A4-4009-A363-64D00EE5AB66}" srcOrd="11" destOrd="0" presId="urn:microsoft.com/office/officeart/2018/5/layout/IconLeafLabelList"/>
    <dgm:cxn modelId="{5D5C909E-D04D-4076-A18B-3B1E396CDB59}" type="presParOf" srcId="{F00CE0D0-AF0A-4128-AE9A-B12D2C027397}" destId="{D249DD54-F082-4472-917F-DC08BA18BFFD}" srcOrd="12" destOrd="0" presId="urn:microsoft.com/office/officeart/2018/5/layout/IconLeafLabelList"/>
    <dgm:cxn modelId="{3C77B4F6-9D2C-4416-9F64-D4F2912B3EFA}" type="presParOf" srcId="{D249DD54-F082-4472-917F-DC08BA18BFFD}" destId="{24FF54D4-B976-44E5-9B7E-44DD47610292}" srcOrd="0" destOrd="0" presId="urn:microsoft.com/office/officeart/2018/5/layout/IconLeafLabelList"/>
    <dgm:cxn modelId="{092B07EA-74CE-4BD7-9E02-C80B9D1825A1}" type="presParOf" srcId="{D249DD54-F082-4472-917F-DC08BA18BFFD}" destId="{48911813-D97A-4A06-8DE4-240D451933E1}" srcOrd="1" destOrd="0" presId="urn:microsoft.com/office/officeart/2018/5/layout/IconLeafLabelList"/>
    <dgm:cxn modelId="{0304E17A-0BB9-4F82-883B-CB9CFD4198DE}" type="presParOf" srcId="{D249DD54-F082-4472-917F-DC08BA18BFFD}" destId="{B6331021-57D6-4EBE-840C-7776D1CFDEC3}" srcOrd="2" destOrd="0" presId="urn:microsoft.com/office/officeart/2018/5/layout/IconLeafLabelList"/>
    <dgm:cxn modelId="{23F5790E-29DF-4D00-9E5C-88B487E20647}" type="presParOf" srcId="{D249DD54-F082-4472-917F-DC08BA18BFFD}" destId="{08BF7023-721B-4ADA-B80F-64E3022E58F6}" srcOrd="3" destOrd="0" presId="urn:microsoft.com/office/officeart/2018/5/layout/IconLeafLabelList"/>
    <dgm:cxn modelId="{0B2942D1-7654-4769-AC87-1831EF1E34BE}" type="presParOf" srcId="{F00CE0D0-AF0A-4128-AE9A-B12D2C027397}" destId="{59DFD0BB-BE1E-4AF3-9325-A6D4638A4A35}" srcOrd="13" destOrd="0" presId="urn:microsoft.com/office/officeart/2018/5/layout/IconLeafLabelList"/>
    <dgm:cxn modelId="{937323F7-D891-4C42-98E0-F99F92B3C259}" type="presParOf" srcId="{F00CE0D0-AF0A-4128-AE9A-B12D2C027397}" destId="{93252AFF-EB79-4950-9D87-14EC03747669}" srcOrd="14" destOrd="0" presId="urn:microsoft.com/office/officeart/2018/5/layout/IconLeafLabelList"/>
    <dgm:cxn modelId="{C5AE4D7F-50A9-43C7-A090-B73F798F19CB}" type="presParOf" srcId="{93252AFF-EB79-4950-9D87-14EC03747669}" destId="{54E2304C-4A5F-42C0-B3B6-CDF5F0AE7F47}" srcOrd="0" destOrd="0" presId="urn:microsoft.com/office/officeart/2018/5/layout/IconLeafLabelList"/>
    <dgm:cxn modelId="{CFA1D445-7922-4719-B2D6-3C86167235AC}" type="presParOf" srcId="{93252AFF-EB79-4950-9D87-14EC03747669}" destId="{C4D69863-F5B7-4D7B-B416-A0085A4FF261}" srcOrd="1" destOrd="0" presId="urn:microsoft.com/office/officeart/2018/5/layout/IconLeafLabelList"/>
    <dgm:cxn modelId="{970D9915-225F-4C74-AAAD-57ED8539018A}" type="presParOf" srcId="{93252AFF-EB79-4950-9D87-14EC03747669}" destId="{C234275D-5792-46B1-ABA0-E1EC8B954706}" srcOrd="2" destOrd="0" presId="urn:microsoft.com/office/officeart/2018/5/layout/IconLeafLabelList"/>
    <dgm:cxn modelId="{16FCDE38-6694-4143-8F06-1B83D95512C7}" type="presParOf" srcId="{93252AFF-EB79-4950-9D87-14EC03747669}" destId="{D8D2CBA1-55B4-4560-8B64-F6BE56DEFE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14E7C5-14F2-4736-940D-38A9F05A6C0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25B688-A76D-4028-AEA1-C56409E21CA8}">
      <dgm:prSet/>
      <dgm:spPr/>
      <dgm:t>
        <a:bodyPr/>
        <a:lstStyle/>
        <a:p>
          <a:pPr>
            <a:defRPr b="1"/>
          </a:pPr>
          <a:r>
            <a:rPr lang="en-US"/>
            <a:t>On prem</a:t>
          </a:r>
        </a:p>
      </dgm:t>
    </dgm:pt>
    <dgm:pt modelId="{294F01A4-D222-4D62-B347-DC54ED818B04}" type="parTrans" cxnId="{B762B18B-7B10-4176-932B-3F485D93F6A4}">
      <dgm:prSet/>
      <dgm:spPr/>
      <dgm:t>
        <a:bodyPr/>
        <a:lstStyle/>
        <a:p>
          <a:endParaRPr lang="en-US"/>
        </a:p>
      </dgm:t>
    </dgm:pt>
    <dgm:pt modelId="{C84645C9-B452-4E21-BD82-23857C2B5C42}" type="sibTrans" cxnId="{B762B18B-7B10-4176-932B-3F485D93F6A4}">
      <dgm:prSet/>
      <dgm:spPr/>
      <dgm:t>
        <a:bodyPr/>
        <a:lstStyle/>
        <a:p>
          <a:endParaRPr lang="en-US"/>
        </a:p>
      </dgm:t>
    </dgm:pt>
    <dgm:pt modelId="{1B1F6DAF-3A95-43BB-8D86-AF2B58A083C8}">
      <dgm:prSet/>
      <dgm:spPr/>
      <dgm:t>
        <a:bodyPr/>
        <a:lstStyle/>
        <a:p>
          <a:r>
            <a:rPr lang="en-US"/>
            <a:t>Windows Workflow foundation</a:t>
          </a:r>
        </a:p>
      </dgm:t>
    </dgm:pt>
    <dgm:pt modelId="{79763029-BEEC-4239-ABB4-6025E1F0C789}" type="parTrans" cxnId="{0E71A27F-A899-43EA-ABC8-B07F3C486E17}">
      <dgm:prSet/>
      <dgm:spPr/>
      <dgm:t>
        <a:bodyPr/>
        <a:lstStyle/>
        <a:p>
          <a:endParaRPr lang="en-US"/>
        </a:p>
      </dgm:t>
    </dgm:pt>
    <dgm:pt modelId="{C0004C1A-60A8-489D-BB33-330B3BD30210}" type="sibTrans" cxnId="{0E71A27F-A899-43EA-ABC8-B07F3C486E17}">
      <dgm:prSet/>
      <dgm:spPr/>
      <dgm:t>
        <a:bodyPr/>
        <a:lstStyle/>
        <a:p>
          <a:endParaRPr lang="en-US"/>
        </a:p>
      </dgm:t>
    </dgm:pt>
    <dgm:pt modelId="{EE989F4C-8CC3-473C-A6CE-D37EB3102495}">
      <dgm:prSet/>
      <dgm:spPr/>
      <dgm:t>
        <a:bodyPr/>
        <a:lstStyle/>
        <a:p>
          <a:r>
            <a:rPr lang="en-US"/>
            <a:t>Biz talk</a:t>
          </a:r>
        </a:p>
      </dgm:t>
    </dgm:pt>
    <dgm:pt modelId="{EDD8F4AD-605A-4A14-986A-C2CD44357E84}" type="parTrans" cxnId="{68BD92D1-6AC1-45C3-A321-2314C0422BBA}">
      <dgm:prSet/>
      <dgm:spPr/>
      <dgm:t>
        <a:bodyPr/>
        <a:lstStyle/>
        <a:p>
          <a:endParaRPr lang="en-US"/>
        </a:p>
      </dgm:t>
    </dgm:pt>
    <dgm:pt modelId="{FF626D9B-9999-414E-B464-352E2641AB5D}" type="sibTrans" cxnId="{68BD92D1-6AC1-45C3-A321-2314C0422BBA}">
      <dgm:prSet/>
      <dgm:spPr/>
      <dgm:t>
        <a:bodyPr/>
        <a:lstStyle/>
        <a:p>
          <a:endParaRPr lang="en-US"/>
        </a:p>
      </dgm:t>
    </dgm:pt>
    <dgm:pt modelId="{9EBBD448-3802-4282-84B3-A3D60D858BE7}">
      <dgm:prSet/>
      <dgm:spPr/>
      <dgm:t>
        <a:bodyPr/>
        <a:lstStyle/>
        <a:p>
          <a:pPr>
            <a:defRPr b="1"/>
          </a:pPr>
          <a:r>
            <a:rPr lang="en-US" dirty="0"/>
            <a:t>PaaS/Serverless</a:t>
          </a:r>
        </a:p>
      </dgm:t>
    </dgm:pt>
    <dgm:pt modelId="{CC9AE95D-15ED-4623-BB3A-F232ABF5D9C8}" type="parTrans" cxnId="{41643D6C-5056-4668-808B-5C71A892A81F}">
      <dgm:prSet/>
      <dgm:spPr/>
      <dgm:t>
        <a:bodyPr/>
        <a:lstStyle/>
        <a:p>
          <a:endParaRPr lang="en-US"/>
        </a:p>
      </dgm:t>
    </dgm:pt>
    <dgm:pt modelId="{01427844-EF0F-460B-9F6F-C8EF98F59B75}" type="sibTrans" cxnId="{41643D6C-5056-4668-808B-5C71A892A81F}">
      <dgm:prSet/>
      <dgm:spPr/>
      <dgm:t>
        <a:bodyPr/>
        <a:lstStyle/>
        <a:p>
          <a:endParaRPr lang="en-US"/>
        </a:p>
      </dgm:t>
    </dgm:pt>
    <dgm:pt modelId="{DECE400D-1665-441B-986B-87CD041EAAD1}">
      <dgm:prSet/>
      <dgm:spPr/>
      <dgm:t>
        <a:bodyPr/>
        <a:lstStyle/>
        <a:p>
          <a:r>
            <a:rPr lang="en-US"/>
            <a:t>Logic app</a:t>
          </a:r>
        </a:p>
      </dgm:t>
    </dgm:pt>
    <dgm:pt modelId="{6A4298CF-3915-4B82-8CFC-3EB83D477E26}" type="parTrans" cxnId="{F57C6B6A-9EE1-4715-939C-58F031BDF909}">
      <dgm:prSet/>
      <dgm:spPr/>
      <dgm:t>
        <a:bodyPr/>
        <a:lstStyle/>
        <a:p>
          <a:endParaRPr lang="en-US"/>
        </a:p>
      </dgm:t>
    </dgm:pt>
    <dgm:pt modelId="{EABD9E4D-0D46-4E66-BFA5-996BA8EE3680}" type="sibTrans" cxnId="{F57C6B6A-9EE1-4715-939C-58F031BDF909}">
      <dgm:prSet/>
      <dgm:spPr/>
      <dgm:t>
        <a:bodyPr/>
        <a:lstStyle/>
        <a:p>
          <a:endParaRPr lang="en-US"/>
        </a:p>
      </dgm:t>
    </dgm:pt>
    <dgm:pt modelId="{B305D577-3822-4E68-8E5D-84D3D2251D22}">
      <dgm:prSet/>
      <dgm:spPr/>
      <dgm:t>
        <a:bodyPr/>
        <a:lstStyle/>
        <a:p>
          <a:r>
            <a:rPr lang="en-US"/>
            <a:t>Durable function</a:t>
          </a:r>
        </a:p>
      </dgm:t>
    </dgm:pt>
    <dgm:pt modelId="{B480B05B-F3EF-45DF-9953-BBD277F8772F}" type="parTrans" cxnId="{77711F53-A8A5-4AE1-AC2B-E385628CFB7C}">
      <dgm:prSet/>
      <dgm:spPr/>
      <dgm:t>
        <a:bodyPr/>
        <a:lstStyle/>
        <a:p>
          <a:endParaRPr lang="en-US"/>
        </a:p>
      </dgm:t>
    </dgm:pt>
    <dgm:pt modelId="{9AB17EDE-DC1D-4AEF-BD28-AB3E6DEF561C}" type="sibTrans" cxnId="{77711F53-A8A5-4AE1-AC2B-E385628CFB7C}">
      <dgm:prSet/>
      <dgm:spPr/>
      <dgm:t>
        <a:bodyPr/>
        <a:lstStyle/>
        <a:p>
          <a:endParaRPr lang="en-US"/>
        </a:p>
      </dgm:t>
    </dgm:pt>
    <dgm:pt modelId="{54FBE231-69CF-44FB-8280-5BC1B6D8D2BE}">
      <dgm:prSet/>
      <dgm:spPr/>
      <dgm:t>
        <a:bodyPr/>
        <a:lstStyle/>
        <a:p>
          <a:pPr>
            <a:defRPr b="1"/>
          </a:pPr>
          <a:r>
            <a:rPr lang="en-US"/>
            <a:t>Software As a Service</a:t>
          </a:r>
        </a:p>
      </dgm:t>
    </dgm:pt>
    <dgm:pt modelId="{0E0131E7-B77F-42EC-8916-F78776715109}" type="parTrans" cxnId="{F803D331-74C8-492B-BBDC-368B0ED146D0}">
      <dgm:prSet/>
      <dgm:spPr/>
      <dgm:t>
        <a:bodyPr/>
        <a:lstStyle/>
        <a:p>
          <a:endParaRPr lang="en-US"/>
        </a:p>
      </dgm:t>
    </dgm:pt>
    <dgm:pt modelId="{EFDDE660-226C-4602-B923-24C491968106}" type="sibTrans" cxnId="{F803D331-74C8-492B-BBDC-368B0ED146D0}">
      <dgm:prSet/>
      <dgm:spPr/>
      <dgm:t>
        <a:bodyPr/>
        <a:lstStyle/>
        <a:p>
          <a:endParaRPr lang="en-US"/>
        </a:p>
      </dgm:t>
    </dgm:pt>
    <dgm:pt modelId="{7CBD80F0-9E7B-4588-A6A9-6553E4C4357B}">
      <dgm:prSet/>
      <dgm:spPr/>
      <dgm:t>
        <a:bodyPr/>
        <a:lstStyle/>
        <a:p>
          <a:r>
            <a:rPr lang="en-US"/>
            <a:t>Biz talk service</a:t>
          </a:r>
        </a:p>
      </dgm:t>
    </dgm:pt>
    <dgm:pt modelId="{C82A6B38-1996-4FAC-9B0B-208D77406F0D}" type="parTrans" cxnId="{A43526E6-27AC-4F46-A6F7-40E66BF6E6DE}">
      <dgm:prSet/>
      <dgm:spPr/>
      <dgm:t>
        <a:bodyPr/>
        <a:lstStyle/>
        <a:p>
          <a:endParaRPr lang="en-US"/>
        </a:p>
      </dgm:t>
    </dgm:pt>
    <dgm:pt modelId="{C28F37B6-C2B8-4990-AB7E-0EDC7D985983}" type="sibTrans" cxnId="{A43526E6-27AC-4F46-A6F7-40E66BF6E6DE}">
      <dgm:prSet/>
      <dgm:spPr/>
      <dgm:t>
        <a:bodyPr/>
        <a:lstStyle/>
        <a:p>
          <a:endParaRPr lang="en-US"/>
        </a:p>
      </dgm:t>
    </dgm:pt>
    <dgm:pt modelId="{8B80F82D-3433-4D00-86C0-5D4427193203}">
      <dgm:prSet/>
      <dgm:spPr/>
      <dgm:t>
        <a:bodyPr/>
        <a:lstStyle/>
        <a:p>
          <a:r>
            <a:rPr lang="en-US"/>
            <a:t>Sharepoint</a:t>
          </a:r>
        </a:p>
      </dgm:t>
    </dgm:pt>
    <dgm:pt modelId="{0D7D0FEB-0AD2-48ED-96C2-9CA00EF1DEE8}" type="parTrans" cxnId="{DD689A6F-B941-4F49-8105-95741A687E60}">
      <dgm:prSet/>
      <dgm:spPr/>
      <dgm:t>
        <a:bodyPr/>
        <a:lstStyle/>
        <a:p>
          <a:endParaRPr lang="en-US"/>
        </a:p>
      </dgm:t>
    </dgm:pt>
    <dgm:pt modelId="{D7DC65B3-91CD-40AF-A6D4-B12927C62C8E}" type="sibTrans" cxnId="{DD689A6F-B941-4F49-8105-95741A687E60}">
      <dgm:prSet/>
      <dgm:spPr/>
      <dgm:t>
        <a:bodyPr/>
        <a:lstStyle/>
        <a:p>
          <a:endParaRPr lang="en-US"/>
        </a:p>
      </dgm:t>
    </dgm:pt>
    <dgm:pt modelId="{A2D6D16F-1AA3-4175-B2CF-15F50E50586E}" type="pres">
      <dgm:prSet presAssocID="{B814E7C5-14F2-4736-940D-38A9F05A6C05}" presName="root" presStyleCnt="0">
        <dgm:presLayoutVars>
          <dgm:dir/>
          <dgm:resizeHandles val="exact"/>
        </dgm:presLayoutVars>
      </dgm:prSet>
      <dgm:spPr/>
    </dgm:pt>
    <dgm:pt modelId="{B7468C07-C214-49CB-BAD1-17414287B22E}" type="pres">
      <dgm:prSet presAssocID="{3A25B688-A76D-4028-AEA1-C56409E21CA8}" presName="compNode" presStyleCnt="0"/>
      <dgm:spPr/>
    </dgm:pt>
    <dgm:pt modelId="{078075F3-8364-4216-A9F8-8C8550D159AE}" type="pres">
      <dgm:prSet presAssocID="{3A25B688-A76D-4028-AEA1-C56409E21C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  <dgm:extLst/>
    </dgm:pt>
    <dgm:pt modelId="{EB994029-422D-498C-A938-D153C093339D}" type="pres">
      <dgm:prSet presAssocID="{3A25B688-A76D-4028-AEA1-C56409E21CA8}" presName="iconSpace" presStyleCnt="0"/>
      <dgm:spPr/>
    </dgm:pt>
    <dgm:pt modelId="{298F4769-1C44-4888-9792-020D9214D27D}" type="pres">
      <dgm:prSet presAssocID="{3A25B688-A76D-4028-AEA1-C56409E21CA8}" presName="parTx" presStyleLbl="revTx" presStyleIdx="0" presStyleCnt="6">
        <dgm:presLayoutVars>
          <dgm:chMax val="0"/>
          <dgm:chPref val="0"/>
        </dgm:presLayoutVars>
      </dgm:prSet>
      <dgm:spPr/>
    </dgm:pt>
    <dgm:pt modelId="{611DBC41-D402-41C2-9660-9B7E1F9911D9}" type="pres">
      <dgm:prSet presAssocID="{3A25B688-A76D-4028-AEA1-C56409E21CA8}" presName="txSpace" presStyleCnt="0"/>
      <dgm:spPr/>
    </dgm:pt>
    <dgm:pt modelId="{2C02CC4C-4FA0-4DFE-93A6-B77F61246208}" type="pres">
      <dgm:prSet presAssocID="{3A25B688-A76D-4028-AEA1-C56409E21CA8}" presName="desTx" presStyleLbl="revTx" presStyleIdx="1" presStyleCnt="6">
        <dgm:presLayoutVars/>
      </dgm:prSet>
      <dgm:spPr/>
    </dgm:pt>
    <dgm:pt modelId="{876FF82F-8458-43A0-88AA-B8FA71822C97}" type="pres">
      <dgm:prSet presAssocID="{C84645C9-B452-4E21-BD82-23857C2B5C42}" presName="sibTrans" presStyleCnt="0"/>
      <dgm:spPr/>
    </dgm:pt>
    <dgm:pt modelId="{C7280F6F-6359-43D7-B0A7-255F379500B6}" type="pres">
      <dgm:prSet presAssocID="{9EBBD448-3802-4282-84B3-A3D60D858BE7}" presName="compNode" presStyleCnt="0"/>
      <dgm:spPr/>
    </dgm:pt>
    <dgm:pt modelId="{ABFC8432-99E2-4D3E-8E5C-8A00C05E9D83}" type="pres">
      <dgm:prSet presAssocID="{9EBBD448-3802-4282-84B3-A3D60D858BE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  <dgm:extLst/>
    </dgm:pt>
    <dgm:pt modelId="{BCE8DDE8-C219-4AC6-B48C-8AFC4E46F804}" type="pres">
      <dgm:prSet presAssocID="{9EBBD448-3802-4282-84B3-A3D60D858BE7}" presName="iconSpace" presStyleCnt="0"/>
      <dgm:spPr/>
    </dgm:pt>
    <dgm:pt modelId="{34980A0D-63D2-41E8-9FDE-34038B60ABE7}" type="pres">
      <dgm:prSet presAssocID="{9EBBD448-3802-4282-84B3-A3D60D858BE7}" presName="parTx" presStyleLbl="revTx" presStyleIdx="2" presStyleCnt="6">
        <dgm:presLayoutVars>
          <dgm:chMax val="0"/>
          <dgm:chPref val="0"/>
        </dgm:presLayoutVars>
      </dgm:prSet>
      <dgm:spPr/>
    </dgm:pt>
    <dgm:pt modelId="{5F9E91CB-54D9-4609-AA5B-515FD8006945}" type="pres">
      <dgm:prSet presAssocID="{9EBBD448-3802-4282-84B3-A3D60D858BE7}" presName="txSpace" presStyleCnt="0"/>
      <dgm:spPr/>
    </dgm:pt>
    <dgm:pt modelId="{62CF83BA-AC43-42E0-8836-927D0925F9D5}" type="pres">
      <dgm:prSet presAssocID="{9EBBD448-3802-4282-84B3-A3D60D858BE7}" presName="desTx" presStyleLbl="revTx" presStyleIdx="3" presStyleCnt="6">
        <dgm:presLayoutVars/>
      </dgm:prSet>
      <dgm:spPr/>
    </dgm:pt>
    <dgm:pt modelId="{81952A19-F63A-4814-9D56-E21C958A6A5C}" type="pres">
      <dgm:prSet presAssocID="{01427844-EF0F-460B-9F6F-C8EF98F59B75}" presName="sibTrans" presStyleCnt="0"/>
      <dgm:spPr/>
    </dgm:pt>
    <dgm:pt modelId="{D7B3E0BA-F530-4973-B32C-D170017F15DD}" type="pres">
      <dgm:prSet presAssocID="{54FBE231-69CF-44FB-8280-5BC1B6D8D2BE}" presName="compNode" presStyleCnt="0"/>
      <dgm:spPr/>
    </dgm:pt>
    <dgm:pt modelId="{6DBD5DD5-CEB2-4277-80E6-25F5033EA6FF}" type="pres">
      <dgm:prSet presAssocID="{54FBE231-69CF-44FB-8280-5BC1B6D8D2B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493BCC7-460C-4F2C-935F-545894FFC7A8}" type="pres">
      <dgm:prSet presAssocID="{54FBE231-69CF-44FB-8280-5BC1B6D8D2BE}" presName="iconSpace" presStyleCnt="0"/>
      <dgm:spPr/>
    </dgm:pt>
    <dgm:pt modelId="{169153F3-8454-4A8B-8531-5D41966D9EDB}" type="pres">
      <dgm:prSet presAssocID="{54FBE231-69CF-44FB-8280-5BC1B6D8D2BE}" presName="parTx" presStyleLbl="revTx" presStyleIdx="4" presStyleCnt="6">
        <dgm:presLayoutVars>
          <dgm:chMax val="0"/>
          <dgm:chPref val="0"/>
        </dgm:presLayoutVars>
      </dgm:prSet>
      <dgm:spPr/>
    </dgm:pt>
    <dgm:pt modelId="{ED33CB76-79D5-4CD9-966A-0DC68B460F56}" type="pres">
      <dgm:prSet presAssocID="{54FBE231-69CF-44FB-8280-5BC1B6D8D2BE}" presName="txSpace" presStyleCnt="0"/>
      <dgm:spPr/>
    </dgm:pt>
    <dgm:pt modelId="{0D5B6385-193A-405F-8D4D-8951A0185040}" type="pres">
      <dgm:prSet presAssocID="{54FBE231-69CF-44FB-8280-5BC1B6D8D2BE}" presName="desTx" presStyleLbl="revTx" presStyleIdx="5" presStyleCnt="6">
        <dgm:presLayoutVars/>
      </dgm:prSet>
      <dgm:spPr/>
    </dgm:pt>
  </dgm:ptLst>
  <dgm:cxnLst>
    <dgm:cxn modelId="{4F5C4D28-5533-477A-8657-CFC5E9287E5F}" type="presOf" srcId="{1B1F6DAF-3A95-43BB-8D86-AF2B58A083C8}" destId="{2C02CC4C-4FA0-4DFE-93A6-B77F61246208}" srcOrd="0" destOrd="0" presId="urn:microsoft.com/office/officeart/2018/5/layout/CenteredIconLabelDescriptionList"/>
    <dgm:cxn modelId="{F803D331-74C8-492B-BBDC-368B0ED146D0}" srcId="{B814E7C5-14F2-4736-940D-38A9F05A6C05}" destId="{54FBE231-69CF-44FB-8280-5BC1B6D8D2BE}" srcOrd="2" destOrd="0" parTransId="{0E0131E7-B77F-42EC-8916-F78776715109}" sibTransId="{EFDDE660-226C-4602-B923-24C491968106}"/>
    <dgm:cxn modelId="{A1F47E40-7E8E-463E-96C3-30CE9C03D13A}" type="presOf" srcId="{B814E7C5-14F2-4736-940D-38A9F05A6C05}" destId="{A2D6D16F-1AA3-4175-B2CF-15F50E50586E}" srcOrd="0" destOrd="0" presId="urn:microsoft.com/office/officeart/2018/5/layout/CenteredIconLabelDescriptionList"/>
    <dgm:cxn modelId="{56146C61-7AF0-44A2-86AC-DAF8AD588BEA}" type="presOf" srcId="{8B80F82D-3433-4D00-86C0-5D4427193203}" destId="{0D5B6385-193A-405F-8D4D-8951A0185040}" srcOrd="0" destOrd="1" presId="urn:microsoft.com/office/officeart/2018/5/layout/CenteredIconLabelDescriptionList"/>
    <dgm:cxn modelId="{F57C6B6A-9EE1-4715-939C-58F031BDF909}" srcId="{9EBBD448-3802-4282-84B3-A3D60D858BE7}" destId="{DECE400D-1665-441B-986B-87CD041EAAD1}" srcOrd="0" destOrd="0" parTransId="{6A4298CF-3915-4B82-8CFC-3EB83D477E26}" sibTransId="{EABD9E4D-0D46-4E66-BFA5-996BA8EE3680}"/>
    <dgm:cxn modelId="{41643D6C-5056-4668-808B-5C71A892A81F}" srcId="{B814E7C5-14F2-4736-940D-38A9F05A6C05}" destId="{9EBBD448-3802-4282-84B3-A3D60D858BE7}" srcOrd="1" destOrd="0" parTransId="{CC9AE95D-15ED-4623-BB3A-F232ABF5D9C8}" sibTransId="{01427844-EF0F-460B-9F6F-C8EF98F59B75}"/>
    <dgm:cxn modelId="{DD689A6F-B941-4F49-8105-95741A687E60}" srcId="{54FBE231-69CF-44FB-8280-5BC1B6D8D2BE}" destId="{8B80F82D-3433-4D00-86C0-5D4427193203}" srcOrd="1" destOrd="0" parTransId="{0D7D0FEB-0AD2-48ED-96C2-9CA00EF1DEE8}" sibTransId="{D7DC65B3-91CD-40AF-A6D4-B12927C62C8E}"/>
    <dgm:cxn modelId="{77711F53-A8A5-4AE1-AC2B-E385628CFB7C}" srcId="{9EBBD448-3802-4282-84B3-A3D60D858BE7}" destId="{B305D577-3822-4E68-8E5D-84D3D2251D22}" srcOrd="1" destOrd="0" parTransId="{B480B05B-F3EF-45DF-9953-BBD277F8772F}" sibTransId="{9AB17EDE-DC1D-4AEF-BD28-AB3E6DEF561C}"/>
    <dgm:cxn modelId="{4A62DD74-4C3E-48B6-8D1B-C578AA1EA650}" type="presOf" srcId="{B305D577-3822-4E68-8E5D-84D3D2251D22}" destId="{62CF83BA-AC43-42E0-8836-927D0925F9D5}" srcOrd="0" destOrd="1" presId="urn:microsoft.com/office/officeart/2018/5/layout/CenteredIconLabelDescriptionList"/>
    <dgm:cxn modelId="{C80D0F55-7180-427F-8F47-9B88707498EE}" type="presOf" srcId="{54FBE231-69CF-44FB-8280-5BC1B6D8D2BE}" destId="{169153F3-8454-4A8B-8531-5D41966D9EDB}" srcOrd="0" destOrd="0" presId="urn:microsoft.com/office/officeart/2018/5/layout/CenteredIconLabelDescriptionList"/>
    <dgm:cxn modelId="{4A1E937C-8C96-43A9-BC14-85B636867923}" type="presOf" srcId="{7CBD80F0-9E7B-4588-A6A9-6553E4C4357B}" destId="{0D5B6385-193A-405F-8D4D-8951A0185040}" srcOrd="0" destOrd="0" presId="urn:microsoft.com/office/officeart/2018/5/layout/CenteredIconLabelDescriptionList"/>
    <dgm:cxn modelId="{0E71A27F-A899-43EA-ABC8-B07F3C486E17}" srcId="{3A25B688-A76D-4028-AEA1-C56409E21CA8}" destId="{1B1F6DAF-3A95-43BB-8D86-AF2B58A083C8}" srcOrd="0" destOrd="0" parTransId="{79763029-BEEC-4239-ABB4-6025E1F0C789}" sibTransId="{C0004C1A-60A8-489D-BB33-330B3BD30210}"/>
    <dgm:cxn modelId="{B762B18B-7B10-4176-932B-3F485D93F6A4}" srcId="{B814E7C5-14F2-4736-940D-38A9F05A6C05}" destId="{3A25B688-A76D-4028-AEA1-C56409E21CA8}" srcOrd="0" destOrd="0" parTransId="{294F01A4-D222-4D62-B347-DC54ED818B04}" sibTransId="{C84645C9-B452-4E21-BD82-23857C2B5C42}"/>
    <dgm:cxn modelId="{69CF3A91-2BA4-4DB7-89B8-38B7B06A5EE6}" type="presOf" srcId="{9EBBD448-3802-4282-84B3-A3D60D858BE7}" destId="{34980A0D-63D2-41E8-9FDE-34038B60ABE7}" srcOrd="0" destOrd="0" presId="urn:microsoft.com/office/officeart/2018/5/layout/CenteredIconLabelDescriptionList"/>
    <dgm:cxn modelId="{1C4225CF-189B-4836-9C6C-A17FE79947E4}" type="presOf" srcId="{EE989F4C-8CC3-473C-A6CE-D37EB3102495}" destId="{2C02CC4C-4FA0-4DFE-93A6-B77F61246208}" srcOrd="0" destOrd="1" presId="urn:microsoft.com/office/officeart/2018/5/layout/CenteredIconLabelDescriptionList"/>
    <dgm:cxn modelId="{68BD92D1-6AC1-45C3-A321-2314C0422BBA}" srcId="{3A25B688-A76D-4028-AEA1-C56409E21CA8}" destId="{EE989F4C-8CC3-473C-A6CE-D37EB3102495}" srcOrd="1" destOrd="0" parTransId="{EDD8F4AD-605A-4A14-986A-C2CD44357E84}" sibTransId="{FF626D9B-9999-414E-B464-352E2641AB5D}"/>
    <dgm:cxn modelId="{A43526E6-27AC-4F46-A6F7-40E66BF6E6DE}" srcId="{54FBE231-69CF-44FB-8280-5BC1B6D8D2BE}" destId="{7CBD80F0-9E7B-4588-A6A9-6553E4C4357B}" srcOrd="0" destOrd="0" parTransId="{C82A6B38-1996-4FAC-9B0B-208D77406F0D}" sibTransId="{C28F37B6-C2B8-4990-AB7E-0EDC7D985983}"/>
    <dgm:cxn modelId="{249C18FA-D581-4C63-9CAA-F89F4C114A2A}" type="presOf" srcId="{DECE400D-1665-441B-986B-87CD041EAAD1}" destId="{62CF83BA-AC43-42E0-8836-927D0925F9D5}" srcOrd="0" destOrd="0" presId="urn:microsoft.com/office/officeart/2018/5/layout/CenteredIconLabelDescriptionList"/>
    <dgm:cxn modelId="{33BCF7FA-1B51-4086-85A9-EDBFD0889570}" type="presOf" srcId="{3A25B688-A76D-4028-AEA1-C56409E21CA8}" destId="{298F4769-1C44-4888-9792-020D9214D27D}" srcOrd="0" destOrd="0" presId="urn:microsoft.com/office/officeart/2018/5/layout/CenteredIconLabelDescriptionList"/>
    <dgm:cxn modelId="{2CBA11FC-45D8-4E39-85E6-AD05E77DDD5F}" type="presParOf" srcId="{A2D6D16F-1AA3-4175-B2CF-15F50E50586E}" destId="{B7468C07-C214-49CB-BAD1-17414287B22E}" srcOrd="0" destOrd="0" presId="urn:microsoft.com/office/officeart/2018/5/layout/CenteredIconLabelDescriptionList"/>
    <dgm:cxn modelId="{2CAAD83A-A3C9-47E0-B297-58CBBB3F507F}" type="presParOf" srcId="{B7468C07-C214-49CB-BAD1-17414287B22E}" destId="{078075F3-8364-4216-A9F8-8C8550D159AE}" srcOrd="0" destOrd="0" presId="urn:microsoft.com/office/officeart/2018/5/layout/CenteredIconLabelDescriptionList"/>
    <dgm:cxn modelId="{67439D42-95F4-4092-9ACC-869764DB25AF}" type="presParOf" srcId="{B7468C07-C214-49CB-BAD1-17414287B22E}" destId="{EB994029-422D-498C-A938-D153C093339D}" srcOrd="1" destOrd="0" presId="urn:microsoft.com/office/officeart/2018/5/layout/CenteredIconLabelDescriptionList"/>
    <dgm:cxn modelId="{E2F5C6DD-1FC5-44C2-95B0-2FF14F85A783}" type="presParOf" srcId="{B7468C07-C214-49CB-BAD1-17414287B22E}" destId="{298F4769-1C44-4888-9792-020D9214D27D}" srcOrd="2" destOrd="0" presId="urn:microsoft.com/office/officeart/2018/5/layout/CenteredIconLabelDescriptionList"/>
    <dgm:cxn modelId="{B9469C38-87BA-4268-8929-C756684AB970}" type="presParOf" srcId="{B7468C07-C214-49CB-BAD1-17414287B22E}" destId="{611DBC41-D402-41C2-9660-9B7E1F9911D9}" srcOrd="3" destOrd="0" presId="urn:microsoft.com/office/officeart/2018/5/layout/CenteredIconLabelDescriptionList"/>
    <dgm:cxn modelId="{FF0E2722-AC75-490F-BD16-DF86938AE641}" type="presParOf" srcId="{B7468C07-C214-49CB-BAD1-17414287B22E}" destId="{2C02CC4C-4FA0-4DFE-93A6-B77F61246208}" srcOrd="4" destOrd="0" presId="urn:microsoft.com/office/officeart/2018/5/layout/CenteredIconLabelDescriptionList"/>
    <dgm:cxn modelId="{CD4BDDB1-6214-4D82-B079-D0A9CA1C0211}" type="presParOf" srcId="{A2D6D16F-1AA3-4175-B2CF-15F50E50586E}" destId="{876FF82F-8458-43A0-88AA-B8FA71822C97}" srcOrd="1" destOrd="0" presId="urn:microsoft.com/office/officeart/2018/5/layout/CenteredIconLabelDescriptionList"/>
    <dgm:cxn modelId="{44C4FCF4-B966-436C-880D-2BF0452FE14B}" type="presParOf" srcId="{A2D6D16F-1AA3-4175-B2CF-15F50E50586E}" destId="{C7280F6F-6359-43D7-B0A7-255F379500B6}" srcOrd="2" destOrd="0" presId="urn:microsoft.com/office/officeart/2018/5/layout/CenteredIconLabelDescriptionList"/>
    <dgm:cxn modelId="{67312678-443F-484D-916F-6D997850253F}" type="presParOf" srcId="{C7280F6F-6359-43D7-B0A7-255F379500B6}" destId="{ABFC8432-99E2-4D3E-8E5C-8A00C05E9D83}" srcOrd="0" destOrd="0" presId="urn:microsoft.com/office/officeart/2018/5/layout/CenteredIconLabelDescriptionList"/>
    <dgm:cxn modelId="{E18EE612-E95F-4CCF-A3B4-ABBC322D2446}" type="presParOf" srcId="{C7280F6F-6359-43D7-B0A7-255F379500B6}" destId="{BCE8DDE8-C219-4AC6-B48C-8AFC4E46F804}" srcOrd="1" destOrd="0" presId="urn:microsoft.com/office/officeart/2018/5/layout/CenteredIconLabelDescriptionList"/>
    <dgm:cxn modelId="{39BD3880-C0DD-4936-853A-C51B131FA19F}" type="presParOf" srcId="{C7280F6F-6359-43D7-B0A7-255F379500B6}" destId="{34980A0D-63D2-41E8-9FDE-34038B60ABE7}" srcOrd="2" destOrd="0" presId="urn:microsoft.com/office/officeart/2018/5/layout/CenteredIconLabelDescriptionList"/>
    <dgm:cxn modelId="{6DE6EB39-607B-4FF5-AD3E-BC7408505A15}" type="presParOf" srcId="{C7280F6F-6359-43D7-B0A7-255F379500B6}" destId="{5F9E91CB-54D9-4609-AA5B-515FD8006945}" srcOrd="3" destOrd="0" presId="urn:microsoft.com/office/officeart/2018/5/layout/CenteredIconLabelDescriptionList"/>
    <dgm:cxn modelId="{7B7EE796-ED19-4E31-A53C-3BD8ED364268}" type="presParOf" srcId="{C7280F6F-6359-43D7-B0A7-255F379500B6}" destId="{62CF83BA-AC43-42E0-8836-927D0925F9D5}" srcOrd="4" destOrd="0" presId="urn:microsoft.com/office/officeart/2018/5/layout/CenteredIconLabelDescriptionList"/>
    <dgm:cxn modelId="{5ED1FFC6-C448-4A95-A5BA-1582E12C3279}" type="presParOf" srcId="{A2D6D16F-1AA3-4175-B2CF-15F50E50586E}" destId="{81952A19-F63A-4814-9D56-E21C958A6A5C}" srcOrd="3" destOrd="0" presId="urn:microsoft.com/office/officeart/2018/5/layout/CenteredIconLabelDescriptionList"/>
    <dgm:cxn modelId="{FD962D05-B54D-418B-8B8E-B94C562393F2}" type="presParOf" srcId="{A2D6D16F-1AA3-4175-B2CF-15F50E50586E}" destId="{D7B3E0BA-F530-4973-B32C-D170017F15DD}" srcOrd="4" destOrd="0" presId="urn:microsoft.com/office/officeart/2018/5/layout/CenteredIconLabelDescriptionList"/>
    <dgm:cxn modelId="{C9C74BA2-9AD3-40FC-890B-798CE8B4A6F8}" type="presParOf" srcId="{D7B3E0BA-F530-4973-B32C-D170017F15DD}" destId="{6DBD5DD5-CEB2-4277-80E6-25F5033EA6FF}" srcOrd="0" destOrd="0" presId="urn:microsoft.com/office/officeart/2018/5/layout/CenteredIconLabelDescriptionList"/>
    <dgm:cxn modelId="{20E39342-119E-4E59-8172-7C5E97F6B2A0}" type="presParOf" srcId="{D7B3E0BA-F530-4973-B32C-D170017F15DD}" destId="{6493BCC7-460C-4F2C-935F-545894FFC7A8}" srcOrd="1" destOrd="0" presId="urn:microsoft.com/office/officeart/2018/5/layout/CenteredIconLabelDescriptionList"/>
    <dgm:cxn modelId="{122E084C-7DAE-43A1-AE01-98665E967686}" type="presParOf" srcId="{D7B3E0BA-F530-4973-B32C-D170017F15DD}" destId="{169153F3-8454-4A8B-8531-5D41966D9EDB}" srcOrd="2" destOrd="0" presId="urn:microsoft.com/office/officeart/2018/5/layout/CenteredIconLabelDescriptionList"/>
    <dgm:cxn modelId="{4056CB55-888C-445C-9C54-E41C22B7A4C3}" type="presParOf" srcId="{D7B3E0BA-F530-4973-B32C-D170017F15DD}" destId="{ED33CB76-79D5-4CD9-966A-0DC68B460F56}" srcOrd="3" destOrd="0" presId="urn:microsoft.com/office/officeart/2018/5/layout/CenteredIconLabelDescriptionList"/>
    <dgm:cxn modelId="{0421F297-47ED-4279-8732-F4D7DD8C80C4}" type="presParOf" srcId="{D7B3E0BA-F530-4973-B32C-D170017F15DD}" destId="{0D5B6385-193A-405F-8D4D-8951A018504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608394-DDD3-494E-84F3-AA27F15016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962930-0DED-4428-BB59-44994D085036}">
      <dgm:prSet custT="1"/>
      <dgm:spPr/>
      <dgm:t>
        <a:bodyPr/>
        <a:lstStyle/>
        <a:p>
          <a:pPr>
            <a:defRPr b="1"/>
          </a:pPr>
          <a:r>
            <a:rPr lang="en-US" sz="1800"/>
            <a:t>Logic App are better suited</a:t>
          </a:r>
        </a:p>
      </dgm:t>
    </dgm:pt>
    <dgm:pt modelId="{3BEF81FF-165D-4307-AF29-974379663DFC}" type="parTrans" cxnId="{180331A2-EA70-4D76-AA38-1D646E3287EA}">
      <dgm:prSet/>
      <dgm:spPr/>
      <dgm:t>
        <a:bodyPr/>
        <a:lstStyle/>
        <a:p>
          <a:endParaRPr lang="en-US"/>
        </a:p>
      </dgm:t>
    </dgm:pt>
    <dgm:pt modelId="{EB3368F2-4681-4DF5-9332-4CEF07EB02A6}" type="sibTrans" cxnId="{180331A2-EA70-4D76-AA38-1D646E3287EA}">
      <dgm:prSet/>
      <dgm:spPr/>
      <dgm:t>
        <a:bodyPr/>
        <a:lstStyle/>
        <a:p>
          <a:endParaRPr lang="en-US"/>
        </a:p>
      </dgm:t>
    </dgm:pt>
    <dgm:pt modelId="{9293E22E-8C3B-4FD8-9CA7-300B4A878D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Build integration with extensive list of connectors.</a:t>
          </a:r>
        </a:p>
      </dgm:t>
    </dgm:pt>
    <dgm:pt modelId="{1AA25122-1B9C-4B9F-88B7-63D4D1C76D84}" type="parTrans" cxnId="{BE67188C-8753-4DC2-899F-D7CFD3E7BB18}">
      <dgm:prSet/>
      <dgm:spPr/>
      <dgm:t>
        <a:bodyPr/>
        <a:lstStyle/>
        <a:p>
          <a:endParaRPr lang="en-US"/>
        </a:p>
      </dgm:t>
    </dgm:pt>
    <dgm:pt modelId="{622273A5-2CDD-44AE-83AA-AE26C1EE14C7}" type="sibTrans" cxnId="{BE67188C-8753-4DC2-899F-D7CFD3E7BB18}">
      <dgm:prSet/>
      <dgm:spPr/>
      <dgm:t>
        <a:bodyPr/>
        <a:lstStyle/>
        <a:p>
          <a:endParaRPr lang="en-US"/>
        </a:p>
      </dgm:t>
    </dgm:pt>
    <dgm:pt modelId="{B4F85982-6A2E-4757-8F9C-84EF651A7C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Visual studio tools to develop, manage and troubleshoot workflow.</a:t>
          </a:r>
        </a:p>
      </dgm:t>
    </dgm:pt>
    <dgm:pt modelId="{DF6E5227-1C01-4917-8120-596791A09A84}" type="parTrans" cxnId="{37D1A6AF-C3D8-4235-BEC3-B432C18ED65A}">
      <dgm:prSet/>
      <dgm:spPr/>
      <dgm:t>
        <a:bodyPr/>
        <a:lstStyle/>
        <a:p>
          <a:endParaRPr lang="en-US"/>
        </a:p>
      </dgm:t>
    </dgm:pt>
    <dgm:pt modelId="{8173B308-44B8-4FB9-A310-A33BC3FCEEE5}" type="sibTrans" cxnId="{37D1A6AF-C3D8-4235-BEC3-B432C18ED65A}">
      <dgm:prSet/>
      <dgm:spPr/>
      <dgm:t>
        <a:bodyPr/>
        <a:lstStyle/>
        <a:p>
          <a:endParaRPr lang="en-US"/>
        </a:p>
      </dgm:t>
    </dgm:pt>
    <dgm:pt modelId="{8FECB87E-8A58-41B0-997A-DDCA6A39039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Run only on Azure.</a:t>
          </a:r>
        </a:p>
      </dgm:t>
    </dgm:pt>
    <dgm:pt modelId="{8C14B763-85FD-4125-A465-9D4E735C7678}" type="parTrans" cxnId="{182721C8-424B-487D-AE9F-678DC36AB02C}">
      <dgm:prSet/>
      <dgm:spPr/>
      <dgm:t>
        <a:bodyPr/>
        <a:lstStyle/>
        <a:p>
          <a:endParaRPr lang="en-US"/>
        </a:p>
      </dgm:t>
    </dgm:pt>
    <dgm:pt modelId="{DBD424D4-B68A-4626-BE13-0B0F0BB5D211}" type="sibTrans" cxnId="{182721C8-424B-487D-AE9F-678DC36AB02C}">
      <dgm:prSet/>
      <dgm:spPr/>
      <dgm:t>
        <a:bodyPr/>
        <a:lstStyle/>
        <a:p>
          <a:endParaRPr lang="en-US"/>
        </a:p>
      </dgm:t>
    </dgm:pt>
    <dgm:pt modelId="{1F12B1E0-AEF5-4270-A606-F188D94F78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Reduce time to Market.</a:t>
          </a:r>
        </a:p>
      </dgm:t>
    </dgm:pt>
    <dgm:pt modelId="{A22D7BA5-D405-40F8-A72B-34C3DCA9D013}" type="parTrans" cxnId="{25AEAAE2-C133-4004-8874-B49DED58986C}">
      <dgm:prSet/>
      <dgm:spPr/>
      <dgm:t>
        <a:bodyPr/>
        <a:lstStyle/>
        <a:p>
          <a:endParaRPr lang="en-US"/>
        </a:p>
      </dgm:t>
    </dgm:pt>
    <dgm:pt modelId="{9B79EA9E-3C2F-4A78-B70C-C036A29A0C9A}" type="sibTrans" cxnId="{25AEAAE2-C133-4004-8874-B49DED58986C}">
      <dgm:prSet/>
      <dgm:spPr/>
      <dgm:t>
        <a:bodyPr/>
        <a:lstStyle/>
        <a:p>
          <a:endParaRPr lang="en-US"/>
        </a:p>
      </dgm:t>
    </dgm:pt>
    <dgm:pt modelId="{EAB084D5-0917-4C97-B093-14D9EEDDEE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It is ok to have plugin installed on premise to perform connection activity.</a:t>
          </a:r>
        </a:p>
      </dgm:t>
    </dgm:pt>
    <dgm:pt modelId="{968CE02D-F3F5-4CC9-972D-FDB675B6F86A}" type="parTrans" cxnId="{09E5FA75-A4F5-403E-B924-735D4560C6BC}">
      <dgm:prSet/>
      <dgm:spPr/>
      <dgm:t>
        <a:bodyPr/>
        <a:lstStyle/>
        <a:p>
          <a:endParaRPr lang="en-US"/>
        </a:p>
      </dgm:t>
    </dgm:pt>
    <dgm:pt modelId="{1F9345DF-83AA-427E-B25D-19905A4D346A}" type="sibTrans" cxnId="{09E5FA75-A4F5-403E-B924-735D4560C6BC}">
      <dgm:prSet/>
      <dgm:spPr/>
      <dgm:t>
        <a:bodyPr/>
        <a:lstStyle/>
        <a:p>
          <a:endParaRPr lang="en-US"/>
        </a:p>
      </dgm:t>
    </dgm:pt>
    <dgm:pt modelId="{DB194A95-043C-4C7F-92E4-5157484DC8CE}">
      <dgm:prSet custT="1"/>
      <dgm:spPr/>
      <dgm:t>
        <a:bodyPr/>
        <a:lstStyle/>
        <a:p>
          <a:pPr>
            <a:defRPr b="1"/>
          </a:pPr>
          <a:r>
            <a:rPr lang="en-US" sz="1800"/>
            <a:t>Durable function are better suited</a:t>
          </a:r>
        </a:p>
      </dgm:t>
    </dgm:pt>
    <dgm:pt modelId="{581A3161-106A-4403-8893-5CA85F46A8EC}" type="parTrans" cxnId="{1B4E0964-F2F1-4B48-AAA4-A1957C99200B}">
      <dgm:prSet/>
      <dgm:spPr/>
      <dgm:t>
        <a:bodyPr/>
        <a:lstStyle/>
        <a:p>
          <a:endParaRPr lang="en-US"/>
        </a:p>
      </dgm:t>
    </dgm:pt>
    <dgm:pt modelId="{2300487B-23AB-4D9E-A061-DFAC6B976BBF}" type="sibTrans" cxnId="{1B4E0964-F2F1-4B48-AAA4-A1957C99200B}">
      <dgm:prSet/>
      <dgm:spPr/>
      <dgm:t>
        <a:bodyPr/>
        <a:lstStyle/>
        <a:p>
          <a:endParaRPr lang="en-US"/>
        </a:p>
      </dgm:t>
    </dgm:pt>
    <dgm:pt modelId="{249B6111-2CDA-47FD-B8F2-83B16FAB241F}">
      <dgm:prSet custT="1"/>
      <dgm:spPr/>
      <dgm:t>
        <a:bodyPr/>
        <a:lstStyle/>
        <a:p>
          <a:r>
            <a:rPr lang="en-US" sz="1400" dirty="0"/>
            <a:t>The list of trigger and binding provided OOB is enough</a:t>
          </a:r>
        </a:p>
      </dgm:t>
    </dgm:pt>
    <dgm:pt modelId="{C5A6D679-37FD-40C7-B1A0-0304D8147D51}" type="parTrans" cxnId="{DA7A1BA9-AF49-4A3C-A150-70411DC2E5FF}">
      <dgm:prSet/>
      <dgm:spPr/>
      <dgm:t>
        <a:bodyPr/>
        <a:lstStyle/>
        <a:p>
          <a:endParaRPr lang="en-US"/>
        </a:p>
      </dgm:t>
    </dgm:pt>
    <dgm:pt modelId="{82374B9A-7523-418E-B434-E073B8285991}" type="sibTrans" cxnId="{DA7A1BA9-AF49-4A3C-A150-70411DC2E5FF}">
      <dgm:prSet/>
      <dgm:spPr/>
      <dgm:t>
        <a:bodyPr/>
        <a:lstStyle/>
        <a:p>
          <a:endParaRPr lang="en-US"/>
        </a:p>
      </dgm:t>
    </dgm:pt>
    <dgm:pt modelId="{52F033AC-6E27-4D23-A66A-8B9ABFE3D04F}">
      <dgm:prSet custT="1"/>
      <dgm:spPr/>
      <dgm:t>
        <a:bodyPr/>
        <a:lstStyle/>
        <a:p>
          <a:r>
            <a:rPr lang="en-US" sz="1400"/>
            <a:t>There is enough time, resource and proficiency to build custom trigger and binding</a:t>
          </a:r>
        </a:p>
      </dgm:t>
    </dgm:pt>
    <dgm:pt modelId="{AE32C545-448E-4AEC-BCAA-5D62943979A2}" type="parTrans" cxnId="{DC208F8F-CDAB-4849-8D53-D26DA0F51026}">
      <dgm:prSet/>
      <dgm:spPr/>
      <dgm:t>
        <a:bodyPr/>
        <a:lstStyle/>
        <a:p>
          <a:endParaRPr lang="en-US"/>
        </a:p>
      </dgm:t>
    </dgm:pt>
    <dgm:pt modelId="{BCF809C5-64B8-4DB3-AC91-F617310377A7}" type="sibTrans" cxnId="{DC208F8F-CDAB-4849-8D53-D26DA0F51026}">
      <dgm:prSet/>
      <dgm:spPr/>
      <dgm:t>
        <a:bodyPr/>
        <a:lstStyle/>
        <a:p>
          <a:endParaRPr lang="en-US"/>
        </a:p>
      </dgm:t>
    </dgm:pt>
    <dgm:pt modelId="{5BB3E050-7DC8-4910-B4DE-60C8642C9F22}">
      <dgm:prSet custT="1"/>
      <dgm:spPr/>
      <dgm:t>
        <a:bodyPr/>
        <a:lstStyle/>
        <a:p>
          <a:r>
            <a:rPr lang="en-US" sz="1400"/>
            <a:t>There is already a good monitoring tools and capability to integrate the same with Azure function</a:t>
          </a:r>
        </a:p>
      </dgm:t>
    </dgm:pt>
    <dgm:pt modelId="{DFB8D882-826A-42D1-93E4-C3D473938DAF}" type="parTrans" cxnId="{1395111C-787D-4A83-9E86-0B5860884D7C}">
      <dgm:prSet/>
      <dgm:spPr/>
      <dgm:t>
        <a:bodyPr/>
        <a:lstStyle/>
        <a:p>
          <a:endParaRPr lang="en-US"/>
        </a:p>
      </dgm:t>
    </dgm:pt>
    <dgm:pt modelId="{4CA050E1-FE7A-4247-A369-588DF084A838}" type="sibTrans" cxnId="{1395111C-787D-4A83-9E86-0B5860884D7C}">
      <dgm:prSet/>
      <dgm:spPr/>
      <dgm:t>
        <a:bodyPr/>
        <a:lstStyle/>
        <a:p>
          <a:endParaRPr lang="en-US"/>
        </a:p>
      </dgm:t>
    </dgm:pt>
    <dgm:pt modelId="{5E62648A-E4A3-40FC-8CB4-F27C415D2202}">
      <dgm:prSet custT="1"/>
      <dgm:spPr/>
      <dgm:t>
        <a:bodyPr/>
        <a:lstStyle/>
        <a:p>
          <a:r>
            <a:rPr lang="en-US" sz="1400"/>
            <a:t>Need to run outside azure also</a:t>
          </a:r>
        </a:p>
      </dgm:t>
    </dgm:pt>
    <dgm:pt modelId="{886AF332-6F2A-478A-A7F3-AF371BA4ABFB}" type="parTrans" cxnId="{229CB681-5A2C-46BE-B278-2AC089174DF1}">
      <dgm:prSet/>
      <dgm:spPr/>
      <dgm:t>
        <a:bodyPr/>
        <a:lstStyle/>
        <a:p>
          <a:endParaRPr lang="en-US"/>
        </a:p>
      </dgm:t>
    </dgm:pt>
    <dgm:pt modelId="{7B4F6D00-7340-4542-83E8-3F95F5829380}" type="sibTrans" cxnId="{229CB681-5A2C-46BE-B278-2AC089174DF1}">
      <dgm:prSet/>
      <dgm:spPr/>
      <dgm:t>
        <a:bodyPr/>
        <a:lstStyle/>
        <a:p>
          <a:endParaRPr lang="en-US"/>
        </a:p>
      </dgm:t>
    </dgm:pt>
    <dgm:pt modelId="{9E002462-8A87-45EC-8B67-F8429A63E0B6}">
      <dgm:prSet custT="1"/>
      <dgm:spPr/>
      <dgm:t>
        <a:bodyPr/>
        <a:lstStyle/>
        <a:p>
          <a:r>
            <a:rPr lang="en-IN" sz="1400"/>
            <a:t>Preference to have all the power and flexibility of a robust programming language</a:t>
          </a:r>
          <a:endParaRPr lang="en-US" sz="1400"/>
        </a:p>
      </dgm:t>
    </dgm:pt>
    <dgm:pt modelId="{1F6984F2-7D05-405B-807E-C750238EE396}" type="parTrans" cxnId="{43922239-D096-4A6D-A3C4-CAC0B30646DA}">
      <dgm:prSet/>
      <dgm:spPr/>
      <dgm:t>
        <a:bodyPr/>
        <a:lstStyle/>
        <a:p>
          <a:endParaRPr lang="en-US"/>
        </a:p>
      </dgm:t>
    </dgm:pt>
    <dgm:pt modelId="{D00843E8-0B58-45B7-B93D-2216010C5043}" type="sibTrans" cxnId="{43922239-D096-4A6D-A3C4-CAC0B30646DA}">
      <dgm:prSet/>
      <dgm:spPr/>
      <dgm:t>
        <a:bodyPr/>
        <a:lstStyle/>
        <a:p>
          <a:endParaRPr lang="en-US"/>
        </a:p>
      </dgm:t>
    </dgm:pt>
    <dgm:pt modelId="{6C67E3DC-E2FC-42EB-A760-7256424433D8}" type="pres">
      <dgm:prSet presAssocID="{D8608394-DDD3-494E-84F3-AA27F15016B9}" presName="root" presStyleCnt="0">
        <dgm:presLayoutVars>
          <dgm:dir/>
          <dgm:resizeHandles val="exact"/>
        </dgm:presLayoutVars>
      </dgm:prSet>
      <dgm:spPr/>
    </dgm:pt>
    <dgm:pt modelId="{D63DEDE6-5597-4F50-985F-029733966358}" type="pres">
      <dgm:prSet presAssocID="{09962930-0DED-4428-BB59-44994D085036}" presName="compNode" presStyleCnt="0"/>
      <dgm:spPr/>
    </dgm:pt>
    <dgm:pt modelId="{BD9B61ED-6CDE-47A6-BDCB-A6FA9C6BD029}" type="pres">
      <dgm:prSet presAssocID="{09962930-0DED-4428-BB59-44994D085036}" presName="iconRect" presStyleLbl="node1" presStyleIdx="0" presStyleCnt="2" custScaleY="86977" custLinFactNeighborX="666" custLinFactNeighborY="10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/>
    </dgm:pt>
    <dgm:pt modelId="{71707CE9-449D-4E21-91EF-F2AEC4AFA186}" type="pres">
      <dgm:prSet presAssocID="{09962930-0DED-4428-BB59-44994D085036}" presName="iconSpace" presStyleCnt="0"/>
      <dgm:spPr/>
    </dgm:pt>
    <dgm:pt modelId="{4355D05C-B9EF-4181-9807-A8F98C68EF3C}" type="pres">
      <dgm:prSet presAssocID="{09962930-0DED-4428-BB59-44994D085036}" presName="parTx" presStyleLbl="revTx" presStyleIdx="0" presStyleCnt="4">
        <dgm:presLayoutVars>
          <dgm:chMax val="0"/>
          <dgm:chPref val="0"/>
        </dgm:presLayoutVars>
      </dgm:prSet>
      <dgm:spPr/>
    </dgm:pt>
    <dgm:pt modelId="{859C0ABF-D0A9-4340-A73D-F84222FAD318}" type="pres">
      <dgm:prSet presAssocID="{09962930-0DED-4428-BB59-44994D085036}" presName="txSpace" presStyleCnt="0"/>
      <dgm:spPr/>
    </dgm:pt>
    <dgm:pt modelId="{57023233-3ADE-4E44-BC87-5E5C980F27D6}" type="pres">
      <dgm:prSet presAssocID="{09962930-0DED-4428-BB59-44994D085036}" presName="desTx" presStyleLbl="revTx" presStyleIdx="1" presStyleCnt="4" custLinFactNeighborX="9866" custLinFactNeighborY="-17101">
        <dgm:presLayoutVars/>
      </dgm:prSet>
      <dgm:spPr/>
    </dgm:pt>
    <dgm:pt modelId="{B9AAEFC5-9869-4177-9106-C17CE98377F1}" type="pres">
      <dgm:prSet presAssocID="{EB3368F2-4681-4DF5-9332-4CEF07EB02A6}" presName="sibTrans" presStyleCnt="0"/>
      <dgm:spPr/>
    </dgm:pt>
    <dgm:pt modelId="{2EBF3831-B8A4-4103-83C6-61BB3CD6F824}" type="pres">
      <dgm:prSet presAssocID="{DB194A95-043C-4C7F-92E4-5157484DC8CE}" presName="compNode" presStyleCnt="0"/>
      <dgm:spPr/>
    </dgm:pt>
    <dgm:pt modelId="{37BA8612-86FB-409D-B4EA-C5A9F53228C4}" type="pres">
      <dgm:prSet presAssocID="{DB194A95-043C-4C7F-92E4-5157484DC8CE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983EAF-D020-496C-81D4-92DBA49C971C}" type="pres">
      <dgm:prSet presAssocID="{DB194A95-043C-4C7F-92E4-5157484DC8CE}" presName="iconSpace" presStyleCnt="0"/>
      <dgm:spPr/>
    </dgm:pt>
    <dgm:pt modelId="{0B835DC4-7396-4EE4-88BD-A83EC4BE042F}" type="pres">
      <dgm:prSet presAssocID="{DB194A95-043C-4C7F-92E4-5157484DC8CE}" presName="parTx" presStyleLbl="revTx" presStyleIdx="2" presStyleCnt="4">
        <dgm:presLayoutVars>
          <dgm:chMax val="0"/>
          <dgm:chPref val="0"/>
        </dgm:presLayoutVars>
      </dgm:prSet>
      <dgm:spPr/>
    </dgm:pt>
    <dgm:pt modelId="{2320E48F-2DE1-4CD4-B64D-078806B7D29B}" type="pres">
      <dgm:prSet presAssocID="{DB194A95-043C-4C7F-92E4-5157484DC8CE}" presName="txSpace" presStyleCnt="0"/>
      <dgm:spPr/>
    </dgm:pt>
    <dgm:pt modelId="{124444FF-E7D8-4FFA-9239-EF16F8289CA1}" type="pres">
      <dgm:prSet presAssocID="{DB194A95-043C-4C7F-92E4-5157484DC8CE}" presName="desTx" presStyleLbl="revTx" presStyleIdx="3" presStyleCnt="4" custLinFactNeighborX="-2649" custLinFactNeighborY="-19039">
        <dgm:presLayoutVars/>
      </dgm:prSet>
      <dgm:spPr/>
    </dgm:pt>
  </dgm:ptLst>
  <dgm:cxnLst>
    <dgm:cxn modelId="{F7AC1402-418F-4A98-AE96-E5D2CA92D827}" type="presOf" srcId="{5E62648A-E4A3-40FC-8CB4-F27C415D2202}" destId="{124444FF-E7D8-4FFA-9239-EF16F8289CA1}" srcOrd="0" destOrd="3" presId="urn:microsoft.com/office/officeart/2018/5/layout/CenteredIconLabelDescriptionList"/>
    <dgm:cxn modelId="{ED1C881A-C370-4E62-9ABA-E3CB97FC3CD8}" type="presOf" srcId="{249B6111-2CDA-47FD-B8F2-83B16FAB241F}" destId="{124444FF-E7D8-4FFA-9239-EF16F8289CA1}" srcOrd="0" destOrd="0" presId="urn:microsoft.com/office/officeart/2018/5/layout/CenteredIconLabelDescriptionList"/>
    <dgm:cxn modelId="{1395111C-787D-4A83-9E86-0B5860884D7C}" srcId="{DB194A95-043C-4C7F-92E4-5157484DC8CE}" destId="{5BB3E050-7DC8-4910-B4DE-60C8642C9F22}" srcOrd="2" destOrd="0" parTransId="{DFB8D882-826A-42D1-93E4-C3D473938DAF}" sibTransId="{4CA050E1-FE7A-4247-A369-588DF084A838}"/>
    <dgm:cxn modelId="{313A7C1C-58CE-4A41-9FDD-A94AE9248A44}" type="presOf" srcId="{DB194A95-043C-4C7F-92E4-5157484DC8CE}" destId="{0B835DC4-7396-4EE4-88BD-A83EC4BE042F}" srcOrd="0" destOrd="0" presId="urn:microsoft.com/office/officeart/2018/5/layout/CenteredIconLabelDescriptionList"/>
    <dgm:cxn modelId="{3E0CB925-F649-47E6-9DB5-481B3C6F4803}" type="presOf" srcId="{9E002462-8A87-45EC-8B67-F8429A63E0B6}" destId="{124444FF-E7D8-4FFA-9239-EF16F8289CA1}" srcOrd="0" destOrd="4" presId="urn:microsoft.com/office/officeart/2018/5/layout/CenteredIconLabelDescriptionList"/>
    <dgm:cxn modelId="{43922239-D096-4A6D-A3C4-CAC0B30646DA}" srcId="{DB194A95-043C-4C7F-92E4-5157484DC8CE}" destId="{9E002462-8A87-45EC-8B67-F8429A63E0B6}" srcOrd="4" destOrd="0" parTransId="{1F6984F2-7D05-405B-807E-C750238EE396}" sibTransId="{D00843E8-0B58-45B7-B93D-2216010C5043}"/>
    <dgm:cxn modelId="{1B4E0964-F2F1-4B48-AAA4-A1957C99200B}" srcId="{D8608394-DDD3-494E-84F3-AA27F15016B9}" destId="{DB194A95-043C-4C7F-92E4-5157484DC8CE}" srcOrd="1" destOrd="0" parTransId="{581A3161-106A-4403-8893-5CA85F46A8EC}" sibTransId="{2300487B-23AB-4D9E-A061-DFAC6B976BBF}"/>
    <dgm:cxn modelId="{5E858964-BFC1-41ED-927E-D79208AFCAA7}" type="presOf" srcId="{5BB3E050-7DC8-4910-B4DE-60C8642C9F22}" destId="{124444FF-E7D8-4FFA-9239-EF16F8289CA1}" srcOrd="0" destOrd="2" presId="urn:microsoft.com/office/officeart/2018/5/layout/CenteredIconLabelDescriptionList"/>
    <dgm:cxn modelId="{32C9E56B-D719-4FED-981E-09789C9DA2E3}" type="presOf" srcId="{D8608394-DDD3-494E-84F3-AA27F15016B9}" destId="{6C67E3DC-E2FC-42EB-A760-7256424433D8}" srcOrd="0" destOrd="0" presId="urn:microsoft.com/office/officeart/2018/5/layout/CenteredIconLabelDescriptionList"/>
    <dgm:cxn modelId="{09E5FA75-A4F5-403E-B924-735D4560C6BC}" srcId="{09962930-0DED-4428-BB59-44994D085036}" destId="{EAB084D5-0917-4C97-B093-14D9EEDDEED4}" srcOrd="4" destOrd="0" parTransId="{968CE02D-F3F5-4CC9-972D-FDB675B6F86A}" sibTransId="{1F9345DF-83AA-427E-B25D-19905A4D346A}"/>
    <dgm:cxn modelId="{229CB681-5A2C-46BE-B278-2AC089174DF1}" srcId="{DB194A95-043C-4C7F-92E4-5157484DC8CE}" destId="{5E62648A-E4A3-40FC-8CB4-F27C415D2202}" srcOrd="3" destOrd="0" parTransId="{886AF332-6F2A-478A-A7F3-AF371BA4ABFB}" sibTransId="{7B4F6D00-7340-4542-83E8-3F95F5829380}"/>
    <dgm:cxn modelId="{BA43F384-43E0-42DD-B8CD-EA114AF7376F}" type="presOf" srcId="{8FECB87E-8A58-41B0-997A-DDCA6A39039D}" destId="{57023233-3ADE-4E44-BC87-5E5C980F27D6}" srcOrd="0" destOrd="2" presId="urn:microsoft.com/office/officeart/2018/5/layout/CenteredIconLabelDescriptionList"/>
    <dgm:cxn modelId="{48E8B086-0043-4D84-9BB7-E7AAEAD10A93}" type="presOf" srcId="{B4F85982-6A2E-4757-8F9C-84EF651A7CD4}" destId="{57023233-3ADE-4E44-BC87-5E5C980F27D6}" srcOrd="0" destOrd="1" presId="urn:microsoft.com/office/officeart/2018/5/layout/CenteredIconLabelDescriptionList"/>
    <dgm:cxn modelId="{707CBB88-FC05-4A1C-AF83-BEA40109AF67}" type="presOf" srcId="{EAB084D5-0917-4C97-B093-14D9EEDDEED4}" destId="{57023233-3ADE-4E44-BC87-5E5C980F27D6}" srcOrd="0" destOrd="4" presId="urn:microsoft.com/office/officeart/2018/5/layout/CenteredIconLabelDescriptionList"/>
    <dgm:cxn modelId="{BE67188C-8753-4DC2-899F-D7CFD3E7BB18}" srcId="{09962930-0DED-4428-BB59-44994D085036}" destId="{9293E22E-8C3B-4FD8-9CA7-300B4A878D5B}" srcOrd="0" destOrd="0" parTransId="{1AA25122-1B9C-4B9F-88B7-63D4D1C76D84}" sibTransId="{622273A5-2CDD-44AE-83AA-AE26C1EE14C7}"/>
    <dgm:cxn modelId="{780D688E-B977-45F0-B429-C3D36408E05C}" type="presOf" srcId="{9293E22E-8C3B-4FD8-9CA7-300B4A878D5B}" destId="{57023233-3ADE-4E44-BC87-5E5C980F27D6}" srcOrd="0" destOrd="0" presId="urn:microsoft.com/office/officeart/2018/5/layout/CenteredIconLabelDescriptionList"/>
    <dgm:cxn modelId="{DC208F8F-CDAB-4849-8D53-D26DA0F51026}" srcId="{DB194A95-043C-4C7F-92E4-5157484DC8CE}" destId="{52F033AC-6E27-4D23-A66A-8B9ABFE3D04F}" srcOrd="1" destOrd="0" parTransId="{AE32C545-448E-4AEC-BCAA-5D62943979A2}" sibTransId="{BCF809C5-64B8-4DB3-AC91-F617310377A7}"/>
    <dgm:cxn modelId="{180331A2-EA70-4D76-AA38-1D646E3287EA}" srcId="{D8608394-DDD3-494E-84F3-AA27F15016B9}" destId="{09962930-0DED-4428-BB59-44994D085036}" srcOrd="0" destOrd="0" parTransId="{3BEF81FF-165D-4307-AF29-974379663DFC}" sibTransId="{EB3368F2-4681-4DF5-9332-4CEF07EB02A6}"/>
    <dgm:cxn modelId="{4AB576A7-60E2-4B38-ABA1-0E0512DFA4D7}" type="presOf" srcId="{1F12B1E0-AEF5-4270-A606-F188D94F78A4}" destId="{57023233-3ADE-4E44-BC87-5E5C980F27D6}" srcOrd="0" destOrd="3" presId="urn:microsoft.com/office/officeart/2018/5/layout/CenteredIconLabelDescriptionList"/>
    <dgm:cxn modelId="{DA7A1BA9-AF49-4A3C-A150-70411DC2E5FF}" srcId="{DB194A95-043C-4C7F-92E4-5157484DC8CE}" destId="{249B6111-2CDA-47FD-B8F2-83B16FAB241F}" srcOrd="0" destOrd="0" parTransId="{C5A6D679-37FD-40C7-B1A0-0304D8147D51}" sibTransId="{82374B9A-7523-418E-B434-E073B8285991}"/>
    <dgm:cxn modelId="{37D1A6AF-C3D8-4235-BEC3-B432C18ED65A}" srcId="{09962930-0DED-4428-BB59-44994D085036}" destId="{B4F85982-6A2E-4757-8F9C-84EF651A7CD4}" srcOrd="1" destOrd="0" parTransId="{DF6E5227-1C01-4917-8120-596791A09A84}" sibTransId="{8173B308-44B8-4FB9-A310-A33BC3FCEEE5}"/>
    <dgm:cxn modelId="{BA7B0BBA-1F91-4B63-B3B8-C7E4105DBAEC}" type="presOf" srcId="{09962930-0DED-4428-BB59-44994D085036}" destId="{4355D05C-B9EF-4181-9807-A8F98C68EF3C}" srcOrd="0" destOrd="0" presId="urn:microsoft.com/office/officeart/2018/5/layout/CenteredIconLabelDescriptionList"/>
    <dgm:cxn modelId="{E2DD52BD-9851-43CF-A8C9-6DD887E8B48B}" type="presOf" srcId="{52F033AC-6E27-4D23-A66A-8B9ABFE3D04F}" destId="{124444FF-E7D8-4FFA-9239-EF16F8289CA1}" srcOrd="0" destOrd="1" presId="urn:microsoft.com/office/officeart/2018/5/layout/CenteredIconLabelDescriptionList"/>
    <dgm:cxn modelId="{182721C8-424B-487D-AE9F-678DC36AB02C}" srcId="{09962930-0DED-4428-BB59-44994D085036}" destId="{8FECB87E-8A58-41B0-997A-DDCA6A39039D}" srcOrd="2" destOrd="0" parTransId="{8C14B763-85FD-4125-A465-9D4E735C7678}" sibTransId="{DBD424D4-B68A-4626-BE13-0B0F0BB5D211}"/>
    <dgm:cxn modelId="{25AEAAE2-C133-4004-8874-B49DED58986C}" srcId="{09962930-0DED-4428-BB59-44994D085036}" destId="{1F12B1E0-AEF5-4270-A606-F188D94F78A4}" srcOrd="3" destOrd="0" parTransId="{A22D7BA5-D405-40F8-A72B-34C3DCA9D013}" sibTransId="{9B79EA9E-3C2F-4A78-B70C-C036A29A0C9A}"/>
    <dgm:cxn modelId="{DCD98A3D-038A-4AC7-A3A6-475DF27AB3BF}" type="presParOf" srcId="{6C67E3DC-E2FC-42EB-A760-7256424433D8}" destId="{D63DEDE6-5597-4F50-985F-029733966358}" srcOrd="0" destOrd="0" presId="urn:microsoft.com/office/officeart/2018/5/layout/CenteredIconLabelDescriptionList"/>
    <dgm:cxn modelId="{ED95EE70-A1FC-4DA6-AD22-EA1C83E4F89A}" type="presParOf" srcId="{D63DEDE6-5597-4F50-985F-029733966358}" destId="{BD9B61ED-6CDE-47A6-BDCB-A6FA9C6BD029}" srcOrd="0" destOrd="0" presId="urn:microsoft.com/office/officeart/2018/5/layout/CenteredIconLabelDescriptionList"/>
    <dgm:cxn modelId="{E31337CF-8960-4297-BD54-701848D69C52}" type="presParOf" srcId="{D63DEDE6-5597-4F50-985F-029733966358}" destId="{71707CE9-449D-4E21-91EF-F2AEC4AFA186}" srcOrd="1" destOrd="0" presId="urn:microsoft.com/office/officeart/2018/5/layout/CenteredIconLabelDescriptionList"/>
    <dgm:cxn modelId="{8C0EFA03-2A94-4283-BFD1-24F075975F7A}" type="presParOf" srcId="{D63DEDE6-5597-4F50-985F-029733966358}" destId="{4355D05C-B9EF-4181-9807-A8F98C68EF3C}" srcOrd="2" destOrd="0" presId="urn:microsoft.com/office/officeart/2018/5/layout/CenteredIconLabelDescriptionList"/>
    <dgm:cxn modelId="{AF7BA414-62A0-4B56-9CBE-888EA315851D}" type="presParOf" srcId="{D63DEDE6-5597-4F50-985F-029733966358}" destId="{859C0ABF-D0A9-4340-A73D-F84222FAD318}" srcOrd="3" destOrd="0" presId="urn:microsoft.com/office/officeart/2018/5/layout/CenteredIconLabelDescriptionList"/>
    <dgm:cxn modelId="{2AA02575-549F-4A0E-948E-DB15439F8818}" type="presParOf" srcId="{D63DEDE6-5597-4F50-985F-029733966358}" destId="{57023233-3ADE-4E44-BC87-5E5C980F27D6}" srcOrd="4" destOrd="0" presId="urn:microsoft.com/office/officeart/2018/5/layout/CenteredIconLabelDescriptionList"/>
    <dgm:cxn modelId="{24AC4F98-08BE-48BE-81F6-5B7377744337}" type="presParOf" srcId="{6C67E3DC-E2FC-42EB-A760-7256424433D8}" destId="{B9AAEFC5-9869-4177-9106-C17CE98377F1}" srcOrd="1" destOrd="0" presId="urn:microsoft.com/office/officeart/2018/5/layout/CenteredIconLabelDescriptionList"/>
    <dgm:cxn modelId="{98831D9B-19EF-4504-9B4B-2776B59D2E91}" type="presParOf" srcId="{6C67E3DC-E2FC-42EB-A760-7256424433D8}" destId="{2EBF3831-B8A4-4103-83C6-61BB3CD6F824}" srcOrd="2" destOrd="0" presId="urn:microsoft.com/office/officeart/2018/5/layout/CenteredIconLabelDescriptionList"/>
    <dgm:cxn modelId="{A9B0D0F2-E081-4E21-927C-2E394E1AAAA0}" type="presParOf" srcId="{2EBF3831-B8A4-4103-83C6-61BB3CD6F824}" destId="{37BA8612-86FB-409D-B4EA-C5A9F53228C4}" srcOrd="0" destOrd="0" presId="urn:microsoft.com/office/officeart/2018/5/layout/CenteredIconLabelDescriptionList"/>
    <dgm:cxn modelId="{18FB8117-573C-4E60-AB93-BB3A6254F49A}" type="presParOf" srcId="{2EBF3831-B8A4-4103-83C6-61BB3CD6F824}" destId="{B3983EAF-D020-496C-81D4-92DBA49C971C}" srcOrd="1" destOrd="0" presId="urn:microsoft.com/office/officeart/2018/5/layout/CenteredIconLabelDescriptionList"/>
    <dgm:cxn modelId="{EA254FA1-33DC-4143-8D29-8BA48E028B6B}" type="presParOf" srcId="{2EBF3831-B8A4-4103-83C6-61BB3CD6F824}" destId="{0B835DC4-7396-4EE4-88BD-A83EC4BE042F}" srcOrd="2" destOrd="0" presId="urn:microsoft.com/office/officeart/2018/5/layout/CenteredIconLabelDescriptionList"/>
    <dgm:cxn modelId="{9037A247-F2A3-430C-AD81-02C6D7B6140A}" type="presParOf" srcId="{2EBF3831-B8A4-4103-83C6-61BB3CD6F824}" destId="{2320E48F-2DE1-4CD4-B64D-078806B7D29B}" srcOrd="3" destOrd="0" presId="urn:microsoft.com/office/officeart/2018/5/layout/CenteredIconLabelDescriptionList"/>
    <dgm:cxn modelId="{F371E23E-7045-4743-B033-6ACA3D61798F}" type="presParOf" srcId="{2EBF3831-B8A4-4103-83C6-61BB3CD6F824}" destId="{124444FF-E7D8-4FFA-9239-EF16F8289C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2006B-2810-4A76-B92F-E37B8B3FDC53}">
      <dsp:nvSpPr>
        <dsp:cNvPr id="0" name=""/>
        <dsp:cNvSpPr/>
      </dsp:nvSpPr>
      <dsp:spPr>
        <a:xfrm>
          <a:off x="0" y="322550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467CD-E87F-4FC0-97A3-1004611D0D37}">
      <dsp:nvSpPr>
        <dsp:cNvPr id="0" name=""/>
        <dsp:cNvSpPr/>
      </dsp:nvSpPr>
      <dsp:spPr>
        <a:xfrm>
          <a:off x="255774" y="115910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good </a:t>
          </a:r>
          <a:r>
            <a:rPr lang="en-US" sz="1400" kern="1200" dirty="0" err="1"/>
            <a:t>usecase</a:t>
          </a:r>
          <a:r>
            <a:rPr lang="en-US" sz="1400" kern="1200" dirty="0"/>
            <a:t> for Serverless</a:t>
          </a:r>
        </a:p>
      </dsp:txBody>
      <dsp:txXfrm>
        <a:off x="275949" y="136085"/>
        <a:ext cx="3540493" cy="372930"/>
      </dsp:txXfrm>
    </dsp:sp>
    <dsp:sp modelId="{606DBA7F-1825-4D4A-B233-CD495F8D4219}">
      <dsp:nvSpPr>
        <dsp:cNvPr id="0" name=""/>
        <dsp:cNvSpPr/>
      </dsp:nvSpPr>
      <dsp:spPr>
        <a:xfrm>
          <a:off x="0" y="957591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ADD05-FC69-4961-BD5C-F25D7FCF1504}">
      <dsp:nvSpPr>
        <dsp:cNvPr id="0" name=""/>
        <dsp:cNvSpPr/>
      </dsp:nvSpPr>
      <dsp:spPr>
        <a:xfrm>
          <a:off x="255774" y="750950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 open source cloud native serverless</a:t>
          </a:r>
        </a:p>
      </dsp:txBody>
      <dsp:txXfrm>
        <a:off x="275949" y="771125"/>
        <a:ext cx="3540493" cy="372930"/>
      </dsp:txXfrm>
    </dsp:sp>
    <dsp:sp modelId="{420F1141-373F-42C8-845C-5FAD23E27604}">
      <dsp:nvSpPr>
        <dsp:cNvPr id="0" name=""/>
        <dsp:cNvSpPr/>
      </dsp:nvSpPr>
      <dsp:spPr>
        <a:xfrm>
          <a:off x="0" y="1592631"/>
          <a:ext cx="5115491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291592" rIns="3970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It is easily hostable in any public cloud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Zero or very minimalistic change to host the business functions in cloud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Should be Dev and Ops friendly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Zero cost on Day 2 operation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Trackable and safe</a:t>
          </a:r>
        </a:p>
      </dsp:txBody>
      <dsp:txXfrm>
        <a:off x="0" y="1592631"/>
        <a:ext cx="5115491" cy="1631700"/>
      </dsp:txXfrm>
    </dsp:sp>
    <dsp:sp modelId="{C9DEBCBC-0F77-4042-9E9D-728531DB554E}">
      <dsp:nvSpPr>
        <dsp:cNvPr id="0" name=""/>
        <dsp:cNvSpPr/>
      </dsp:nvSpPr>
      <dsp:spPr>
        <a:xfrm>
          <a:off x="255774" y="1385991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serverless platform chosen should be such that</a:t>
          </a:r>
        </a:p>
      </dsp:txBody>
      <dsp:txXfrm>
        <a:off x="275949" y="1406166"/>
        <a:ext cx="3540493" cy="372930"/>
      </dsp:txXfrm>
    </dsp:sp>
    <dsp:sp modelId="{78B3FB2E-61B7-4380-BDB6-53507E3F4A30}">
      <dsp:nvSpPr>
        <dsp:cNvPr id="0" name=""/>
        <dsp:cNvSpPr/>
      </dsp:nvSpPr>
      <dsp:spPr>
        <a:xfrm>
          <a:off x="0" y="3506571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8B00-A82D-4042-A44E-CFA8373FDE6A}">
      <dsp:nvSpPr>
        <dsp:cNvPr id="0" name=""/>
        <dsp:cNvSpPr/>
      </dsp:nvSpPr>
      <dsp:spPr>
        <a:xfrm>
          <a:off x="255774" y="3299931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the usecase using fail fast approach</a:t>
          </a:r>
        </a:p>
      </dsp:txBody>
      <dsp:txXfrm>
        <a:off x="275949" y="3320106"/>
        <a:ext cx="354049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124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257882"/>
          <a:ext cx="4311566" cy="48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Public Cloud</a:t>
          </a:r>
        </a:p>
      </dsp:txBody>
      <dsp:txXfrm>
        <a:off x="0" y="1257882"/>
        <a:ext cx="4311566" cy="481939"/>
      </dsp:txXfrm>
    </dsp:sp>
    <dsp:sp modelId="{7A7C760D-C626-46D0-82F6-61567486E508}">
      <dsp:nvSpPr>
        <dsp:cNvPr id="0" name=""/>
        <dsp:cNvSpPr/>
      </dsp:nvSpPr>
      <dsp:spPr>
        <a:xfrm>
          <a:off x="811929" y="1738695"/>
          <a:ext cx="4311566" cy="108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Logic App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Google  function</a:t>
          </a:r>
        </a:p>
      </dsp:txBody>
      <dsp:txXfrm>
        <a:off x="811929" y="1738695"/>
        <a:ext cx="4311566" cy="1080704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1245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253352"/>
          <a:ext cx="3789122" cy="48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Open source</a:t>
          </a:r>
        </a:p>
      </dsp:txBody>
      <dsp:txXfrm>
        <a:off x="4874413" y="1253352"/>
        <a:ext cx="3789122" cy="481939"/>
      </dsp:txXfrm>
    </dsp:sp>
    <dsp:sp modelId="{D3352860-C3E7-48D1-BCA3-33609338DA18}">
      <dsp:nvSpPr>
        <dsp:cNvPr id="0" name=""/>
        <dsp:cNvSpPr/>
      </dsp:nvSpPr>
      <dsp:spPr>
        <a:xfrm>
          <a:off x="5410430" y="1738695"/>
          <a:ext cx="4311566" cy="108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738695"/>
        <a:ext cx="4311566" cy="1080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bound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Tight coupling to Kubernetes except Azure function 2.0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9AA5-DF85-4DCD-B858-77C7613BC90C}">
      <dsp:nvSpPr>
        <dsp:cNvPr id="0" name=""/>
        <dsp:cNvSpPr/>
      </dsp:nvSpPr>
      <dsp:spPr>
        <a:xfrm>
          <a:off x="1105538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2806-D044-436F-8C09-907EE8BCD2D7}">
      <dsp:nvSpPr>
        <dsp:cNvPr id="0" name=""/>
        <dsp:cNvSpPr/>
      </dsp:nvSpPr>
      <dsp:spPr>
        <a:xfrm>
          <a:off x="1292921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A5952-517A-4088-8EC1-9B86BC3DF08E}">
      <dsp:nvSpPr>
        <dsp:cNvPr id="0" name=""/>
        <dsp:cNvSpPr/>
      </dsp:nvSpPr>
      <dsp:spPr>
        <a:xfrm>
          <a:off x="824464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Easy Graphical modelling</a:t>
          </a:r>
        </a:p>
      </dsp:txBody>
      <dsp:txXfrm>
        <a:off x="824464" y="1153962"/>
        <a:ext cx="1441406" cy="576562"/>
      </dsp:txXfrm>
    </dsp:sp>
    <dsp:sp modelId="{00E7EF70-624B-491A-A46C-3A2E9BAA2E7D}">
      <dsp:nvSpPr>
        <dsp:cNvPr id="0" name=""/>
        <dsp:cNvSpPr/>
      </dsp:nvSpPr>
      <dsp:spPr>
        <a:xfrm>
          <a:off x="2799190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9CD75-C398-41A6-A067-0491E46F9EC7}">
      <dsp:nvSpPr>
        <dsp:cNvPr id="0" name=""/>
        <dsp:cNvSpPr/>
      </dsp:nvSpPr>
      <dsp:spPr>
        <a:xfrm>
          <a:off x="2986573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B4B23-8B62-40DC-A575-AD581AF7306C}">
      <dsp:nvSpPr>
        <dsp:cNvPr id="0" name=""/>
        <dsp:cNvSpPr/>
      </dsp:nvSpPr>
      <dsp:spPr>
        <a:xfrm>
          <a:off x="2518116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RBAC for orchestration creation, update or delete</a:t>
          </a:r>
        </a:p>
      </dsp:txBody>
      <dsp:txXfrm>
        <a:off x="2518116" y="1153962"/>
        <a:ext cx="1441406" cy="576562"/>
      </dsp:txXfrm>
    </dsp:sp>
    <dsp:sp modelId="{47E8ED28-9A4F-46D0-8338-57C637C82B3B}">
      <dsp:nvSpPr>
        <dsp:cNvPr id="0" name=""/>
        <dsp:cNvSpPr/>
      </dsp:nvSpPr>
      <dsp:spPr>
        <a:xfrm>
          <a:off x="4492843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CBE7A-5EC1-4E83-BAA5-6AE9A0A2F707}">
      <dsp:nvSpPr>
        <dsp:cNvPr id="0" name=""/>
        <dsp:cNvSpPr/>
      </dsp:nvSpPr>
      <dsp:spPr>
        <a:xfrm>
          <a:off x="4680225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4BCD-25F4-47FA-9875-693A9D00BA06}">
      <dsp:nvSpPr>
        <dsp:cNvPr id="0" name=""/>
        <dsp:cNvSpPr/>
      </dsp:nvSpPr>
      <dsp:spPr>
        <a:xfrm>
          <a:off x="4211768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Graphical monitoring of workflow</a:t>
          </a:r>
        </a:p>
      </dsp:txBody>
      <dsp:txXfrm>
        <a:off x="4211768" y="1153962"/>
        <a:ext cx="1441406" cy="576562"/>
      </dsp:txXfrm>
    </dsp:sp>
    <dsp:sp modelId="{309ACA56-FAC1-4767-B69C-5215D125D0CA}">
      <dsp:nvSpPr>
        <dsp:cNvPr id="0" name=""/>
        <dsp:cNvSpPr/>
      </dsp:nvSpPr>
      <dsp:spPr>
        <a:xfrm>
          <a:off x="6186495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386A7-93EF-42B4-BF49-398D09E71090}">
      <dsp:nvSpPr>
        <dsp:cNvPr id="0" name=""/>
        <dsp:cNvSpPr/>
      </dsp:nvSpPr>
      <dsp:spPr>
        <a:xfrm>
          <a:off x="6373878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3B403-CA1B-4C8D-A654-0564C8D99E8C}">
      <dsp:nvSpPr>
        <dsp:cNvPr id="0" name=""/>
        <dsp:cNvSpPr/>
      </dsp:nvSpPr>
      <dsp:spPr>
        <a:xfrm>
          <a:off x="5905421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Reports on Workflow – KPI based</a:t>
          </a:r>
        </a:p>
      </dsp:txBody>
      <dsp:txXfrm>
        <a:off x="5905421" y="1153962"/>
        <a:ext cx="1441406" cy="576562"/>
      </dsp:txXfrm>
    </dsp:sp>
    <dsp:sp modelId="{63C8327B-26F5-4D55-8A03-EF15623BB629}">
      <dsp:nvSpPr>
        <dsp:cNvPr id="0" name=""/>
        <dsp:cNvSpPr/>
      </dsp:nvSpPr>
      <dsp:spPr>
        <a:xfrm>
          <a:off x="7880147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52352-32D3-4DF8-BE95-9DAB926B0FAB}">
      <dsp:nvSpPr>
        <dsp:cNvPr id="0" name=""/>
        <dsp:cNvSpPr/>
      </dsp:nvSpPr>
      <dsp:spPr>
        <a:xfrm>
          <a:off x="8067530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99BB-DE90-4998-B42B-51075C861DE9}">
      <dsp:nvSpPr>
        <dsp:cNvPr id="0" name=""/>
        <dsp:cNvSpPr/>
      </dsp:nvSpPr>
      <dsp:spPr>
        <a:xfrm>
          <a:off x="7599073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Cloud hosting without vendor lock-in</a:t>
          </a:r>
        </a:p>
      </dsp:txBody>
      <dsp:txXfrm>
        <a:off x="7599073" y="1153962"/>
        <a:ext cx="1441406" cy="576562"/>
      </dsp:txXfrm>
    </dsp:sp>
    <dsp:sp modelId="{4DED3019-251B-4030-B81C-03F7BC4A0C97}">
      <dsp:nvSpPr>
        <dsp:cNvPr id="0" name=""/>
        <dsp:cNvSpPr/>
      </dsp:nvSpPr>
      <dsp:spPr>
        <a:xfrm>
          <a:off x="2799190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299F-5A13-4288-B786-96FF73E305DD}">
      <dsp:nvSpPr>
        <dsp:cNvPr id="0" name=""/>
        <dsp:cNvSpPr/>
      </dsp:nvSpPr>
      <dsp:spPr>
        <a:xfrm>
          <a:off x="2986573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22C9-7E82-4031-A48A-F4067FFD05FB}">
      <dsp:nvSpPr>
        <dsp:cNvPr id="0" name=""/>
        <dsp:cNvSpPr/>
      </dsp:nvSpPr>
      <dsp:spPr>
        <a:xfrm>
          <a:off x="2518116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Notification</a:t>
          </a:r>
        </a:p>
      </dsp:txBody>
      <dsp:txXfrm>
        <a:off x="2518116" y="3244001"/>
        <a:ext cx="1441406" cy="576562"/>
      </dsp:txXfrm>
    </dsp:sp>
    <dsp:sp modelId="{24FF54D4-B976-44E5-9B7E-44DD47610292}">
      <dsp:nvSpPr>
        <dsp:cNvPr id="0" name=""/>
        <dsp:cNvSpPr/>
      </dsp:nvSpPr>
      <dsp:spPr>
        <a:xfrm>
          <a:off x="4492843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11813-D97A-4A06-8DE4-240D451933E1}">
      <dsp:nvSpPr>
        <dsp:cNvPr id="0" name=""/>
        <dsp:cNvSpPr/>
      </dsp:nvSpPr>
      <dsp:spPr>
        <a:xfrm>
          <a:off x="4680225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F7023-721B-4ADA-B80F-64E3022E58F6}">
      <dsp:nvSpPr>
        <dsp:cNvPr id="0" name=""/>
        <dsp:cNvSpPr/>
      </dsp:nvSpPr>
      <dsp:spPr>
        <a:xfrm>
          <a:off x="4211768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Parallelization of Task</a:t>
          </a:r>
        </a:p>
      </dsp:txBody>
      <dsp:txXfrm>
        <a:off x="4211768" y="3244001"/>
        <a:ext cx="1441406" cy="576562"/>
      </dsp:txXfrm>
    </dsp:sp>
    <dsp:sp modelId="{54E2304C-4A5F-42C0-B3B6-CDF5F0AE7F47}">
      <dsp:nvSpPr>
        <dsp:cNvPr id="0" name=""/>
        <dsp:cNvSpPr/>
      </dsp:nvSpPr>
      <dsp:spPr>
        <a:xfrm>
          <a:off x="6186495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69863-F5B7-4D7B-B416-A0085A4FF261}">
      <dsp:nvSpPr>
        <dsp:cNvPr id="0" name=""/>
        <dsp:cNvSpPr/>
      </dsp:nvSpPr>
      <dsp:spPr>
        <a:xfrm>
          <a:off x="6373878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2CBA1-55B4-4560-8B64-F6BE56DEFECF}">
      <dsp:nvSpPr>
        <dsp:cNvPr id="0" name=""/>
        <dsp:cNvSpPr/>
      </dsp:nvSpPr>
      <dsp:spPr>
        <a:xfrm>
          <a:off x="5905421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Prebuilt in connectors and activities</a:t>
          </a:r>
        </a:p>
      </dsp:txBody>
      <dsp:txXfrm>
        <a:off x="5905421" y="3244001"/>
        <a:ext cx="1441406" cy="5765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075F3-8364-4216-A9F8-8C8550D159AE}">
      <dsp:nvSpPr>
        <dsp:cNvPr id="0" name=""/>
        <dsp:cNvSpPr/>
      </dsp:nvSpPr>
      <dsp:spPr>
        <a:xfrm>
          <a:off x="861884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F4769-1C44-4888-9792-020D9214D27D}">
      <dsp:nvSpPr>
        <dsp:cNvPr id="0" name=""/>
        <dsp:cNvSpPr/>
      </dsp:nvSpPr>
      <dsp:spPr>
        <a:xfrm>
          <a:off x="837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On prem</a:t>
          </a:r>
        </a:p>
      </dsp:txBody>
      <dsp:txXfrm>
        <a:off x="837" y="1877386"/>
        <a:ext cx="2649375" cy="397406"/>
      </dsp:txXfrm>
    </dsp:sp>
    <dsp:sp modelId="{2C02CC4C-4FA0-4DFE-93A6-B77F61246208}">
      <dsp:nvSpPr>
        <dsp:cNvPr id="0" name=""/>
        <dsp:cNvSpPr/>
      </dsp:nvSpPr>
      <dsp:spPr>
        <a:xfrm>
          <a:off x="837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Workflow foundation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Biz talk</a:t>
          </a:r>
        </a:p>
      </dsp:txBody>
      <dsp:txXfrm>
        <a:off x="837" y="2313171"/>
        <a:ext cx="2649375" cy="473374"/>
      </dsp:txXfrm>
    </dsp:sp>
    <dsp:sp modelId="{ABFC8432-99E2-4D3E-8E5C-8A00C05E9D83}">
      <dsp:nvSpPr>
        <dsp:cNvPr id="0" name=""/>
        <dsp:cNvSpPr/>
      </dsp:nvSpPr>
      <dsp:spPr>
        <a:xfrm>
          <a:off x="3974899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980A0D-63D2-41E8-9FDE-34038B60ABE7}">
      <dsp:nvSpPr>
        <dsp:cNvPr id="0" name=""/>
        <dsp:cNvSpPr/>
      </dsp:nvSpPr>
      <dsp:spPr>
        <a:xfrm>
          <a:off x="3113852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PaaS/Serverless</a:t>
          </a:r>
        </a:p>
      </dsp:txBody>
      <dsp:txXfrm>
        <a:off x="3113852" y="1877386"/>
        <a:ext cx="2649375" cy="397406"/>
      </dsp:txXfrm>
    </dsp:sp>
    <dsp:sp modelId="{62CF83BA-AC43-42E0-8836-927D0925F9D5}">
      <dsp:nvSpPr>
        <dsp:cNvPr id="0" name=""/>
        <dsp:cNvSpPr/>
      </dsp:nvSpPr>
      <dsp:spPr>
        <a:xfrm>
          <a:off x="3113852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Logic app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Durable function</a:t>
          </a:r>
        </a:p>
      </dsp:txBody>
      <dsp:txXfrm>
        <a:off x="3113852" y="2313171"/>
        <a:ext cx="2649375" cy="473374"/>
      </dsp:txXfrm>
    </dsp:sp>
    <dsp:sp modelId="{6DBD5DD5-CEB2-4277-80E6-25F5033EA6FF}">
      <dsp:nvSpPr>
        <dsp:cNvPr id="0" name=""/>
        <dsp:cNvSpPr/>
      </dsp:nvSpPr>
      <dsp:spPr>
        <a:xfrm>
          <a:off x="7087915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153F3-8454-4A8B-8531-5D41966D9EDB}">
      <dsp:nvSpPr>
        <dsp:cNvPr id="0" name=""/>
        <dsp:cNvSpPr/>
      </dsp:nvSpPr>
      <dsp:spPr>
        <a:xfrm>
          <a:off x="6226868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Software As a Service</a:t>
          </a:r>
        </a:p>
      </dsp:txBody>
      <dsp:txXfrm>
        <a:off x="6226868" y="1877386"/>
        <a:ext cx="2649375" cy="397406"/>
      </dsp:txXfrm>
    </dsp:sp>
    <dsp:sp modelId="{0D5B6385-193A-405F-8D4D-8951A0185040}">
      <dsp:nvSpPr>
        <dsp:cNvPr id="0" name=""/>
        <dsp:cNvSpPr/>
      </dsp:nvSpPr>
      <dsp:spPr>
        <a:xfrm>
          <a:off x="6226868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Biz talk service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Sharepoint</a:t>
          </a:r>
        </a:p>
      </dsp:txBody>
      <dsp:txXfrm>
        <a:off x="6226868" y="2313171"/>
        <a:ext cx="2649375" cy="473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B61ED-6CDE-47A6-BDCB-A6FA9C6BD029}">
      <dsp:nvSpPr>
        <dsp:cNvPr id="0" name=""/>
        <dsp:cNvSpPr/>
      </dsp:nvSpPr>
      <dsp:spPr>
        <a:xfrm>
          <a:off x="1973869" y="366388"/>
          <a:ext cx="1512000" cy="1143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55D05C-B9EF-4181-9807-A8F98C68EF3C}">
      <dsp:nvSpPr>
        <dsp:cNvPr id="0" name=""/>
        <dsp:cNvSpPr/>
      </dsp:nvSpPr>
      <dsp:spPr>
        <a:xfrm>
          <a:off x="559800" y="1626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Logic App are better suited</a:t>
          </a:r>
        </a:p>
      </dsp:txBody>
      <dsp:txXfrm>
        <a:off x="559800" y="1626605"/>
        <a:ext cx="4320000" cy="648000"/>
      </dsp:txXfrm>
    </dsp:sp>
    <dsp:sp modelId="{57023233-3ADE-4E44-BC87-5E5C980F27D6}">
      <dsp:nvSpPr>
        <dsp:cNvPr id="0" name=""/>
        <dsp:cNvSpPr/>
      </dsp:nvSpPr>
      <dsp:spPr>
        <a:xfrm>
          <a:off x="986011" y="2051438"/>
          <a:ext cx="4320000" cy="177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Build integration with extensive list of connectors.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Visual studio tools to develop, manage and troubleshoot workflow.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Run only on Azure.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Reduce time to Market.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It is ok to have plugin installed on premise to perform connection activity.</a:t>
          </a:r>
        </a:p>
      </dsp:txBody>
      <dsp:txXfrm>
        <a:off x="986011" y="2051438"/>
        <a:ext cx="4320000" cy="1771290"/>
      </dsp:txXfrm>
    </dsp:sp>
    <dsp:sp modelId="{37BA8612-86FB-409D-B4EA-C5A9F53228C4}">
      <dsp:nvSpPr>
        <dsp:cNvPr id="0" name=""/>
        <dsp:cNvSpPr/>
      </dsp:nvSpPr>
      <dsp:spPr>
        <a:xfrm>
          <a:off x="7039800" y="182883"/>
          <a:ext cx="1512000" cy="13150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35DC4-7396-4EE4-88BD-A83EC4BE042F}">
      <dsp:nvSpPr>
        <dsp:cNvPr id="0" name=""/>
        <dsp:cNvSpPr/>
      </dsp:nvSpPr>
      <dsp:spPr>
        <a:xfrm>
          <a:off x="5635800" y="16694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Durable function are better suited</a:t>
          </a:r>
        </a:p>
      </dsp:txBody>
      <dsp:txXfrm>
        <a:off x="5635800" y="1669421"/>
        <a:ext cx="4320000" cy="648000"/>
      </dsp:txXfrm>
    </dsp:sp>
    <dsp:sp modelId="{124444FF-E7D8-4FFA-9239-EF16F8289CA1}">
      <dsp:nvSpPr>
        <dsp:cNvPr id="0" name=""/>
        <dsp:cNvSpPr/>
      </dsp:nvSpPr>
      <dsp:spPr>
        <a:xfrm>
          <a:off x="5521363" y="2059927"/>
          <a:ext cx="4320000" cy="177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list of trigger and binding provided OOB is enough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enough time, resource and proficiency to build custom trigger and binding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already a good monitoring tools and capability to integrate the same with Azure function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run outside azure also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Preference to have all the power and flexibility of a robust programming language</a:t>
          </a:r>
          <a:endParaRPr lang="en-US" sz="1400" kern="1200"/>
        </a:p>
      </dsp:txBody>
      <dsp:txXfrm>
        <a:off x="5521363" y="2059927"/>
        <a:ext cx="4320000" cy="177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Architecture Work Bench (Madhu V, Madhu B, Karthik M, Venkatesh S)</a:t>
            </a:r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orchestrate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7928-32A1-45A1-BE21-9CAE929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F97D-249B-44CD-BC89-73D448D4F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5220E-DB5B-48C3-8661-CBEAB6AC1DA3}"/>
              </a:ext>
            </a:extLst>
          </p:cNvPr>
          <p:cNvSpPr/>
          <p:nvPr/>
        </p:nvSpPr>
        <p:spPr>
          <a:xfrm rot="17739524">
            <a:off x="1513490" y="1776248"/>
            <a:ext cx="5686096" cy="1513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add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What is logic app solving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Basic working model</a:t>
            </a:r>
          </a:p>
        </p:txBody>
      </p:sp>
    </p:spTree>
    <p:extLst>
      <p:ext uri="{BB962C8B-B14F-4D97-AF65-F5344CB8AC3E}">
        <p14:creationId xmlns:p14="http://schemas.microsoft.com/office/powerpoint/2010/main" val="23007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and stateless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when you need a Stateful Orchestrator that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other function state fully or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Replay from a check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Cloud </a:t>
            </a:r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Agnostic serverless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871-1079-43D7-9E62-108EA5C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 - Use case types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CD3907-6D8F-45A1-B8CE-07EA930919FB}"/>
              </a:ext>
            </a:extLst>
          </p:cNvPr>
          <p:cNvSpPr/>
          <p:nvPr/>
        </p:nvSpPr>
        <p:spPr>
          <a:xfrm>
            <a:off x="1454976" y="2115014"/>
            <a:ext cx="1668027" cy="59285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E7D5-5BD8-4CA9-B546-54B70FC7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" y="912353"/>
            <a:ext cx="1010729" cy="3781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6148F-78DF-41C0-96FE-0D1E7CA00386}"/>
              </a:ext>
            </a:extLst>
          </p:cNvPr>
          <p:cNvSpPr/>
          <p:nvPr/>
        </p:nvSpPr>
        <p:spPr>
          <a:xfrm>
            <a:off x="313997" y="1344591"/>
            <a:ext cx="486747" cy="378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DEEA0BC-46FF-4879-AB3B-6B2C85F70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" y="2255798"/>
            <a:ext cx="723697" cy="3781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5B9C73-811D-4FCC-B19C-991813120E3D}"/>
              </a:ext>
            </a:extLst>
          </p:cNvPr>
          <p:cNvSpPr/>
          <p:nvPr/>
        </p:nvSpPr>
        <p:spPr>
          <a:xfrm>
            <a:off x="152814" y="272525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6177B9A-4554-4F90-9ADC-B03EA08C7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" y="3556530"/>
            <a:ext cx="963242" cy="5928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49554B-660A-4CAD-80C6-AD07006E0CF4}"/>
              </a:ext>
            </a:extLst>
          </p:cNvPr>
          <p:cNvSpPr/>
          <p:nvPr/>
        </p:nvSpPr>
        <p:spPr>
          <a:xfrm>
            <a:off x="519476" y="418429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F63E28-345D-4F40-A681-3D806DAC9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54" y="3379467"/>
            <a:ext cx="1277647" cy="7508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C2A578-B1F6-424A-814A-E5E6D55303FD}"/>
              </a:ext>
            </a:extLst>
          </p:cNvPr>
          <p:cNvSpPr/>
          <p:nvPr/>
        </p:nvSpPr>
        <p:spPr>
          <a:xfrm>
            <a:off x="3162999" y="4212591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E8979-3417-48C7-8F49-C4A96D2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1" y="851461"/>
            <a:ext cx="1241727" cy="6795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410957E-6626-44BC-9D25-D2489E1154EC}"/>
              </a:ext>
            </a:extLst>
          </p:cNvPr>
          <p:cNvSpPr/>
          <p:nvPr/>
        </p:nvSpPr>
        <p:spPr>
          <a:xfrm>
            <a:off x="3393687" y="1540719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FE6B838-C2CD-404E-8DE3-06BA033F9321}"/>
              </a:ext>
            </a:extLst>
          </p:cNvPr>
          <p:cNvSpPr/>
          <p:nvPr/>
        </p:nvSpPr>
        <p:spPr>
          <a:xfrm rot="13640586">
            <a:off x="920973" y="1524506"/>
            <a:ext cx="1211335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9509557-986A-46D1-8E6C-0E4A81254B96}"/>
              </a:ext>
            </a:extLst>
          </p:cNvPr>
          <p:cNvSpPr/>
          <p:nvPr/>
        </p:nvSpPr>
        <p:spPr>
          <a:xfrm rot="19150959">
            <a:off x="733227" y="2961488"/>
            <a:ext cx="1390658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81011C-80BF-483B-BAE9-D8D4E5ED3970}"/>
              </a:ext>
            </a:extLst>
          </p:cNvPr>
          <p:cNvSpPr/>
          <p:nvPr/>
        </p:nvSpPr>
        <p:spPr>
          <a:xfrm rot="19150959">
            <a:off x="2666557" y="1683013"/>
            <a:ext cx="883729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04B60DC3-1AFF-4684-913D-874730F44B9C}"/>
              </a:ext>
            </a:extLst>
          </p:cNvPr>
          <p:cNvSpPr/>
          <p:nvPr/>
        </p:nvSpPr>
        <p:spPr>
          <a:xfrm rot="13640586">
            <a:off x="2737756" y="2792025"/>
            <a:ext cx="1128270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EF1B5C-7A2F-4928-B0BE-8D60C6D2D9D6}"/>
              </a:ext>
            </a:extLst>
          </p:cNvPr>
          <p:cNvSpPr/>
          <p:nvPr/>
        </p:nvSpPr>
        <p:spPr>
          <a:xfrm flipV="1">
            <a:off x="800744" y="2346647"/>
            <a:ext cx="723697" cy="21362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4EC0-ADA3-4BFE-A62E-F27D9DC38EE7}"/>
              </a:ext>
            </a:extLst>
          </p:cNvPr>
          <p:cNvSpPr txBox="1"/>
          <p:nvPr/>
        </p:nvSpPr>
        <p:spPr>
          <a:xfrm>
            <a:off x="4341550" y="702277"/>
            <a:ext cx="47254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Function Chaining – Executing sequence of function in a predefined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Fan-in/Fan-out – Executing multiple function in Parallel and then waiting for all to finish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Async HTTP API – It is all about the problem  of coordinating long running operation with external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Monitoring – Flexible recurring process (ex.) until a condition is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Human Interaction - </a:t>
            </a:r>
            <a:r>
              <a:rPr lang="en-IN" dirty="0"/>
              <a:t>involving humans in an automated process is that people are not always as highly available and responsive as cloud services and hence time outs needed for handling compensating transaction</a:t>
            </a:r>
            <a:endParaRPr lang="en-US" sz="16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82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90A-4963-4CD3-897F-0B9A05B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Durable function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BA458-AF5D-40BD-9881-49D4C6071764}"/>
              </a:ext>
            </a:extLst>
          </p:cNvPr>
          <p:cNvSpPr/>
          <p:nvPr/>
        </p:nvSpPr>
        <p:spPr>
          <a:xfrm>
            <a:off x="1256044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CD45-0467-4DF9-95BF-3B28DB426A42}"/>
              </a:ext>
            </a:extLst>
          </p:cNvPr>
          <p:cNvSpPr/>
          <p:nvPr/>
        </p:nvSpPr>
        <p:spPr>
          <a:xfrm>
            <a:off x="3980822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F6FA-A044-4100-897C-27171EA2AFCE}"/>
              </a:ext>
            </a:extLst>
          </p:cNvPr>
          <p:cNvSpPr/>
          <p:nvPr/>
        </p:nvSpPr>
        <p:spPr>
          <a:xfrm>
            <a:off x="2853732" y="3024554"/>
            <a:ext cx="1969477" cy="7938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History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68B37E-387A-41D1-9502-64B5857ED464}"/>
              </a:ext>
            </a:extLst>
          </p:cNvPr>
          <p:cNvSpPr/>
          <p:nvPr/>
        </p:nvSpPr>
        <p:spPr>
          <a:xfrm>
            <a:off x="304363" y="1416818"/>
            <a:ext cx="951681" cy="221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3AEE95-D018-4EEC-BB22-C24803ADF501}"/>
              </a:ext>
            </a:extLst>
          </p:cNvPr>
          <p:cNvSpPr/>
          <p:nvPr/>
        </p:nvSpPr>
        <p:spPr>
          <a:xfrm rot="2889707">
            <a:off x="838409" y="2711365"/>
            <a:ext cx="2336301" cy="182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7A9E80-CF49-45F3-B3E1-BD2B9DC6B555}"/>
              </a:ext>
            </a:extLst>
          </p:cNvPr>
          <p:cNvSpPr/>
          <p:nvPr/>
        </p:nvSpPr>
        <p:spPr>
          <a:xfrm rot="13817124">
            <a:off x="1326693" y="2490790"/>
            <a:ext cx="1794813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A22F8-D422-47E7-A2B3-35B81E2BF608}"/>
              </a:ext>
            </a:extLst>
          </p:cNvPr>
          <p:cNvSpPr/>
          <p:nvPr/>
        </p:nvSpPr>
        <p:spPr>
          <a:xfrm>
            <a:off x="2022460" y="2523623"/>
            <a:ext cx="682047" cy="2128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D7D075-FC0B-45FD-AEE0-F3071B549BA2}"/>
              </a:ext>
            </a:extLst>
          </p:cNvPr>
          <p:cNvSpPr/>
          <p:nvPr/>
        </p:nvSpPr>
        <p:spPr>
          <a:xfrm>
            <a:off x="2984360" y="1306286"/>
            <a:ext cx="996462" cy="21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465818-A7BC-42F7-AD9B-6523DAE616A1}"/>
              </a:ext>
            </a:extLst>
          </p:cNvPr>
          <p:cNvSpPr/>
          <p:nvPr/>
        </p:nvSpPr>
        <p:spPr>
          <a:xfrm>
            <a:off x="2984361" y="934496"/>
            <a:ext cx="951680" cy="3717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1CD358E-20A2-4C91-A50F-5D62E494BDE7}"/>
              </a:ext>
            </a:extLst>
          </p:cNvPr>
          <p:cNvSpPr/>
          <p:nvPr/>
        </p:nvSpPr>
        <p:spPr>
          <a:xfrm>
            <a:off x="4138207" y="1836698"/>
            <a:ext cx="363455" cy="118785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566E-F3E5-4C81-89B2-6D016AE9A6A7}"/>
              </a:ext>
            </a:extLst>
          </p:cNvPr>
          <p:cNvSpPr/>
          <p:nvPr/>
        </p:nvSpPr>
        <p:spPr>
          <a:xfrm>
            <a:off x="4572000" y="1882908"/>
            <a:ext cx="854110" cy="93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Completed. Updated execution history table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D8B637-D8D1-4D0F-8CA3-9762E1596FB9}"/>
              </a:ext>
            </a:extLst>
          </p:cNvPr>
          <p:cNvSpPr/>
          <p:nvPr/>
        </p:nvSpPr>
        <p:spPr>
          <a:xfrm rot="2889707">
            <a:off x="1893085" y="2295455"/>
            <a:ext cx="1419157" cy="1920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A5FD7C-1C1F-4253-B38B-C24BC378A72E}"/>
              </a:ext>
            </a:extLst>
          </p:cNvPr>
          <p:cNvSpPr/>
          <p:nvPr/>
        </p:nvSpPr>
        <p:spPr>
          <a:xfrm rot="13817124">
            <a:off x="2581846" y="2257646"/>
            <a:ext cx="1419416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42D7E-5F8E-490B-B930-5C87627E5259}"/>
              </a:ext>
            </a:extLst>
          </p:cNvPr>
          <p:cNvSpPr/>
          <p:nvPr/>
        </p:nvSpPr>
        <p:spPr>
          <a:xfrm>
            <a:off x="3209846" y="2434865"/>
            <a:ext cx="682047" cy="1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BABD1-FA5D-4552-B114-DD18DDFB66D6}"/>
              </a:ext>
            </a:extLst>
          </p:cNvPr>
          <p:cNvSpPr/>
          <p:nvPr/>
        </p:nvSpPr>
        <p:spPr>
          <a:xfrm>
            <a:off x="5779476" y="1045028"/>
            <a:ext cx="3147259" cy="3136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3A62F-22ED-41DC-A673-9A92B0DCDACD}"/>
              </a:ext>
            </a:extLst>
          </p:cNvPr>
          <p:cNvSpPr/>
          <p:nvPr/>
        </p:nvSpPr>
        <p:spPr>
          <a:xfrm>
            <a:off x="5807948" y="542611"/>
            <a:ext cx="3114989" cy="45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AFF96-3EDA-4FBB-B602-E33D38033C56}"/>
              </a:ext>
            </a:extLst>
          </p:cNvPr>
          <p:cNvSpPr/>
          <p:nvPr/>
        </p:nvSpPr>
        <p:spPr>
          <a:xfrm>
            <a:off x="5779476" y="104502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4AA53-DDB1-4DDF-94DD-3089F2941094}"/>
              </a:ext>
            </a:extLst>
          </p:cNvPr>
          <p:cNvSpPr/>
          <p:nvPr/>
        </p:nvSpPr>
        <p:spPr>
          <a:xfrm>
            <a:off x="5779476" y="1425374"/>
            <a:ext cx="3131123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Started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10E1C-143F-4397-9CCA-EFE7AC3D336B}"/>
              </a:ext>
            </a:extLst>
          </p:cNvPr>
          <p:cNvSpPr/>
          <p:nvPr/>
        </p:nvSpPr>
        <p:spPr>
          <a:xfrm>
            <a:off x="5779476" y="1810562"/>
            <a:ext cx="3131123" cy="4603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scheduled on Activity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CED7E-6DE9-4837-9661-7AF06FECC84C}"/>
              </a:ext>
            </a:extLst>
          </p:cNvPr>
          <p:cNvSpPr/>
          <p:nvPr/>
        </p:nvSpPr>
        <p:spPr>
          <a:xfrm>
            <a:off x="5779476" y="227938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97C71-D838-49F9-9C28-3D6BB218FF6A}"/>
              </a:ext>
            </a:extLst>
          </p:cNvPr>
          <p:cNvSpPr/>
          <p:nvPr/>
        </p:nvSpPr>
        <p:spPr>
          <a:xfrm>
            <a:off x="5779476" y="266281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Completed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6D48C-0414-47B7-8FCF-B163643ABE71}"/>
              </a:ext>
            </a:extLst>
          </p:cNvPr>
          <p:cNvSpPr/>
          <p:nvPr/>
        </p:nvSpPr>
        <p:spPr>
          <a:xfrm>
            <a:off x="5781156" y="3046315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4311-17BC-404E-B814-7D8B5C1B1A8C}"/>
              </a:ext>
            </a:extLst>
          </p:cNvPr>
          <p:cNvSpPr/>
          <p:nvPr/>
        </p:nvSpPr>
        <p:spPr>
          <a:xfrm>
            <a:off x="5762740" y="3429824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completed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AE9672-0F22-493C-A8DD-BDB3F144085E}"/>
              </a:ext>
            </a:extLst>
          </p:cNvPr>
          <p:cNvSpPr/>
          <p:nvPr/>
        </p:nvSpPr>
        <p:spPr>
          <a:xfrm>
            <a:off x="5791812" y="381006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33200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C877-0C94-4EC0-A8BC-8E0E2EDB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Workflow tool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522297E-A062-49E0-8963-E38A950ADF3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720944" y="792162"/>
          <a:ext cx="9864944" cy="382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8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1C6-B5AC-47CD-818F-608C070A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Workflow Offering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469BC48-3AF8-4BA2-B4D7-449F75C2E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352416"/>
              </p:ext>
            </p:extLst>
          </p:nvPr>
        </p:nvGraphicFramePr>
        <p:xfrm>
          <a:off x="98315" y="697202"/>
          <a:ext cx="8877081" cy="365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91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4FE9-048E-4A3B-AEE6-0BBBB50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59E8-00F7-45D1-A108-107A50A22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Let us Dissect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Development capabilities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C485C-BE35-4A9F-9722-35D79CBB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60430"/>
              </p:ext>
            </p:extLst>
          </p:nvPr>
        </p:nvGraphicFramePr>
        <p:xfrm>
          <a:off x="304363" y="1879641"/>
          <a:ext cx="8778240" cy="26491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05673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5056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Paradigm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Imperative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Declarative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Languages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Node, C# language, C# script, Node.js, Java, Python, power shell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through UI on Azure portal or Visual studio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Offline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developed offline with storage emulators and Azure run 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online development possible with Azure Access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440396"/>
            <a:ext cx="5169332" cy="41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59880"/>
              </p:ext>
            </p:extLst>
          </p:nvPr>
        </p:nvGraphicFramePr>
        <p:xfrm>
          <a:off x="415636" y="1001711"/>
          <a:ext cx="8778240" cy="37464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25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11995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Connectors or bindings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Large number of connectors provided out of the box. Community supported connectors binding are also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for more than 200 connectors OOB. Microsoft actively expanding it day by day. Capability to trigger workflow as well move data is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connector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10311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Hybrid connectivity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if hosted on App Service Plan. It can create TCP tunnel as well as can be hosted on Internal VNET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only through On premise data gateway that involves installing a component on premise to expose the data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30733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789D-052F-4DC7-B684-C0D3F47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24397-D798-4D24-A17C-229A89B20464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5214F1-1CA6-424F-91CC-AC32CE62F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48410"/>
              </p:ext>
            </p:extLst>
          </p:nvPr>
        </p:nvGraphicFramePr>
        <p:xfrm>
          <a:off x="365760" y="851043"/>
          <a:ext cx="8778240" cy="37686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initiated with orchestration client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triggered by any logic app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0665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 that responds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 through Activity trigger attribute. Can create sub orchestration. Can call activity that are in same function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Huge set of orchestration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Flow control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programmatic constructs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control flow activity and Run after attribute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Chaining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0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05097"/>
              </p:ext>
            </p:extLst>
          </p:nvPr>
        </p:nvGraphicFramePr>
        <p:xfrm>
          <a:off x="365760" y="851043"/>
          <a:ext cx="8778240" cy="37908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Fan-out/Fan-in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 HTTP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5659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Human intervention workflow with time outs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 relation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Programmatic instance management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using the context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through Logic App Management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7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 vs Azure Durable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130"/>
              </p:ext>
            </p:extLst>
          </p:nvPr>
        </p:nvGraphicFramePr>
        <p:xfrm>
          <a:off x="365760" y="851043"/>
          <a:ext cx="8778240" cy="3973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Eternal orchestration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limitation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supported at all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Concurrency Throttling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fain grained level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Life Span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limit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 days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 Handling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Try catch finally code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Retry and catch activity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Additional consideration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has to be deterministic, non-blocking. Async call is possible only using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DurableOrchstrationContext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Infinite loops to be avoided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Since it is configuration based, custom needs to written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asAzure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function or custom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454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CI/CD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standard pipeline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ARM template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2554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very important as if any breaking changes are introduced it will break the existing running function as well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Apps keep version history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 all workflows saved or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deployed. Running instances will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continue running based on the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version when they started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Runs anywhere, local, container, Azure, Azure Stack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run only in Azure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65743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0852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Tracing and logging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 insights can be used for tracking. For custom logging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Ilogger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injected to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insights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61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AppInsights query language to build custom queries and dashboard 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Completely integrated with Application Insights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is no out-of-the-box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functionality to resubmit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messages.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instances can easily be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resubmitted from the Logic Apps blades or the Log Analytics workspace.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3044651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Monitoring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660029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E69-ECE8-49D0-BB5F-5C1B1C11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9CEC850-C0B2-409B-AB64-B786905F1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07970"/>
              </p:ext>
            </p:extLst>
          </p:nvPr>
        </p:nvGraphicFramePr>
        <p:xfrm>
          <a:off x="-685800" y="6972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4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2938-7A08-458E-935F-7EB59141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9490-6802-4655-BF44-AAA93DAD3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4D847-B8FA-49C1-8672-CF8C944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BDDD926-C7B0-45F6-9586-28004FCF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91238"/>
              </p:ext>
            </p:extLst>
          </p:nvPr>
        </p:nvGraphicFramePr>
        <p:xfrm>
          <a:off x="3830557" y="828130"/>
          <a:ext cx="5115491" cy="397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3FA0A68-7E82-47A9-B7D5-F82F1B0D26C7}"/>
              </a:ext>
            </a:extLst>
          </p:cNvPr>
          <p:cNvSpPr/>
          <p:nvPr/>
        </p:nvSpPr>
        <p:spPr>
          <a:xfrm>
            <a:off x="197952" y="1117600"/>
            <a:ext cx="3387077" cy="3396343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an organization that is not ready for public cloud adopt serverless.</a:t>
            </a:r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4054ACB-FF20-4A3B-813B-9C7A20CA2191}"/>
              </a:ext>
            </a:extLst>
          </p:cNvPr>
          <p:cNvSpPr/>
          <p:nvPr/>
        </p:nvSpPr>
        <p:spPr>
          <a:xfrm>
            <a:off x="3909848" y="346841"/>
            <a:ext cx="4859501" cy="350361"/>
          </a:xfrm>
          <a:prstGeom prst="foldedCorner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489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071363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5235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B9E9-E589-4099-9F49-1F83C7C6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E326D-0884-4153-8C80-2C276A0FC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5318687" cy="3280567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Here we Deep Dive one option i.e. Azure Function 2.0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5E0806D-5EE2-43AF-BAEF-914672C91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22" y="697202"/>
            <a:ext cx="301032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91" y="3985142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9" y="4123552"/>
            <a:ext cx="1390132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9EDA-2F5E-4792-851A-7BF4F358E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3" y="4130413"/>
            <a:ext cx="859113" cy="55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B694-649E-4F34-9EFB-A51727EC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45" y="4123553"/>
            <a:ext cx="859114" cy="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686</TotalTime>
  <Words>1519</Words>
  <Application>Microsoft Office PowerPoint</Application>
  <PresentationFormat>On-screen Show (16:9)</PresentationFormat>
  <Paragraphs>332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Problem statement</vt:lpstr>
      <vt:lpstr>Various Serverless Offering</vt:lpstr>
      <vt:lpstr>Open Source Serverless Pros and Cons</vt:lpstr>
      <vt:lpstr>Deep Dive</vt:lpstr>
      <vt:lpstr>Azure function 2.0 Architecture</vt:lpstr>
      <vt:lpstr>Azure Function 2.0 Uniqueness</vt:lpstr>
      <vt:lpstr>Input and output binding</vt:lpstr>
      <vt:lpstr>How to orchestrate Azure function service</vt:lpstr>
      <vt:lpstr>Logic app</vt:lpstr>
      <vt:lpstr>Durable function</vt:lpstr>
      <vt:lpstr>Durable function - Use case types</vt:lpstr>
      <vt:lpstr>How Durable function works</vt:lpstr>
      <vt:lpstr>Characteristics of Workflow tool</vt:lpstr>
      <vt:lpstr>Microsoft Workflow Offering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Durable Function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119</cp:revision>
  <dcterms:created xsi:type="dcterms:W3CDTF">2018-10-29T12:49:52Z</dcterms:created>
  <dcterms:modified xsi:type="dcterms:W3CDTF">2018-11-11T05:32:48Z</dcterms:modified>
</cp:coreProperties>
</file>