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 id="2147483697" r:id="rId3"/>
  </p:sldMasterIdLst>
  <p:sldIdLst>
    <p:sldId id="259" r:id="rId4"/>
    <p:sldId id="262" r:id="rId5"/>
    <p:sldId id="258" r:id="rId6"/>
    <p:sldId id="257" r:id="rId7"/>
    <p:sldId id="288" r:id="rId8"/>
    <p:sldId id="289" r:id="rId9"/>
    <p:sldId id="281" r:id="rId10"/>
    <p:sldId id="256" r:id="rId11"/>
    <p:sldId id="263" r:id="rId12"/>
    <p:sldId id="287" r:id="rId13"/>
    <p:sldId id="284" r:id="rId14"/>
    <p:sldId id="266" r:id="rId15"/>
    <p:sldId id="264" r:id="rId16"/>
    <p:sldId id="265" r:id="rId17"/>
    <p:sldId id="267" r:id="rId18"/>
    <p:sldId id="286" r:id="rId19"/>
    <p:sldId id="268" r:id="rId20"/>
    <p:sldId id="269" r:id="rId21"/>
    <p:sldId id="270" r:id="rId22"/>
    <p:sldId id="279" r:id="rId23"/>
    <p:sldId id="285" r:id="rId24"/>
    <p:sldId id="271" r:id="rId25"/>
    <p:sldId id="272" r:id="rId26"/>
    <p:sldId id="273" r:id="rId27"/>
    <p:sldId id="274" r:id="rId28"/>
    <p:sldId id="275" r:id="rId29"/>
    <p:sldId id="276" r:id="rId30"/>
    <p:sldId id="277" r:id="rId31"/>
    <p:sldId id="278" r:id="rId32"/>
    <p:sldId id="282"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1D1"/>
    <a:srgbClr val="D5B8EA"/>
    <a:srgbClr val="E1CC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95" d="100"/>
          <a:sy n="95" d="100"/>
        </p:scale>
        <p:origin x="6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akleafblog.blogspot.com/2011/03/windows-azure-and-cloud-computing-posts_30.html" TargetMode="External"/><Relationship Id="rId1" Type="http://schemas.openxmlformats.org/officeDocument/2006/relationships/image" Target="../media/image8.png"/><Relationship Id="rId4" Type="http://schemas.openxmlformats.org/officeDocument/2006/relationships/hyperlink" Target="http://rodrigodsct.deviantart.com/art/Open-Source-Concept-logo-3D-256906064"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ata7.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ata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pixabay.com/ko/%EC%BB%B4%ED%93%A8%ED%84%B0-%EC%84%9C%EB%B2%84-pc%EB%A5%BC-%ED%95%98%EB%93%9C%EC%9B%A8%EC%96%B4-%EC%A0%80%EC%9E%A5-159608/" TargetMode="External"/><Relationship Id="rId1" Type="http://schemas.openxmlformats.org/officeDocument/2006/relationships/image" Target="../media/image42.png"/><Relationship Id="rId6" Type="http://schemas.openxmlformats.org/officeDocument/2006/relationships/hyperlink" Target="http://www.groundreport.com/saas-premise-decide-best-fit/" TargetMode="External"/><Relationship Id="rId5" Type="http://schemas.openxmlformats.org/officeDocument/2006/relationships/image" Target="../media/image44.png"/><Relationship Id="rId4" Type="http://schemas.openxmlformats.org/officeDocument/2006/relationships/hyperlink" Target="http://wccftech.com/dev-confirms-power-microsofts-azure-cloud-explains-developers-reclutant/" TargetMode="External"/></Relationships>
</file>

<file path=ppt/diagrams/_rels/data9.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image" Target="../media/image4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akleafblog.blogspot.com/2011/03/windows-azure-and-cloud-computing-posts_30.html" TargetMode="External"/><Relationship Id="rId1" Type="http://schemas.openxmlformats.org/officeDocument/2006/relationships/image" Target="../media/image8.png"/><Relationship Id="rId4" Type="http://schemas.openxmlformats.org/officeDocument/2006/relationships/hyperlink" Target="http://rodrigodsct.deviantart.com/art/Open-Source-Concept-logo-3D-256906064"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pixabay.com/ko/%EC%BB%B4%ED%93%A8%ED%84%B0-%EC%84%9C%EB%B2%84-pc%EB%A5%BC-%ED%95%98%EB%93%9C%EC%9B%A8%EC%96%B4-%EC%A0%80%EC%9E%A5-159608/" TargetMode="External"/><Relationship Id="rId1" Type="http://schemas.openxmlformats.org/officeDocument/2006/relationships/image" Target="../media/image42.png"/><Relationship Id="rId6" Type="http://schemas.openxmlformats.org/officeDocument/2006/relationships/hyperlink" Target="http://www.groundreport.com/saas-premise-decide-best-fit/" TargetMode="External"/><Relationship Id="rId5" Type="http://schemas.openxmlformats.org/officeDocument/2006/relationships/image" Target="../media/image44.png"/><Relationship Id="rId4" Type="http://schemas.openxmlformats.org/officeDocument/2006/relationships/hyperlink" Target="http://wccftech.com/dev-confirms-power-microsofts-azure-cloud-explains-developers-reclutant/" TargetMode="External"/></Relationships>
</file>

<file path=ppt/diagrams/_rels/drawing9.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B86BF-69CD-46A9-95A4-7A816766142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448096D-8CDF-47C9-9252-0448EA9160D1}">
      <dgm:prSet/>
      <dgm:spPr/>
      <dgm:t>
        <a:bodyPr/>
        <a:lstStyle/>
        <a:p>
          <a:r>
            <a:rPr lang="en-US" dirty="0"/>
            <a:t>Identify good </a:t>
          </a:r>
          <a:r>
            <a:rPr lang="en-US" dirty="0" err="1"/>
            <a:t>usecase</a:t>
          </a:r>
          <a:r>
            <a:rPr lang="en-US" dirty="0"/>
            <a:t> for Serverless</a:t>
          </a:r>
        </a:p>
      </dgm:t>
    </dgm:pt>
    <dgm:pt modelId="{8601FAB3-38C4-4ECE-8E2E-FCD639E93FC0}" type="parTrans" cxnId="{860F0CE9-9FC7-475E-B0AB-780541C15520}">
      <dgm:prSet/>
      <dgm:spPr/>
      <dgm:t>
        <a:bodyPr/>
        <a:lstStyle/>
        <a:p>
          <a:endParaRPr lang="en-US"/>
        </a:p>
      </dgm:t>
    </dgm:pt>
    <dgm:pt modelId="{7AC31FFF-976F-4CE3-98AA-3E601A1F447A}" type="sibTrans" cxnId="{860F0CE9-9FC7-475E-B0AB-780541C15520}">
      <dgm:prSet/>
      <dgm:spPr/>
      <dgm:t>
        <a:bodyPr/>
        <a:lstStyle/>
        <a:p>
          <a:endParaRPr lang="en-US"/>
        </a:p>
      </dgm:t>
    </dgm:pt>
    <dgm:pt modelId="{9D68B0EE-E888-49AA-B7BB-BD06AC87D951}">
      <dgm:prSet/>
      <dgm:spPr/>
      <dgm:t>
        <a:bodyPr/>
        <a:lstStyle/>
        <a:p>
          <a:r>
            <a:rPr lang="en-US"/>
            <a:t>Identify an open source cloud native serverless</a:t>
          </a:r>
        </a:p>
      </dgm:t>
    </dgm:pt>
    <dgm:pt modelId="{E261F40C-3BF8-45AD-BA58-53D8F146E16F}" type="parTrans" cxnId="{11ABCFCE-9041-4FAA-9FAE-09C7BA43EFE1}">
      <dgm:prSet/>
      <dgm:spPr/>
      <dgm:t>
        <a:bodyPr/>
        <a:lstStyle/>
        <a:p>
          <a:endParaRPr lang="en-US"/>
        </a:p>
      </dgm:t>
    </dgm:pt>
    <dgm:pt modelId="{BA810AB6-8F86-4E19-AA9F-6ECEB2120FDE}" type="sibTrans" cxnId="{11ABCFCE-9041-4FAA-9FAE-09C7BA43EFE1}">
      <dgm:prSet/>
      <dgm:spPr/>
      <dgm:t>
        <a:bodyPr/>
        <a:lstStyle/>
        <a:p>
          <a:endParaRPr lang="en-US"/>
        </a:p>
      </dgm:t>
    </dgm:pt>
    <dgm:pt modelId="{CC7A7E4C-8F57-4AF2-968D-31F0F5588B4E}">
      <dgm:prSet/>
      <dgm:spPr/>
      <dgm:t>
        <a:bodyPr/>
        <a:lstStyle/>
        <a:p>
          <a:r>
            <a:rPr lang="en-US"/>
            <a:t>The serverless platform chosen should be such that</a:t>
          </a:r>
        </a:p>
      </dgm:t>
    </dgm:pt>
    <dgm:pt modelId="{FED02504-53C6-457B-82FC-B98E594D900F}" type="parTrans" cxnId="{1945FAA3-855A-4E2F-A6F6-CBD0AC6EBE45}">
      <dgm:prSet/>
      <dgm:spPr/>
      <dgm:t>
        <a:bodyPr/>
        <a:lstStyle/>
        <a:p>
          <a:endParaRPr lang="en-US"/>
        </a:p>
      </dgm:t>
    </dgm:pt>
    <dgm:pt modelId="{F4F441C2-7119-4A95-9457-B0851E82FDD7}" type="sibTrans" cxnId="{1945FAA3-855A-4E2F-A6F6-CBD0AC6EBE45}">
      <dgm:prSet/>
      <dgm:spPr/>
      <dgm:t>
        <a:bodyPr/>
        <a:lstStyle/>
        <a:p>
          <a:endParaRPr lang="en-US"/>
        </a:p>
      </dgm:t>
    </dgm:pt>
    <dgm:pt modelId="{81835F11-43E8-47BD-8B37-089E6988774E}">
      <dgm:prSet/>
      <dgm:spPr/>
      <dgm:t>
        <a:bodyPr/>
        <a:lstStyle/>
        <a:p>
          <a:r>
            <a:rPr lang="en-US"/>
            <a:t>It is easily hostable in any public cloud</a:t>
          </a:r>
        </a:p>
      </dgm:t>
    </dgm:pt>
    <dgm:pt modelId="{6D96383E-4460-490E-BD00-8A361EBDC3D1}" type="parTrans" cxnId="{0980C567-02CE-47E8-B9B4-D35133AFD026}">
      <dgm:prSet/>
      <dgm:spPr/>
      <dgm:t>
        <a:bodyPr/>
        <a:lstStyle/>
        <a:p>
          <a:endParaRPr lang="en-US"/>
        </a:p>
      </dgm:t>
    </dgm:pt>
    <dgm:pt modelId="{C69E1811-23BB-41FE-805C-F20B215AE668}" type="sibTrans" cxnId="{0980C567-02CE-47E8-B9B4-D35133AFD026}">
      <dgm:prSet/>
      <dgm:spPr/>
      <dgm:t>
        <a:bodyPr/>
        <a:lstStyle/>
        <a:p>
          <a:endParaRPr lang="en-US"/>
        </a:p>
      </dgm:t>
    </dgm:pt>
    <dgm:pt modelId="{DDE07D51-1944-4FBB-A7CD-DC6E3EEAD266}">
      <dgm:prSet/>
      <dgm:spPr/>
      <dgm:t>
        <a:bodyPr/>
        <a:lstStyle/>
        <a:p>
          <a:r>
            <a:rPr lang="en-US"/>
            <a:t>Zero or very minimalistic change to host the business functions in cloud</a:t>
          </a:r>
        </a:p>
      </dgm:t>
    </dgm:pt>
    <dgm:pt modelId="{8EE13068-94B7-43CD-988F-0F1C51047BA1}" type="parTrans" cxnId="{283682F0-C358-41A3-831A-10628C501EB4}">
      <dgm:prSet/>
      <dgm:spPr/>
      <dgm:t>
        <a:bodyPr/>
        <a:lstStyle/>
        <a:p>
          <a:endParaRPr lang="en-US"/>
        </a:p>
      </dgm:t>
    </dgm:pt>
    <dgm:pt modelId="{0B97714B-6E51-41B2-AB93-6D9F15FB601A}" type="sibTrans" cxnId="{283682F0-C358-41A3-831A-10628C501EB4}">
      <dgm:prSet/>
      <dgm:spPr/>
      <dgm:t>
        <a:bodyPr/>
        <a:lstStyle/>
        <a:p>
          <a:endParaRPr lang="en-US"/>
        </a:p>
      </dgm:t>
    </dgm:pt>
    <dgm:pt modelId="{406B3C38-3AD1-4547-A8BA-E0A0489DE342}">
      <dgm:prSet/>
      <dgm:spPr/>
      <dgm:t>
        <a:bodyPr/>
        <a:lstStyle/>
        <a:p>
          <a:r>
            <a:rPr lang="en-US"/>
            <a:t>Should be Dev and Ops friendly</a:t>
          </a:r>
        </a:p>
      </dgm:t>
    </dgm:pt>
    <dgm:pt modelId="{AF31C285-013F-4F8A-AD5E-E0C2AB653936}" type="parTrans" cxnId="{C099727B-F4C6-4725-89AB-A0A94126FBA7}">
      <dgm:prSet/>
      <dgm:spPr/>
      <dgm:t>
        <a:bodyPr/>
        <a:lstStyle/>
        <a:p>
          <a:endParaRPr lang="en-US"/>
        </a:p>
      </dgm:t>
    </dgm:pt>
    <dgm:pt modelId="{F541C012-4152-463A-B26B-BBE7FBE4D2CA}" type="sibTrans" cxnId="{C099727B-F4C6-4725-89AB-A0A94126FBA7}">
      <dgm:prSet/>
      <dgm:spPr/>
      <dgm:t>
        <a:bodyPr/>
        <a:lstStyle/>
        <a:p>
          <a:endParaRPr lang="en-US"/>
        </a:p>
      </dgm:t>
    </dgm:pt>
    <dgm:pt modelId="{755C98BA-CBF7-4636-B617-9F5227CB523A}">
      <dgm:prSet/>
      <dgm:spPr/>
      <dgm:t>
        <a:bodyPr/>
        <a:lstStyle/>
        <a:p>
          <a:r>
            <a:rPr lang="en-US"/>
            <a:t>Zero cost on Day 2 operation</a:t>
          </a:r>
        </a:p>
      </dgm:t>
    </dgm:pt>
    <dgm:pt modelId="{C2B253A4-53EA-4B35-83BA-5BDF0EF75C95}" type="parTrans" cxnId="{BE3B16E6-7FE7-4181-AB20-A2E69FD6B267}">
      <dgm:prSet/>
      <dgm:spPr/>
      <dgm:t>
        <a:bodyPr/>
        <a:lstStyle/>
        <a:p>
          <a:endParaRPr lang="en-US"/>
        </a:p>
      </dgm:t>
    </dgm:pt>
    <dgm:pt modelId="{B44F1D1C-6A44-4EA7-9609-E93002896F92}" type="sibTrans" cxnId="{BE3B16E6-7FE7-4181-AB20-A2E69FD6B267}">
      <dgm:prSet/>
      <dgm:spPr/>
      <dgm:t>
        <a:bodyPr/>
        <a:lstStyle/>
        <a:p>
          <a:endParaRPr lang="en-US"/>
        </a:p>
      </dgm:t>
    </dgm:pt>
    <dgm:pt modelId="{D26911B5-FAFA-45D4-B785-B9579959E0C6}">
      <dgm:prSet/>
      <dgm:spPr/>
      <dgm:t>
        <a:bodyPr/>
        <a:lstStyle/>
        <a:p>
          <a:r>
            <a:rPr lang="en-US"/>
            <a:t>Trackable and safe</a:t>
          </a:r>
        </a:p>
      </dgm:t>
    </dgm:pt>
    <dgm:pt modelId="{2655314E-646E-46CA-9E22-D73D364922C8}" type="parTrans" cxnId="{578E4BA7-15DA-4B75-B4E7-2FE0F1D575F2}">
      <dgm:prSet/>
      <dgm:spPr/>
      <dgm:t>
        <a:bodyPr/>
        <a:lstStyle/>
        <a:p>
          <a:endParaRPr lang="en-US"/>
        </a:p>
      </dgm:t>
    </dgm:pt>
    <dgm:pt modelId="{7DF09081-2906-4E4C-825B-4607BE1ECFF4}" type="sibTrans" cxnId="{578E4BA7-15DA-4B75-B4E7-2FE0F1D575F2}">
      <dgm:prSet/>
      <dgm:spPr/>
      <dgm:t>
        <a:bodyPr/>
        <a:lstStyle/>
        <a:p>
          <a:endParaRPr lang="en-US"/>
        </a:p>
      </dgm:t>
    </dgm:pt>
    <dgm:pt modelId="{43B2A4FA-82D4-45B2-B36D-107E96175623}">
      <dgm:prSet/>
      <dgm:spPr/>
      <dgm:t>
        <a:bodyPr/>
        <a:lstStyle/>
        <a:p>
          <a:r>
            <a:rPr lang="en-US"/>
            <a:t>Model the usecase using fail fast approach</a:t>
          </a:r>
        </a:p>
      </dgm:t>
    </dgm:pt>
    <dgm:pt modelId="{4E51FB28-BD6D-4979-B9C2-E10FCE024133}" type="parTrans" cxnId="{803F481F-19A3-4463-8E0E-DFE288894493}">
      <dgm:prSet/>
      <dgm:spPr/>
      <dgm:t>
        <a:bodyPr/>
        <a:lstStyle/>
        <a:p>
          <a:endParaRPr lang="en-US"/>
        </a:p>
      </dgm:t>
    </dgm:pt>
    <dgm:pt modelId="{170F2836-2676-461A-A1E3-C94F064B367F}" type="sibTrans" cxnId="{803F481F-19A3-4463-8E0E-DFE288894493}">
      <dgm:prSet/>
      <dgm:spPr/>
      <dgm:t>
        <a:bodyPr/>
        <a:lstStyle/>
        <a:p>
          <a:endParaRPr lang="en-US"/>
        </a:p>
      </dgm:t>
    </dgm:pt>
    <dgm:pt modelId="{01F9FF04-0740-4480-B18C-B163F0758A78}" type="pres">
      <dgm:prSet presAssocID="{DC9B86BF-69CD-46A9-95A4-7A8167661426}" presName="linear" presStyleCnt="0">
        <dgm:presLayoutVars>
          <dgm:dir/>
          <dgm:animLvl val="lvl"/>
          <dgm:resizeHandles val="exact"/>
        </dgm:presLayoutVars>
      </dgm:prSet>
      <dgm:spPr/>
    </dgm:pt>
    <dgm:pt modelId="{9A809386-AEBD-4103-8A4A-09CF36DA6400}" type="pres">
      <dgm:prSet presAssocID="{3448096D-8CDF-47C9-9252-0448EA9160D1}" presName="parentLin" presStyleCnt="0"/>
      <dgm:spPr/>
    </dgm:pt>
    <dgm:pt modelId="{68061FC2-1EFE-4975-AD54-4F4E5EEE711E}" type="pres">
      <dgm:prSet presAssocID="{3448096D-8CDF-47C9-9252-0448EA9160D1}" presName="parentLeftMargin" presStyleLbl="node1" presStyleIdx="0" presStyleCnt="4"/>
      <dgm:spPr/>
    </dgm:pt>
    <dgm:pt modelId="{15C467CD-E87F-4FC0-97A3-1004611D0D37}" type="pres">
      <dgm:prSet presAssocID="{3448096D-8CDF-47C9-9252-0448EA9160D1}" presName="parentText" presStyleLbl="node1" presStyleIdx="0" presStyleCnt="4">
        <dgm:presLayoutVars>
          <dgm:chMax val="0"/>
          <dgm:bulletEnabled val="1"/>
        </dgm:presLayoutVars>
      </dgm:prSet>
      <dgm:spPr/>
    </dgm:pt>
    <dgm:pt modelId="{6083D7C1-71FA-4C99-A719-3CC96B14E183}" type="pres">
      <dgm:prSet presAssocID="{3448096D-8CDF-47C9-9252-0448EA9160D1}" presName="negativeSpace" presStyleCnt="0"/>
      <dgm:spPr/>
    </dgm:pt>
    <dgm:pt modelId="{C542006B-2810-4A76-B92F-E37B8B3FDC53}" type="pres">
      <dgm:prSet presAssocID="{3448096D-8CDF-47C9-9252-0448EA9160D1}" presName="childText" presStyleLbl="conFgAcc1" presStyleIdx="0" presStyleCnt="4">
        <dgm:presLayoutVars>
          <dgm:bulletEnabled val="1"/>
        </dgm:presLayoutVars>
      </dgm:prSet>
      <dgm:spPr/>
    </dgm:pt>
    <dgm:pt modelId="{61A8F1A1-E0ED-4AF6-9462-AA0BF4096603}" type="pres">
      <dgm:prSet presAssocID="{7AC31FFF-976F-4CE3-98AA-3E601A1F447A}" presName="spaceBetweenRectangles" presStyleCnt="0"/>
      <dgm:spPr/>
    </dgm:pt>
    <dgm:pt modelId="{EFCFF92F-F5B2-4FAD-B432-D1D9032F8BBC}" type="pres">
      <dgm:prSet presAssocID="{9D68B0EE-E888-49AA-B7BB-BD06AC87D951}" presName="parentLin" presStyleCnt="0"/>
      <dgm:spPr/>
    </dgm:pt>
    <dgm:pt modelId="{B61D1B21-067E-4B26-9CA4-77747E04D59C}" type="pres">
      <dgm:prSet presAssocID="{9D68B0EE-E888-49AA-B7BB-BD06AC87D951}" presName="parentLeftMargin" presStyleLbl="node1" presStyleIdx="0" presStyleCnt="4"/>
      <dgm:spPr/>
    </dgm:pt>
    <dgm:pt modelId="{023ADD05-FC69-4961-BD5C-F25D7FCF1504}" type="pres">
      <dgm:prSet presAssocID="{9D68B0EE-E888-49AA-B7BB-BD06AC87D951}" presName="parentText" presStyleLbl="node1" presStyleIdx="1" presStyleCnt="4">
        <dgm:presLayoutVars>
          <dgm:chMax val="0"/>
          <dgm:bulletEnabled val="1"/>
        </dgm:presLayoutVars>
      </dgm:prSet>
      <dgm:spPr/>
    </dgm:pt>
    <dgm:pt modelId="{DA6E6AE7-2507-4935-AF7F-F8954C2C7479}" type="pres">
      <dgm:prSet presAssocID="{9D68B0EE-E888-49AA-B7BB-BD06AC87D951}" presName="negativeSpace" presStyleCnt="0"/>
      <dgm:spPr/>
    </dgm:pt>
    <dgm:pt modelId="{606DBA7F-1825-4D4A-B233-CD495F8D4219}" type="pres">
      <dgm:prSet presAssocID="{9D68B0EE-E888-49AA-B7BB-BD06AC87D951}" presName="childText" presStyleLbl="conFgAcc1" presStyleIdx="1" presStyleCnt="4">
        <dgm:presLayoutVars>
          <dgm:bulletEnabled val="1"/>
        </dgm:presLayoutVars>
      </dgm:prSet>
      <dgm:spPr/>
    </dgm:pt>
    <dgm:pt modelId="{62CFE075-76DE-41EB-8CDC-04B0A3639883}" type="pres">
      <dgm:prSet presAssocID="{BA810AB6-8F86-4E19-AA9F-6ECEB2120FDE}" presName="spaceBetweenRectangles" presStyleCnt="0"/>
      <dgm:spPr/>
    </dgm:pt>
    <dgm:pt modelId="{EEDB1C78-DCFB-4CE3-BBEB-1E9C7EC4CEE9}" type="pres">
      <dgm:prSet presAssocID="{CC7A7E4C-8F57-4AF2-968D-31F0F5588B4E}" presName="parentLin" presStyleCnt="0"/>
      <dgm:spPr/>
    </dgm:pt>
    <dgm:pt modelId="{D12A83F2-68A1-4D78-AEB6-56B13B6E9B20}" type="pres">
      <dgm:prSet presAssocID="{CC7A7E4C-8F57-4AF2-968D-31F0F5588B4E}" presName="parentLeftMargin" presStyleLbl="node1" presStyleIdx="1" presStyleCnt="4"/>
      <dgm:spPr/>
    </dgm:pt>
    <dgm:pt modelId="{C9DEBCBC-0F77-4042-9E9D-728531DB554E}" type="pres">
      <dgm:prSet presAssocID="{CC7A7E4C-8F57-4AF2-968D-31F0F5588B4E}" presName="parentText" presStyleLbl="node1" presStyleIdx="2" presStyleCnt="4">
        <dgm:presLayoutVars>
          <dgm:chMax val="0"/>
          <dgm:bulletEnabled val="1"/>
        </dgm:presLayoutVars>
      </dgm:prSet>
      <dgm:spPr/>
    </dgm:pt>
    <dgm:pt modelId="{F39EF84B-757F-46BA-91EB-9F9B67E32397}" type="pres">
      <dgm:prSet presAssocID="{CC7A7E4C-8F57-4AF2-968D-31F0F5588B4E}" presName="negativeSpace" presStyleCnt="0"/>
      <dgm:spPr/>
    </dgm:pt>
    <dgm:pt modelId="{420F1141-373F-42C8-845C-5FAD23E27604}" type="pres">
      <dgm:prSet presAssocID="{CC7A7E4C-8F57-4AF2-968D-31F0F5588B4E}" presName="childText" presStyleLbl="conFgAcc1" presStyleIdx="2" presStyleCnt="4">
        <dgm:presLayoutVars>
          <dgm:bulletEnabled val="1"/>
        </dgm:presLayoutVars>
      </dgm:prSet>
      <dgm:spPr/>
    </dgm:pt>
    <dgm:pt modelId="{26782C48-2778-4DFD-A558-626C1F3FC90B}" type="pres">
      <dgm:prSet presAssocID="{F4F441C2-7119-4A95-9457-B0851E82FDD7}" presName="spaceBetweenRectangles" presStyleCnt="0"/>
      <dgm:spPr/>
    </dgm:pt>
    <dgm:pt modelId="{1557E9BE-392A-4ABE-AC2E-F64D8E271A6F}" type="pres">
      <dgm:prSet presAssocID="{43B2A4FA-82D4-45B2-B36D-107E96175623}" presName="parentLin" presStyleCnt="0"/>
      <dgm:spPr/>
    </dgm:pt>
    <dgm:pt modelId="{4C467536-10AD-4AFE-B98B-B1EAAE71E3C2}" type="pres">
      <dgm:prSet presAssocID="{43B2A4FA-82D4-45B2-B36D-107E96175623}" presName="parentLeftMargin" presStyleLbl="node1" presStyleIdx="2" presStyleCnt="4"/>
      <dgm:spPr/>
    </dgm:pt>
    <dgm:pt modelId="{47CC8B00-A82D-4042-A44E-CFA8373FDE6A}" type="pres">
      <dgm:prSet presAssocID="{43B2A4FA-82D4-45B2-B36D-107E96175623}" presName="parentText" presStyleLbl="node1" presStyleIdx="3" presStyleCnt="4">
        <dgm:presLayoutVars>
          <dgm:chMax val="0"/>
          <dgm:bulletEnabled val="1"/>
        </dgm:presLayoutVars>
      </dgm:prSet>
      <dgm:spPr/>
    </dgm:pt>
    <dgm:pt modelId="{4A99ABD2-0E10-4B0C-A264-E11DCCFAE628}" type="pres">
      <dgm:prSet presAssocID="{43B2A4FA-82D4-45B2-B36D-107E96175623}" presName="negativeSpace" presStyleCnt="0"/>
      <dgm:spPr/>
    </dgm:pt>
    <dgm:pt modelId="{78B3FB2E-61B7-4380-BDB6-53507E3F4A30}" type="pres">
      <dgm:prSet presAssocID="{43B2A4FA-82D4-45B2-B36D-107E96175623}" presName="childText" presStyleLbl="conFgAcc1" presStyleIdx="3" presStyleCnt="4">
        <dgm:presLayoutVars>
          <dgm:bulletEnabled val="1"/>
        </dgm:presLayoutVars>
      </dgm:prSet>
      <dgm:spPr/>
    </dgm:pt>
  </dgm:ptLst>
  <dgm:cxnLst>
    <dgm:cxn modelId="{9AD14203-4CB2-425C-96A8-C3ADBE07DCBD}" type="presOf" srcId="{406B3C38-3AD1-4547-A8BA-E0A0489DE342}" destId="{420F1141-373F-42C8-845C-5FAD23E27604}" srcOrd="0" destOrd="2" presId="urn:microsoft.com/office/officeart/2005/8/layout/list1"/>
    <dgm:cxn modelId="{B713B30D-F5F3-4AB7-9CB3-142DBE06F149}" type="presOf" srcId="{DC9B86BF-69CD-46A9-95A4-7A8167661426}" destId="{01F9FF04-0740-4480-B18C-B163F0758A78}" srcOrd="0" destOrd="0" presId="urn:microsoft.com/office/officeart/2005/8/layout/list1"/>
    <dgm:cxn modelId="{803F481F-19A3-4463-8E0E-DFE288894493}" srcId="{DC9B86BF-69CD-46A9-95A4-7A8167661426}" destId="{43B2A4FA-82D4-45B2-B36D-107E96175623}" srcOrd="3" destOrd="0" parTransId="{4E51FB28-BD6D-4979-B9C2-E10FCE024133}" sibTransId="{170F2836-2676-461A-A1E3-C94F064B367F}"/>
    <dgm:cxn modelId="{0E943A20-4905-407A-B92C-2E90E4162D01}" type="presOf" srcId="{43B2A4FA-82D4-45B2-B36D-107E96175623}" destId="{4C467536-10AD-4AFE-B98B-B1EAAE71E3C2}" srcOrd="0" destOrd="0" presId="urn:microsoft.com/office/officeart/2005/8/layout/list1"/>
    <dgm:cxn modelId="{1F39B533-9669-4010-AA04-2C50C9F64BDA}" type="presOf" srcId="{755C98BA-CBF7-4636-B617-9F5227CB523A}" destId="{420F1141-373F-42C8-845C-5FAD23E27604}" srcOrd="0" destOrd="3" presId="urn:microsoft.com/office/officeart/2005/8/layout/list1"/>
    <dgm:cxn modelId="{0980C567-02CE-47E8-B9B4-D35133AFD026}" srcId="{CC7A7E4C-8F57-4AF2-968D-31F0F5588B4E}" destId="{81835F11-43E8-47BD-8B37-089E6988774E}" srcOrd="0" destOrd="0" parTransId="{6D96383E-4460-490E-BD00-8A361EBDC3D1}" sibTransId="{C69E1811-23BB-41FE-805C-F20B215AE668}"/>
    <dgm:cxn modelId="{6173AA69-782E-4A65-B5E7-980DBB1564C5}" type="presOf" srcId="{CC7A7E4C-8F57-4AF2-968D-31F0F5588B4E}" destId="{D12A83F2-68A1-4D78-AEB6-56B13B6E9B20}" srcOrd="0" destOrd="0" presId="urn:microsoft.com/office/officeart/2005/8/layout/list1"/>
    <dgm:cxn modelId="{79A5DC4E-EEE2-44AB-9944-D6C729236989}" type="presOf" srcId="{D26911B5-FAFA-45D4-B785-B9579959E0C6}" destId="{420F1141-373F-42C8-845C-5FAD23E27604}" srcOrd="0" destOrd="4" presId="urn:microsoft.com/office/officeart/2005/8/layout/list1"/>
    <dgm:cxn modelId="{35EE1B70-D93B-4032-BD4C-AB4F4E9C52B8}" type="presOf" srcId="{81835F11-43E8-47BD-8B37-089E6988774E}" destId="{420F1141-373F-42C8-845C-5FAD23E27604}" srcOrd="0" destOrd="0" presId="urn:microsoft.com/office/officeart/2005/8/layout/list1"/>
    <dgm:cxn modelId="{1E18A575-1863-4CE4-BA1A-80534F1BD0D8}" type="presOf" srcId="{DDE07D51-1944-4FBB-A7CD-DC6E3EEAD266}" destId="{420F1141-373F-42C8-845C-5FAD23E27604}" srcOrd="0" destOrd="1" presId="urn:microsoft.com/office/officeart/2005/8/layout/list1"/>
    <dgm:cxn modelId="{C099727B-F4C6-4725-89AB-A0A94126FBA7}" srcId="{CC7A7E4C-8F57-4AF2-968D-31F0F5588B4E}" destId="{406B3C38-3AD1-4547-A8BA-E0A0489DE342}" srcOrd="2" destOrd="0" parTransId="{AF31C285-013F-4F8A-AD5E-E0C2AB653936}" sibTransId="{F541C012-4152-463A-B26B-BBE7FBE4D2CA}"/>
    <dgm:cxn modelId="{B66F979F-8466-4FD4-8FB3-8C772EC4476C}" type="presOf" srcId="{9D68B0EE-E888-49AA-B7BB-BD06AC87D951}" destId="{B61D1B21-067E-4B26-9CA4-77747E04D59C}" srcOrd="0" destOrd="0" presId="urn:microsoft.com/office/officeart/2005/8/layout/list1"/>
    <dgm:cxn modelId="{1945FAA3-855A-4E2F-A6F6-CBD0AC6EBE45}" srcId="{DC9B86BF-69CD-46A9-95A4-7A8167661426}" destId="{CC7A7E4C-8F57-4AF2-968D-31F0F5588B4E}" srcOrd="2" destOrd="0" parTransId="{FED02504-53C6-457B-82FC-B98E594D900F}" sibTransId="{F4F441C2-7119-4A95-9457-B0851E82FDD7}"/>
    <dgm:cxn modelId="{578E4BA7-15DA-4B75-B4E7-2FE0F1D575F2}" srcId="{CC7A7E4C-8F57-4AF2-968D-31F0F5588B4E}" destId="{D26911B5-FAFA-45D4-B785-B9579959E0C6}" srcOrd="4" destOrd="0" parTransId="{2655314E-646E-46CA-9E22-D73D364922C8}" sibTransId="{7DF09081-2906-4E4C-825B-4607BE1ECFF4}"/>
    <dgm:cxn modelId="{8D2097AC-3AFA-43D9-AC1D-A66F0B0E2862}" type="presOf" srcId="{43B2A4FA-82D4-45B2-B36D-107E96175623}" destId="{47CC8B00-A82D-4042-A44E-CFA8373FDE6A}" srcOrd="1" destOrd="0" presId="urn:microsoft.com/office/officeart/2005/8/layout/list1"/>
    <dgm:cxn modelId="{70CF7DB4-9652-4194-BE2C-CE9A3FAD5337}" type="presOf" srcId="{CC7A7E4C-8F57-4AF2-968D-31F0F5588B4E}" destId="{C9DEBCBC-0F77-4042-9E9D-728531DB554E}" srcOrd="1" destOrd="0" presId="urn:microsoft.com/office/officeart/2005/8/layout/list1"/>
    <dgm:cxn modelId="{24D7D1B5-FDE1-4256-8CE5-B3AAA84A88C5}" type="presOf" srcId="{3448096D-8CDF-47C9-9252-0448EA9160D1}" destId="{68061FC2-1EFE-4975-AD54-4F4E5EEE711E}" srcOrd="0" destOrd="0" presId="urn:microsoft.com/office/officeart/2005/8/layout/list1"/>
    <dgm:cxn modelId="{11ABCFCE-9041-4FAA-9FAE-09C7BA43EFE1}" srcId="{DC9B86BF-69CD-46A9-95A4-7A8167661426}" destId="{9D68B0EE-E888-49AA-B7BB-BD06AC87D951}" srcOrd="1" destOrd="0" parTransId="{E261F40C-3BF8-45AD-BA58-53D8F146E16F}" sibTransId="{BA810AB6-8F86-4E19-AA9F-6ECEB2120FDE}"/>
    <dgm:cxn modelId="{46044CD0-8BEF-47A6-AF8D-059DA517DA54}" type="presOf" srcId="{3448096D-8CDF-47C9-9252-0448EA9160D1}" destId="{15C467CD-E87F-4FC0-97A3-1004611D0D37}" srcOrd="1" destOrd="0" presId="urn:microsoft.com/office/officeart/2005/8/layout/list1"/>
    <dgm:cxn modelId="{14105CD4-BC6C-4ABA-B613-2E2EF4B2D39E}" type="presOf" srcId="{9D68B0EE-E888-49AA-B7BB-BD06AC87D951}" destId="{023ADD05-FC69-4961-BD5C-F25D7FCF1504}" srcOrd="1" destOrd="0" presId="urn:microsoft.com/office/officeart/2005/8/layout/list1"/>
    <dgm:cxn modelId="{BE3B16E6-7FE7-4181-AB20-A2E69FD6B267}" srcId="{CC7A7E4C-8F57-4AF2-968D-31F0F5588B4E}" destId="{755C98BA-CBF7-4636-B617-9F5227CB523A}" srcOrd="3" destOrd="0" parTransId="{C2B253A4-53EA-4B35-83BA-5BDF0EF75C95}" sibTransId="{B44F1D1C-6A44-4EA7-9609-E93002896F92}"/>
    <dgm:cxn modelId="{860F0CE9-9FC7-475E-B0AB-780541C15520}" srcId="{DC9B86BF-69CD-46A9-95A4-7A8167661426}" destId="{3448096D-8CDF-47C9-9252-0448EA9160D1}" srcOrd="0" destOrd="0" parTransId="{8601FAB3-38C4-4ECE-8E2E-FCD639E93FC0}" sibTransId="{7AC31FFF-976F-4CE3-98AA-3E601A1F447A}"/>
    <dgm:cxn modelId="{283682F0-C358-41A3-831A-10628C501EB4}" srcId="{CC7A7E4C-8F57-4AF2-968D-31F0F5588B4E}" destId="{DDE07D51-1944-4FBB-A7CD-DC6E3EEAD266}" srcOrd="1" destOrd="0" parTransId="{8EE13068-94B7-43CD-988F-0F1C51047BA1}" sibTransId="{0B97714B-6E51-41B2-AB93-6D9F15FB601A}"/>
    <dgm:cxn modelId="{756FF9DA-BF35-46ED-A70F-D0C4F3E8B2D8}" type="presParOf" srcId="{01F9FF04-0740-4480-B18C-B163F0758A78}" destId="{9A809386-AEBD-4103-8A4A-09CF36DA6400}" srcOrd="0" destOrd="0" presId="urn:microsoft.com/office/officeart/2005/8/layout/list1"/>
    <dgm:cxn modelId="{168EE22B-6325-45CB-8D80-7B4E09AD1AE2}" type="presParOf" srcId="{9A809386-AEBD-4103-8A4A-09CF36DA6400}" destId="{68061FC2-1EFE-4975-AD54-4F4E5EEE711E}" srcOrd="0" destOrd="0" presId="urn:microsoft.com/office/officeart/2005/8/layout/list1"/>
    <dgm:cxn modelId="{EAD47D74-3218-4125-AD30-EA0148C93D92}" type="presParOf" srcId="{9A809386-AEBD-4103-8A4A-09CF36DA6400}" destId="{15C467CD-E87F-4FC0-97A3-1004611D0D37}" srcOrd="1" destOrd="0" presId="urn:microsoft.com/office/officeart/2005/8/layout/list1"/>
    <dgm:cxn modelId="{431AA1C2-67CE-461C-A9BF-82E1B5F873CF}" type="presParOf" srcId="{01F9FF04-0740-4480-B18C-B163F0758A78}" destId="{6083D7C1-71FA-4C99-A719-3CC96B14E183}" srcOrd="1" destOrd="0" presId="urn:microsoft.com/office/officeart/2005/8/layout/list1"/>
    <dgm:cxn modelId="{5363EB13-8711-485C-9C06-EEBC518BA3B4}" type="presParOf" srcId="{01F9FF04-0740-4480-B18C-B163F0758A78}" destId="{C542006B-2810-4A76-B92F-E37B8B3FDC53}" srcOrd="2" destOrd="0" presId="urn:microsoft.com/office/officeart/2005/8/layout/list1"/>
    <dgm:cxn modelId="{53AA9E1B-49F7-404E-B0FF-78BC3FE784A6}" type="presParOf" srcId="{01F9FF04-0740-4480-B18C-B163F0758A78}" destId="{61A8F1A1-E0ED-4AF6-9462-AA0BF4096603}" srcOrd="3" destOrd="0" presId="urn:microsoft.com/office/officeart/2005/8/layout/list1"/>
    <dgm:cxn modelId="{4B76BE5A-F38F-4222-96A4-BBD38F6205C4}" type="presParOf" srcId="{01F9FF04-0740-4480-B18C-B163F0758A78}" destId="{EFCFF92F-F5B2-4FAD-B432-D1D9032F8BBC}" srcOrd="4" destOrd="0" presId="urn:microsoft.com/office/officeart/2005/8/layout/list1"/>
    <dgm:cxn modelId="{5DFFC576-EF66-4CA0-8BF4-C1195095302B}" type="presParOf" srcId="{EFCFF92F-F5B2-4FAD-B432-D1D9032F8BBC}" destId="{B61D1B21-067E-4B26-9CA4-77747E04D59C}" srcOrd="0" destOrd="0" presId="urn:microsoft.com/office/officeart/2005/8/layout/list1"/>
    <dgm:cxn modelId="{E629823B-3348-42D2-BC36-E5A429AB63AA}" type="presParOf" srcId="{EFCFF92F-F5B2-4FAD-B432-D1D9032F8BBC}" destId="{023ADD05-FC69-4961-BD5C-F25D7FCF1504}" srcOrd="1" destOrd="0" presId="urn:microsoft.com/office/officeart/2005/8/layout/list1"/>
    <dgm:cxn modelId="{DB445F8F-0361-488B-97FC-01567854D285}" type="presParOf" srcId="{01F9FF04-0740-4480-B18C-B163F0758A78}" destId="{DA6E6AE7-2507-4935-AF7F-F8954C2C7479}" srcOrd="5" destOrd="0" presId="urn:microsoft.com/office/officeart/2005/8/layout/list1"/>
    <dgm:cxn modelId="{06EDAE6F-C95D-455E-BAA1-76CA542EF4F0}" type="presParOf" srcId="{01F9FF04-0740-4480-B18C-B163F0758A78}" destId="{606DBA7F-1825-4D4A-B233-CD495F8D4219}" srcOrd="6" destOrd="0" presId="urn:microsoft.com/office/officeart/2005/8/layout/list1"/>
    <dgm:cxn modelId="{FC2DBD8E-87CA-4A58-9516-94D2731C5C82}" type="presParOf" srcId="{01F9FF04-0740-4480-B18C-B163F0758A78}" destId="{62CFE075-76DE-41EB-8CDC-04B0A3639883}" srcOrd="7" destOrd="0" presId="urn:microsoft.com/office/officeart/2005/8/layout/list1"/>
    <dgm:cxn modelId="{A1BCCF6E-BF9C-4707-965A-74BFD53D9329}" type="presParOf" srcId="{01F9FF04-0740-4480-B18C-B163F0758A78}" destId="{EEDB1C78-DCFB-4CE3-BBEB-1E9C7EC4CEE9}" srcOrd="8" destOrd="0" presId="urn:microsoft.com/office/officeart/2005/8/layout/list1"/>
    <dgm:cxn modelId="{4CB8AD68-BE12-4FB5-A01B-62ED8706C999}" type="presParOf" srcId="{EEDB1C78-DCFB-4CE3-BBEB-1E9C7EC4CEE9}" destId="{D12A83F2-68A1-4D78-AEB6-56B13B6E9B20}" srcOrd="0" destOrd="0" presId="urn:microsoft.com/office/officeart/2005/8/layout/list1"/>
    <dgm:cxn modelId="{25E4F213-FD50-4958-9230-C0F44B0A0B60}" type="presParOf" srcId="{EEDB1C78-DCFB-4CE3-BBEB-1E9C7EC4CEE9}" destId="{C9DEBCBC-0F77-4042-9E9D-728531DB554E}" srcOrd="1" destOrd="0" presId="urn:microsoft.com/office/officeart/2005/8/layout/list1"/>
    <dgm:cxn modelId="{82314272-7ACF-48A7-AA2E-4E2257284EFA}" type="presParOf" srcId="{01F9FF04-0740-4480-B18C-B163F0758A78}" destId="{F39EF84B-757F-46BA-91EB-9F9B67E32397}" srcOrd="9" destOrd="0" presId="urn:microsoft.com/office/officeart/2005/8/layout/list1"/>
    <dgm:cxn modelId="{B7AA56A8-D702-4532-84F8-F133ECC3D747}" type="presParOf" srcId="{01F9FF04-0740-4480-B18C-B163F0758A78}" destId="{420F1141-373F-42C8-845C-5FAD23E27604}" srcOrd="10" destOrd="0" presId="urn:microsoft.com/office/officeart/2005/8/layout/list1"/>
    <dgm:cxn modelId="{687A788B-6A7A-4BAB-A456-CB6797ABD155}" type="presParOf" srcId="{01F9FF04-0740-4480-B18C-B163F0758A78}" destId="{26782C48-2778-4DFD-A558-626C1F3FC90B}" srcOrd="11" destOrd="0" presId="urn:microsoft.com/office/officeart/2005/8/layout/list1"/>
    <dgm:cxn modelId="{8B7C9557-46F4-48B7-8568-7E1E3BD56034}" type="presParOf" srcId="{01F9FF04-0740-4480-B18C-B163F0758A78}" destId="{1557E9BE-392A-4ABE-AC2E-F64D8E271A6F}" srcOrd="12" destOrd="0" presId="urn:microsoft.com/office/officeart/2005/8/layout/list1"/>
    <dgm:cxn modelId="{A0693A8D-9B16-4055-8C96-ADC4D47B7516}" type="presParOf" srcId="{1557E9BE-392A-4ABE-AC2E-F64D8E271A6F}" destId="{4C467536-10AD-4AFE-B98B-B1EAAE71E3C2}" srcOrd="0" destOrd="0" presId="urn:microsoft.com/office/officeart/2005/8/layout/list1"/>
    <dgm:cxn modelId="{6AC437AA-D2F9-40B9-8360-628223FA83FC}" type="presParOf" srcId="{1557E9BE-392A-4ABE-AC2E-F64D8E271A6F}" destId="{47CC8B00-A82D-4042-A44E-CFA8373FDE6A}" srcOrd="1" destOrd="0" presId="urn:microsoft.com/office/officeart/2005/8/layout/list1"/>
    <dgm:cxn modelId="{2C79F3CF-76EF-4E38-A153-2B5D160F4EF0}" type="presParOf" srcId="{01F9FF04-0740-4480-B18C-B163F0758A78}" destId="{4A99ABD2-0E10-4B0C-A264-E11DCCFAE628}" srcOrd="13" destOrd="0" presId="urn:microsoft.com/office/officeart/2005/8/layout/list1"/>
    <dgm:cxn modelId="{DD94FCA6-5112-4E5B-A08A-34605FF82132}" type="presParOf" srcId="{01F9FF04-0740-4480-B18C-B163F0758A78}" destId="{78B3FB2E-61B7-4380-BDB6-53507E3F4A3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EC45CC-AB03-4FA1-AB12-F6341F3FE306}" type="doc">
      <dgm:prSet loTypeId="urn:microsoft.com/office/officeart/2018/5/layout/CenteredIconLabelDescriptionList" loCatId="icon" qsTypeId="urn:microsoft.com/office/officeart/2005/8/quickstyle/simple4" qsCatId="simple" csTypeId="urn:microsoft.com/office/officeart/2018/5/colors/Iconchunking_neutralbg_accent1_2" csCatId="accent1" phldr="1"/>
      <dgm:spPr/>
      <dgm:t>
        <a:bodyPr/>
        <a:lstStyle/>
        <a:p>
          <a:endParaRPr lang="en-US"/>
        </a:p>
      </dgm:t>
    </dgm:pt>
    <dgm:pt modelId="{5F089B3A-7CCD-43E7-8E99-DEFFA50E0F82}">
      <dgm:prSet/>
      <dgm:spPr/>
      <dgm:t>
        <a:bodyPr/>
        <a:lstStyle/>
        <a:p>
          <a:pPr>
            <a:lnSpc>
              <a:spcPct val="100000"/>
            </a:lnSpc>
            <a:defRPr b="1"/>
          </a:pPr>
          <a:r>
            <a:rPr lang="en-US" dirty="0"/>
            <a:t>Public Cloud</a:t>
          </a:r>
        </a:p>
      </dgm:t>
    </dgm:pt>
    <dgm:pt modelId="{5629166E-DEAA-4C1B-A9A9-7E639F4C7A0D}" type="parTrans" cxnId="{D879090A-4CA1-4104-9621-9DFCA21C481D}">
      <dgm:prSet/>
      <dgm:spPr/>
      <dgm:t>
        <a:bodyPr/>
        <a:lstStyle/>
        <a:p>
          <a:endParaRPr lang="en-US"/>
        </a:p>
      </dgm:t>
    </dgm:pt>
    <dgm:pt modelId="{2254D717-A361-4C32-8298-5F72FDBFA6ED}" type="sibTrans" cxnId="{D879090A-4CA1-4104-9621-9DFCA21C481D}">
      <dgm:prSet/>
      <dgm:spPr/>
      <dgm:t>
        <a:bodyPr/>
        <a:lstStyle/>
        <a:p>
          <a:endParaRPr lang="en-US"/>
        </a:p>
      </dgm:t>
    </dgm:pt>
    <dgm:pt modelId="{4C1D27AC-7D9E-44F7-9B8F-40A7038E81FD}">
      <dgm:prSet/>
      <dgm:spPr/>
      <dgm:t>
        <a:bodyPr/>
        <a:lstStyle/>
        <a:p>
          <a:pPr>
            <a:lnSpc>
              <a:spcPct val="100000"/>
            </a:lnSpc>
          </a:pPr>
          <a:r>
            <a:rPr lang="en-US" dirty="0"/>
            <a:t>AWS Lambda</a:t>
          </a:r>
        </a:p>
      </dgm:t>
    </dgm:pt>
    <dgm:pt modelId="{73420BAD-FE4A-4422-A213-D1865E18823E}" type="parTrans" cxnId="{DCD88AAD-B98D-4763-B8DC-F92F2F1057F6}">
      <dgm:prSet/>
      <dgm:spPr/>
      <dgm:t>
        <a:bodyPr/>
        <a:lstStyle/>
        <a:p>
          <a:endParaRPr lang="en-US"/>
        </a:p>
      </dgm:t>
    </dgm:pt>
    <dgm:pt modelId="{CDE44F6F-D816-4287-97AA-5CB92198FBB8}" type="sibTrans" cxnId="{DCD88AAD-B98D-4763-B8DC-F92F2F1057F6}">
      <dgm:prSet/>
      <dgm:spPr/>
      <dgm:t>
        <a:bodyPr/>
        <a:lstStyle/>
        <a:p>
          <a:endParaRPr lang="en-US"/>
        </a:p>
      </dgm:t>
    </dgm:pt>
    <dgm:pt modelId="{E4BB47CE-BBE3-438D-BEEA-C8298AB8D5D6}">
      <dgm:prSet/>
      <dgm:spPr/>
      <dgm:t>
        <a:bodyPr/>
        <a:lstStyle/>
        <a:p>
          <a:pPr>
            <a:lnSpc>
              <a:spcPct val="100000"/>
            </a:lnSpc>
          </a:pPr>
          <a:r>
            <a:rPr lang="en-US" dirty="0"/>
            <a:t>Azure function</a:t>
          </a:r>
        </a:p>
      </dgm:t>
    </dgm:pt>
    <dgm:pt modelId="{FA85D96E-1810-4B6C-AB37-645613666BF5}" type="parTrans" cxnId="{B296108A-7ABD-41A1-96FA-8CAEB28B64FB}">
      <dgm:prSet/>
      <dgm:spPr/>
      <dgm:t>
        <a:bodyPr/>
        <a:lstStyle/>
        <a:p>
          <a:endParaRPr lang="en-US"/>
        </a:p>
      </dgm:t>
    </dgm:pt>
    <dgm:pt modelId="{983CFBB0-2D38-4EFC-BEF5-FE153322D10A}" type="sibTrans" cxnId="{B296108A-7ABD-41A1-96FA-8CAEB28B64FB}">
      <dgm:prSet/>
      <dgm:spPr/>
      <dgm:t>
        <a:bodyPr/>
        <a:lstStyle/>
        <a:p>
          <a:endParaRPr lang="en-US"/>
        </a:p>
      </dgm:t>
    </dgm:pt>
    <dgm:pt modelId="{77D65F60-469C-4E74-A7CB-FF864AC0E086}">
      <dgm:prSet/>
      <dgm:spPr/>
      <dgm:t>
        <a:bodyPr/>
        <a:lstStyle/>
        <a:p>
          <a:r>
            <a:rPr lang="en-US" dirty="0"/>
            <a:t>Azure Durable function</a:t>
          </a:r>
        </a:p>
      </dgm:t>
    </dgm:pt>
    <dgm:pt modelId="{BF872D8E-4C7C-480F-BC5A-DD7A04D78FE1}" type="parTrans" cxnId="{4F38BF2C-30BA-4136-85AD-D63EEA188251}">
      <dgm:prSet/>
      <dgm:spPr/>
      <dgm:t>
        <a:bodyPr/>
        <a:lstStyle/>
        <a:p>
          <a:endParaRPr lang="en-US"/>
        </a:p>
      </dgm:t>
    </dgm:pt>
    <dgm:pt modelId="{465CAEFB-537A-427E-93FD-E04C811330BD}" type="sibTrans" cxnId="{4F38BF2C-30BA-4136-85AD-D63EEA188251}">
      <dgm:prSet/>
      <dgm:spPr/>
      <dgm:t>
        <a:bodyPr/>
        <a:lstStyle/>
        <a:p>
          <a:endParaRPr lang="en-US"/>
        </a:p>
      </dgm:t>
    </dgm:pt>
    <dgm:pt modelId="{424F77FD-513B-47B8-BBD1-185F487EF6AA}">
      <dgm:prSet/>
      <dgm:spPr/>
      <dgm:t>
        <a:bodyPr/>
        <a:lstStyle/>
        <a:p>
          <a:r>
            <a:rPr lang="en-US" dirty="0"/>
            <a:t>Azure Logic App</a:t>
          </a:r>
        </a:p>
      </dgm:t>
    </dgm:pt>
    <dgm:pt modelId="{ECAE47BB-DC77-4911-9296-B7C3C00537BA}" type="parTrans" cxnId="{B9A16035-42BA-4FBB-85D1-B20CE329C463}">
      <dgm:prSet/>
      <dgm:spPr/>
      <dgm:t>
        <a:bodyPr/>
        <a:lstStyle/>
        <a:p>
          <a:endParaRPr lang="en-US"/>
        </a:p>
      </dgm:t>
    </dgm:pt>
    <dgm:pt modelId="{EF8B1A9D-FE8C-48A9-B147-AF923FB67D36}" type="sibTrans" cxnId="{B9A16035-42BA-4FBB-85D1-B20CE329C463}">
      <dgm:prSet/>
      <dgm:spPr/>
      <dgm:t>
        <a:bodyPr/>
        <a:lstStyle/>
        <a:p>
          <a:endParaRPr lang="en-US"/>
        </a:p>
      </dgm:t>
    </dgm:pt>
    <dgm:pt modelId="{8E8F3B07-AA74-4D02-BBAB-402A1E37FB17}">
      <dgm:prSet/>
      <dgm:spPr/>
      <dgm:t>
        <a:bodyPr/>
        <a:lstStyle/>
        <a:p>
          <a:pPr>
            <a:lnSpc>
              <a:spcPct val="100000"/>
            </a:lnSpc>
            <a:defRPr b="1"/>
          </a:pPr>
          <a:r>
            <a:rPr lang="en-US" dirty="0"/>
            <a:t>Open source</a:t>
          </a:r>
        </a:p>
      </dgm:t>
    </dgm:pt>
    <dgm:pt modelId="{5A464C3A-1509-4696-BD6A-5B47E8BEE593}" type="parTrans" cxnId="{9FBB28FC-FBEB-4658-9577-910D5CE62932}">
      <dgm:prSet/>
      <dgm:spPr/>
      <dgm:t>
        <a:bodyPr/>
        <a:lstStyle/>
        <a:p>
          <a:endParaRPr lang="en-US"/>
        </a:p>
      </dgm:t>
    </dgm:pt>
    <dgm:pt modelId="{89D0243A-437B-49DF-AB15-5ECEA3131C3F}" type="sibTrans" cxnId="{9FBB28FC-FBEB-4658-9577-910D5CE62932}">
      <dgm:prSet/>
      <dgm:spPr/>
      <dgm:t>
        <a:bodyPr/>
        <a:lstStyle/>
        <a:p>
          <a:endParaRPr lang="en-US"/>
        </a:p>
      </dgm:t>
    </dgm:pt>
    <dgm:pt modelId="{DD0E7642-CBC3-41F5-967D-2AB518FC53D5}">
      <dgm:prSet/>
      <dgm:spPr/>
      <dgm:t>
        <a:bodyPr/>
        <a:lstStyle/>
        <a:p>
          <a:pPr>
            <a:lnSpc>
              <a:spcPct val="100000"/>
            </a:lnSpc>
          </a:pPr>
          <a:r>
            <a:rPr lang="en-US"/>
            <a:t>Kubernetes based</a:t>
          </a:r>
        </a:p>
      </dgm:t>
    </dgm:pt>
    <dgm:pt modelId="{777DEBBC-2E18-402C-A348-E0567E158C18}" type="parTrans" cxnId="{DB75DB1B-7332-4D26-8D18-D3A6408FD23A}">
      <dgm:prSet/>
      <dgm:spPr/>
      <dgm:t>
        <a:bodyPr/>
        <a:lstStyle/>
        <a:p>
          <a:endParaRPr lang="en-US"/>
        </a:p>
      </dgm:t>
    </dgm:pt>
    <dgm:pt modelId="{DB61C57B-4161-489F-B316-23CBE99E1F11}" type="sibTrans" cxnId="{DB75DB1B-7332-4D26-8D18-D3A6408FD23A}">
      <dgm:prSet/>
      <dgm:spPr/>
      <dgm:t>
        <a:bodyPr/>
        <a:lstStyle/>
        <a:p>
          <a:endParaRPr lang="en-US"/>
        </a:p>
      </dgm:t>
    </dgm:pt>
    <dgm:pt modelId="{B76913FD-D970-4C5C-B0DA-41BE7C256F99}">
      <dgm:prSet/>
      <dgm:spPr/>
      <dgm:t>
        <a:bodyPr/>
        <a:lstStyle/>
        <a:p>
          <a:r>
            <a:rPr lang="en-US"/>
            <a:t>Open FaaS</a:t>
          </a:r>
        </a:p>
      </dgm:t>
    </dgm:pt>
    <dgm:pt modelId="{18EA9488-3EA7-46ED-B1DD-A90921F7697C}" type="parTrans" cxnId="{05DD3C68-3992-47B8-BE2B-087962B95BB7}">
      <dgm:prSet/>
      <dgm:spPr/>
      <dgm:t>
        <a:bodyPr/>
        <a:lstStyle/>
        <a:p>
          <a:endParaRPr lang="en-US"/>
        </a:p>
      </dgm:t>
    </dgm:pt>
    <dgm:pt modelId="{2504379E-47E8-49BB-8428-EDDBF9E3B324}" type="sibTrans" cxnId="{05DD3C68-3992-47B8-BE2B-087962B95BB7}">
      <dgm:prSet/>
      <dgm:spPr/>
      <dgm:t>
        <a:bodyPr/>
        <a:lstStyle/>
        <a:p>
          <a:endParaRPr lang="en-US"/>
        </a:p>
      </dgm:t>
    </dgm:pt>
    <dgm:pt modelId="{525580F9-E1F1-44CD-ABFD-C1B4DBA8FC65}">
      <dgm:prSet/>
      <dgm:spPr/>
      <dgm:t>
        <a:bodyPr/>
        <a:lstStyle/>
        <a:p>
          <a:r>
            <a:rPr lang="en-US"/>
            <a:t>Riff</a:t>
          </a:r>
        </a:p>
      </dgm:t>
    </dgm:pt>
    <dgm:pt modelId="{7FD1D848-DEE1-4B72-AB1E-917ABA9D1369}" type="parTrans" cxnId="{D1EEFAF8-2BD6-4A41-BD30-5DC73AD16F93}">
      <dgm:prSet/>
      <dgm:spPr/>
      <dgm:t>
        <a:bodyPr/>
        <a:lstStyle/>
        <a:p>
          <a:endParaRPr lang="en-US"/>
        </a:p>
      </dgm:t>
    </dgm:pt>
    <dgm:pt modelId="{2ED037A0-9993-493A-B1FE-BF15E9AA1881}" type="sibTrans" cxnId="{D1EEFAF8-2BD6-4A41-BD30-5DC73AD16F93}">
      <dgm:prSet/>
      <dgm:spPr/>
      <dgm:t>
        <a:bodyPr/>
        <a:lstStyle/>
        <a:p>
          <a:endParaRPr lang="en-US"/>
        </a:p>
      </dgm:t>
    </dgm:pt>
    <dgm:pt modelId="{56F3E45B-D3C7-4763-83DD-F66B096FCB2D}">
      <dgm:prSet/>
      <dgm:spPr/>
      <dgm:t>
        <a:bodyPr/>
        <a:lstStyle/>
        <a:p>
          <a:r>
            <a:rPr lang="en-US"/>
            <a:t>OpenWhisk</a:t>
          </a:r>
        </a:p>
      </dgm:t>
    </dgm:pt>
    <dgm:pt modelId="{64741E7E-2BF8-48A7-A748-6C96E00C0215}" type="parTrans" cxnId="{285F3B97-F799-47A5-BE44-B91FF66DCED6}">
      <dgm:prSet/>
      <dgm:spPr/>
      <dgm:t>
        <a:bodyPr/>
        <a:lstStyle/>
        <a:p>
          <a:endParaRPr lang="en-US"/>
        </a:p>
      </dgm:t>
    </dgm:pt>
    <dgm:pt modelId="{2E85AFE7-EC7A-4F7E-8981-BCCD4D76CBAF}" type="sibTrans" cxnId="{285F3B97-F799-47A5-BE44-B91FF66DCED6}">
      <dgm:prSet/>
      <dgm:spPr/>
      <dgm:t>
        <a:bodyPr/>
        <a:lstStyle/>
        <a:p>
          <a:endParaRPr lang="en-US"/>
        </a:p>
      </dgm:t>
    </dgm:pt>
    <dgm:pt modelId="{41A73122-3944-4D7C-A520-804C490C948C}">
      <dgm:prSet/>
      <dgm:spPr/>
      <dgm:t>
        <a:bodyPr/>
        <a:lstStyle/>
        <a:p>
          <a:pPr>
            <a:lnSpc>
              <a:spcPct val="100000"/>
            </a:lnSpc>
          </a:pPr>
          <a:r>
            <a:rPr lang="en-US"/>
            <a:t>Container based</a:t>
          </a:r>
        </a:p>
      </dgm:t>
    </dgm:pt>
    <dgm:pt modelId="{6ED947EE-2F57-4A8A-8F60-7DE8525F5E3A}" type="parTrans" cxnId="{F31BFC2A-D66D-414D-80F1-3FBAF2F5111D}">
      <dgm:prSet/>
      <dgm:spPr/>
      <dgm:t>
        <a:bodyPr/>
        <a:lstStyle/>
        <a:p>
          <a:endParaRPr lang="en-US"/>
        </a:p>
      </dgm:t>
    </dgm:pt>
    <dgm:pt modelId="{898C2AAF-07A2-4D9D-A535-BBA37DE79EFC}" type="sibTrans" cxnId="{F31BFC2A-D66D-414D-80F1-3FBAF2F5111D}">
      <dgm:prSet/>
      <dgm:spPr/>
      <dgm:t>
        <a:bodyPr/>
        <a:lstStyle/>
        <a:p>
          <a:endParaRPr lang="en-US"/>
        </a:p>
      </dgm:t>
    </dgm:pt>
    <dgm:pt modelId="{B74083EC-7708-4ECE-8274-84694E19967D}">
      <dgm:prSet/>
      <dgm:spPr/>
      <dgm:t>
        <a:bodyPr/>
        <a:lstStyle/>
        <a:p>
          <a:r>
            <a:rPr lang="en-US"/>
            <a:t>Open Faas</a:t>
          </a:r>
        </a:p>
      </dgm:t>
    </dgm:pt>
    <dgm:pt modelId="{784ECEE2-5B2E-4AB6-89AF-3538C98601AC}" type="parTrans" cxnId="{44EE6FF8-8D85-4D47-9761-E7F610573772}">
      <dgm:prSet/>
      <dgm:spPr/>
      <dgm:t>
        <a:bodyPr/>
        <a:lstStyle/>
        <a:p>
          <a:endParaRPr lang="en-US"/>
        </a:p>
      </dgm:t>
    </dgm:pt>
    <dgm:pt modelId="{DFD4E92F-2B82-4DFC-BB9C-6ED0143D3360}" type="sibTrans" cxnId="{44EE6FF8-8D85-4D47-9761-E7F610573772}">
      <dgm:prSet/>
      <dgm:spPr/>
      <dgm:t>
        <a:bodyPr/>
        <a:lstStyle/>
        <a:p>
          <a:endParaRPr lang="en-US"/>
        </a:p>
      </dgm:t>
    </dgm:pt>
    <dgm:pt modelId="{D264740B-0E82-4917-84AC-EDC956A6F522}">
      <dgm:prSet/>
      <dgm:spPr/>
      <dgm:t>
        <a:bodyPr/>
        <a:lstStyle/>
        <a:p>
          <a:r>
            <a:rPr lang="en-US" dirty="0"/>
            <a:t>Azure Function 2.0</a:t>
          </a:r>
        </a:p>
      </dgm:t>
    </dgm:pt>
    <dgm:pt modelId="{CBB2AC24-0A74-4910-87D5-2209B1527D3F}" type="parTrans" cxnId="{58201589-2FFE-42C9-8129-AC50F18FED77}">
      <dgm:prSet/>
      <dgm:spPr/>
      <dgm:t>
        <a:bodyPr/>
        <a:lstStyle/>
        <a:p>
          <a:endParaRPr lang="en-US"/>
        </a:p>
      </dgm:t>
    </dgm:pt>
    <dgm:pt modelId="{BE327C69-ED14-49C0-BAA2-E6A5003FF8CE}" type="sibTrans" cxnId="{58201589-2FFE-42C9-8129-AC50F18FED77}">
      <dgm:prSet/>
      <dgm:spPr/>
      <dgm:t>
        <a:bodyPr/>
        <a:lstStyle/>
        <a:p>
          <a:endParaRPr lang="en-US"/>
        </a:p>
      </dgm:t>
    </dgm:pt>
    <dgm:pt modelId="{627449D7-09B3-41BB-83E4-FACF718E77D8}">
      <dgm:prSet phldrT="[Text]"/>
      <dgm:spPr/>
      <dgm:t>
        <a:bodyPr/>
        <a:lstStyle/>
        <a:p>
          <a:pPr>
            <a:lnSpc>
              <a:spcPct val="100000"/>
            </a:lnSpc>
          </a:pPr>
          <a:r>
            <a:rPr lang="en-US" dirty="0"/>
            <a:t>Google  function</a:t>
          </a:r>
        </a:p>
      </dgm:t>
    </dgm:pt>
    <dgm:pt modelId="{A99CF443-CD54-4BC7-870E-FF4299959D13}" type="parTrans" cxnId="{3AAA9A9D-3607-49A2-9B27-8692F5CD5281}">
      <dgm:prSet/>
      <dgm:spPr/>
      <dgm:t>
        <a:bodyPr/>
        <a:lstStyle/>
        <a:p>
          <a:endParaRPr lang="en-US"/>
        </a:p>
      </dgm:t>
    </dgm:pt>
    <dgm:pt modelId="{E1BB68D0-1D83-4458-9F1D-2D9F3B2F47E7}" type="sibTrans" cxnId="{3AAA9A9D-3607-49A2-9B27-8692F5CD5281}">
      <dgm:prSet/>
      <dgm:spPr/>
      <dgm:t>
        <a:bodyPr/>
        <a:lstStyle/>
        <a:p>
          <a:endParaRPr lang="en-US"/>
        </a:p>
      </dgm:t>
    </dgm:pt>
    <dgm:pt modelId="{B84E28DD-73B4-4611-971D-4FEC27EC0AD7}" type="pres">
      <dgm:prSet presAssocID="{14EC45CC-AB03-4FA1-AB12-F6341F3FE306}" presName="root" presStyleCnt="0">
        <dgm:presLayoutVars>
          <dgm:dir/>
          <dgm:resizeHandles val="exact"/>
        </dgm:presLayoutVars>
      </dgm:prSet>
      <dgm:spPr/>
    </dgm:pt>
    <dgm:pt modelId="{B0485084-07C8-4010-9462-4AD9CB2DC7C0}" type="pres">
      <dgm:prSet presAssocID="{5F089B3A-7CCD-43E7-8E99-DEFFA50E0F82}" presName="compNode" presStyleCnt="0"/>
      <dgm:spPr/>
    </dgm:pt>
    <dgm:pt modelId="{4364D45A-15FF-4A72-9353-1A679E89F148}" type="pres">
      <dgm:prSet presAssocID="{5F089B3A-7CCD-43E7-8E99-DEFFA50E0F82}" presName="iconRect" presStyleLbl="node1" presStyleIdx="0" presStyleCnt="2" custLinFactNeighborX="-29299"/>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8000" r="-8000"/>
          </a:stretch>
        </a:blipFill>
        <a:ln>
          <a:noFill/>
        </a:ln>
      </dgm:spPr>
      <dgm:extLst/>
    </dgm:pt>
    <dgm:pt modelId="{5DA46A49-FB9C-47BF-9C80-948D1B4A4463}" type="pres">
      <dgm:prSet presAssocID="{5F089B3A-7CCD-43E7-8E99-DEFFA50E0F82}" presName="iconSpace" presStyleCnt="0"/>
      <dgm:spPr/>
    </dgm:pt>
    <dgm:pt modelId="{E2BFF84A-40A8-4DFC-8301-F669DAF97FCA}" type="pres">
      <dgm:prSet presAssocID="{5F089B3A-7CCD-43E7-8E99-DEFFA50E0F82}" presName="parTx" presStyleLbl="revTx" presStyleIdx="0" presStyleCnt="4" custLinFactNeighborX="-23892" custLinFactNeighborY="8944">
        <dgm:presLayoutVars>
          <dgm:chMax val="0"/>
          <dgm:chPref val="0"/>
        </dgm:presLayoutVars>
      </dgm:prSet>
      <dgm:spPr/>
    </dgm:pt>
    <dgm:pt modelId="{937845D9-F07C-47E0-A521-450201C36346}" type="pres">
      <dgm:prSet presAssocID="{5F089B3A-7CCD-43E7-8E99-DEFFA50E0F82}" presName="txSpace" presStyleCnt="0"/>
      <dgm:spPr/>
    </dgm:pt>
    <dgm:pt modelId="{7A7C760D-C626-46D0-82F6-61567486E508}" type="pres">
      <dgm:prSet presAssocID="{5F089B3A-7CCD-43E7-8E99-DEFFA50E0F82}" presName="desTx" presStyleLbl="revTx" presStyleIdx="1" presStyleCnt="4" custLinFactNeighborX="10845" custLinFactNeighborY="2874">
        <dgm:presLayoutVars/>
      </dgm:prSet>
      <dgm:spPr/>
    </dgm:pt>
    <dgm:pt modelId="{3CBB3B2E-40D7-4908-95B9-A855C09AB8C5}" type="pres">
      <dgm:prSet presAssocID="{2254D717-A361-4C32-8298-5F72FDBFA6ED}" presName="sibTrans" presStyleCnt="0"/>
      <dgm:spPr/>
    </dgm:pt>
    <dgm:pt modelId="{42EB1B02-9ED0-407F-982B-E0078EEF6B4A}" type="pres">
      <dgm:prSet presAssocID="{8E8F3B07-AA74-4D02-BBAB-402A1E37FB17}" presName="compNode" presStyleCnt="0"/>
      <dgm:spPr/>
    </dgm:pt>
    <dgm:pt modelId="{D40F1951-0942-4B7D-9529-A98883E3384F}" type="pres">
      <dgm:prSet presAssocID="{8E8F3B07-AA74-4D02-BBAB-402A1E37FB17}" presName="iconRect" presStyleLbl="node1" presStyleIdx="1" presStyleCnt="2" custLinFactNeighborX="-75760"/>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4000" r="-4000"/>
          </a:stretch>
        </a:blipFill>
        <a:ln>
          <a:noFill/>
        </a:ln>
      </dgm:spPr>
      <dgm:extLst/>
    </dgm:pt>
    <dgm:pt modelId="{E0A38262-68BE-48A8-8B2B-3DF713873E87}" type="pres">
      <dgm:prSet presAssocID="{8E8F3B07-AA74-4D02-BBAB-402A1E37FB17}" presName="iconSpace" presStyleCnt="0"/>
      <dgm:spPr/>
    </dgm:pt>
    <dgm:pt modelId="{0D209CE6-5039-4867-A1DC-9AF319AF034C}" type="pres">
      <dgm:prSet presAssocID="{8E8F3B07-AA74-4D02-BBAB-402A1E37FB17}" presName="parTx" presStyleLbl="revTx" presStyleIdx="2" presStyleCnt="4" custScaleX="93700" custLinFactNeighborX="-16405" custLinFactNeighborY="8004">
        <dgm:presLayoutVars>
          <dgm:chMax val="0"/>
          <dgm:chPref val="0"/>
        </dgm:presLayoutVars>
      </dgm:prSet>
      <dgm:spPr/>
    </dgm:pt>
    <dgm:pt modelId="{C506C6E7-5A2A-437F-99D4-47CD9CBD9ABC}" type="pres">
      <dgm:prSet presAssocID="{8E8F3B07-AA74-4D02-BBAB-402A1E37FB17}" presName="txSpace" presStyleCnt="0"/>
      <dgm:spPr/>
    </dgm:pt>
    <dgm:pt modelId="{D3352860-C3E7-48D1-BCA3-33609338DA18}" type="pres">
      <dgm:prSet presAssocID="{8E8F3B07-AA74-4D02-BBAB-402A1E37FB17}" presName="desTx" presStyleLbl="revTx" presStyleIdx="3" presStyleCnt="4">
        <dgm:presLayoutVars/>
      </dgm:prSet>
      <dgm:spPr/>
    </dgm:pt>
  </dgm:ptLst>
  <dgm:cxnLst>
    <dgm:cxn modelId="{D879090A-4CA1-4104-9621-9DFCA21C481D}" srcId="{14EC45CC-AB03-4FA1-AB12-F6341F3FE306}" destId="{5F089B3A-7CCD-43E7-8E99-DEFFA50E0F82}" srcOrd="0" destOrd="0" parTransId="{5629166E-DEAA-4C1B-A9A9-7E639F4C7A0D}" sibTransId="{2254D717-A361-4C32-8298-5F72FDBFA6ED}"/>
    <dgm:cxn modelId="{DB75DB1B-7332-4D26-8D18-D3A6408FD23A}" srcId="{8E8F3B07-AA74-4D02-BBAB-402A1E37FB17}" destId="{DD0E7642-CBC3-41F5-967D-2AB518FC53D5}" srcOrd="0" destOrd="0" parTransId="{777DEBBC-2E18-402C-A348-E0567E158C18}" sibTransId="{DB61C57B-4161-489F-B316-23CBE99E1F11}"/>
    <dgm:cxn modelId="{F31BFC2A-D66D-414D-80F1-3FBAF2F5111D}" srcId="{8E8F3B07-AA74-4D02-BBAB-402A1E37FB17}" destId="{41A73122-3944-4D7C-A520-804C490C948C}" srcOrd="1" destOrd="0" parTransId="{6ED947EE-2F57-4A8A-8F60-7DE8525F5E3A}" sibTransId="{898C2AAF-07A2-4D9D-A535-BBA37DE79EFC}"/>
    <dgm:cxn modelId="{4F38BF2C-30BA-4136-85AD-D63EEA188251}" srcId="{E4BB47CE-BBE3-438D-BEEA-C8298AB8D5D6}" destId="{77D65F60-469C-4E74-A7CB-FF864AC0E086}" srcOrd="0" destOrd="0" parTransId="{BF872D8E-4C7C-480F-BC5A-DD7A04D78FE1}" sibTransId="{465CAEFB-537A-427E-93FD-E04C811330BD}"/>
    <dgm:cxn modelId="{B9A16035-42BA-4FBB-85D1-B20CE329C463}" srcId="{E4BB47CE-BBE3-438D-BEEA-C8298AB8D5D6}" destId="{424F77FD-513B-47B8-BBD1-185F487EF6AA}" srcOrd="1" destOrd="0" parTransId="{ECAE47BB-DC77-4911-9296-B7C3C00537BA}" sibTransId="{EF8B1A9D-FE8C-48A9-B147-AF923FB67D36}"/>
    <dgm:cxn modelId="{ADC3D635-0C44-4D86-9118-01D2C996108C}" type="presOf" srcId="{B76913FD-D970-4C5C-B0DA-41BE7C256F99}" destId="{D3352860-C3E7-48D1-BCA3-33609338DA18}" srcOrd="0" destOrd="1" presId="urn:microsoft.com/office/officeart/2018/5/layout/CenteredIconLabelDescriptionList"/>
    <dgm:cxn modelId="{758F1F41-8481-4B5E-AE55-CC3D96D0997C}" type="presOf" srcId="{424F77FD-513B-47B8-BBD1-185F487EF6AA}" destId="{7A7C760D-C626-46D0-82F6-61567486E508}" srcOrd="0" destOrd="3" presId="urn:microsoft.com/office/officeart/2018/5/layout/CenteredIconLabelDescriptionList"/>
    <dgm:cxn modelId="{05DD3C68-3992-47B8-BE2B-087962B95BB7}" srcId="{DD0E7642-CBC3-41F5-967D-2AB518FC53D5}" destId="{B76913FD-D970-4C5C-B0DA-41BE7C256F99}" srcOrd="0" destOrd="0" parTransId="{18EA9488-3EA7-46ED-B1DD-A90921F7697C}" sibTransId="{2504379E-47E8-49BB-8428-EDDBF9E3B324}"/>
    <dgm:cxn modelId="{D3B0106E-F713-49E7-B313-7D67B5D842FF}" type="presOf" srcId="{4C1D27AC-7D9E-44F7-9B8F-40A7038E81FD}" destId="{7A7C760D-C626-46D0-82F6-61567486E508}" srcOrd="0" destOrd="0" presId="urn:microsoft.com/office/officeart/2018/5/layout/CenteredIconLabelDescriptionList"/>
    <dgm:cxn modelId="{5EB7B171-7DF9-4E0E-801E-33930B04FFD9}" type="presOf" srcId="{E4BB47CE-BBE3-438D-BEEA-C8298AB8D5D6}" destId="{7A7C760D-C626-46D0-82F6-61567486E508}" srcOrd="0" destOrd="1" presId="urn:microsoft.com/office/officeart/2018/5/layout/CenteredIconLabelDescriptionList"/>
    <dgm:cxn modelId="{C6BFC958-EF21-4588-A626-9E4598DD4E4D}" type="presOf" srcId="{56F3E45B-D3C7-4763-83DD-F66B096FCB2D}" destId="{D3352860-C3E7-48D1-BCA3-33609338DA18}" srcOrd="0" destOrd="3" presId="urn:microsoft.com/office/officeart/2018/5/layout/CenteredIconLabelDescriptionList"/>
    <dgm:cxn modelId="{E3033A5A-10E2-4310-9D6C-1BB63EF83733}" type="presOf" srcId="{5F089B3A-7CCD-43E7-8E99-DEFFA50E0F82}" destId="{E2BFF84A-40A8-4DFC-8301-F669DAF97FCA}" srcOrd="0" destOrd="0" presId="urn:microsoft.com/office/officeart/2018/5/layout/CenteredIconLabelDescriptionList"/>
    <dgm:cxn modelId="{07D51380-374A-4B20-BE87-6C07006273B7}" type="presOf" srcId="{D264740B-0E82-4917-84AC-EDC956A6F522}" destId="{D3352860-C3E7-48D1-BCA3-33609338DA18}" srcOrd="0" destOrd="6" presId="urn:microsoft.com/office/officeart/2018/5/layout/CenteredIconLabelDescriptionList"/>
    <dgm:cxn modelId="{58201589-2FFE-42C9-8129-AC50F18FED77}" srcId="{41A73122-3944-4D7C-A520-804C490C948C}" destId="{D264740B-0E82-4917-84AC-EDC956A6F522}" srcOrd="1" destOrd="0" parTransId="{CBB2AC24-0A74-4910-87D5-2209B1527D3F}" sibTransId="{BE327C69-ED14-49C0-BAA2-E6A5003FF8CE}"/>
    <dgm:cxn modelId="{B296108A-7ABD-41A1-96FA-8CAEB28B64FB}" srcId="{5F089B3A-7CCD-43E7-8E99-DEFFA50E0F82}" destId="{E4BB47CE-BBE3-438D-BEEA-C8298AB8D5D6}" srcOrd="1" destOrd="0" parTransId="{FA85D96E-1810-4B6C-AB37-645613666BF5}" sibTransId="{983CFBB0-2D38-4EFC-BEF5-FE153322D10A}"/>
    <dgm:cxn modelId="{8ADA5595-342A-41A1-BEE5-18007AB62077}" type="presOf" srcId="{627449D7-09B3-41BB-83E4-FACF718E77D8}" destId="{7A7C760D-C626-46D0-82F6-61567486E508}" srcOrd="0" destOrd="4" presId="urn:microsoft.com/office/officeart/2018/5/layout/CenteredIconLabelDescriptionList"/>
    <dgm:cxn modelId="{285F3B97-F799-47A5-BE44-B91FF66DCED6}" srcId="{DD0E7642-CBC3-41F5-967D-2AB518FC53D5}" destId="{56F3E45B-D3C7-4763-83DD-F66B096FCB2D}" srcOrd="2" destOrd="0" parTransId="{64741E7E-2BF8-48A7-A748-6C96E00C0215}" sibTransId="{2E85AFE7-EC7A-4F7E-8981-BCCD4D76CBAF}"/>
    <dgm:cxn modelId="{F1CD6F99-CF38-472F-A311-5F8C295CFBE5}" type="presOf" srcId="{DD0E7642-CBC3-41F5-967D-2AB518FC53D5}" destId="{D3352860-C3E7-48D1-BCA3-33609338DA18}" srcOrd="0" destOrd="0" presId="urn:microsoft.com/office/officeart/2018/5/layout/CenteredIconLabelDescriptionList"/>
    <dgm:cxn modelId="{3AAA9A9D-3607-49A2-9B27-8692F5CD5281}" srcId="{5F089B3A-7CCD-43E7-8E99-DEFFA50E0F82}" destId="{627449D7-09B3-41BB-83E4-FACF718E77D8}" srcOrd="2" destOrd="0" parTransId="{A99CF443-CD54-4BC7-870E-FF4299959D13}" sibTransId="{E1BB68D0-1D83-4458-9F1D-2D9F3B2F47E7}"/>
    <dgm:cxn modelId="{BA1513AD-757E-471B-92FF-0459E39C2508}" type="presOf" srcId="{525580F9-E1F1-44CD-ABFD-C1B4DBA8FC65}" destId="{D3352860-C3E7-48D1-BCA3-33609338DA18}" srcOrd="0" destOrd="2" presId="urn:microsoft.com/office/officeart/2018/5/layout/CenteredIconLabelDescriptionList"/>
    <dgm:cxn modelId="{DCD88AAD-B98D-4763-B8DC-F92F2F1057F6}" srcId="{5F089B3A-7CCD-43E7-8E99-DEFFA50E0F82}" destId="{4C1D27AC-7D9E-44F7-9B8F-40A7038E81FD}" srcOrd="0" destOrd="0" parTransId="{73420BAD-FE4A-4422-A213-D1865E18823E}" sibTransId="{CDE44F6F-D816-4287-97AA-5CB92198FBB8}"/>
    <dgm:cxn modelId="{1D13BBBF-8C8A-44A2-B607-63BB77904C37}" type="presOf" srcId="{77D65F60-469C-4E74-A7CB-FF864AC0E086}" destId="{7A7C760D-C626-46D0-82F6-61567486E508}" srcOrd="0" destOrd="2" presId="urn:microsoft.com/office/officeart/2018/5/layout/CenteredIconLabelDescriptionList"/>
    <dgm:cxn modelId="{6FB08BC2-AF1A-4B5C-B68F-7C2B8E12D5AD}" type="presOf" srcId="{B74083EC-7708-4ECE-8274-84694E19967D}" destId="{D3352860-C3E7-48D1-BCA3-33609338DA18}" srcOrd="0" destOrd="5" presId="urn:microsoft.com/office/officeart/2018/5/layout/CenteredIconLabelDescriptionList"/>
    <dgm:cxn modelId="{879611D4-519F-49AC-896E-570B4AC5FC4D}" type="presOf" srcId="{14EC45CC-AB03-4FA1-AB12-F6341F3FE306}" destId="{B84E28DD-73B4-4611-971D-4FEC27EC0AD7}" srcOrd="0" destOrd="0" presId="urn:microsoft.com/office/officeart/2018/5/layout/CenteredIconLabelDescriptionList"/>
    <dgm:cxn modelId="{2BCE8FE8-9962-4C5D-967B-C0D379D02BC8}" type="presOf" srcId="{41A73122-3944-4D7C-A520-804C490C948C}" destId="{D3352860-C3E7-48D1-BCA3-33609338DA18}" srcOrd="0" destOrd="4" presId="urn:microsoft.com/office/officeart/2018/5/layout/CenteredIconLabelDescriptionList"/>
    <dgm:cxn modelId="{6BEF54F4-E457-443A-91E4-8B66FB54440E}" type="presOf" srcId="{8E8F3B07-AA74-4D02-BBAB-402A1E37FB17}" destId="{0D209CE6-5039-4867-A1DC-9AF319AF034C}" srcOrd="0" destOrd="0" presId="urn:microsoft.com/office/officeart/2018/5/layout/CenteredIconLabelDescriptionList"/>
    <dgm:cxn modelId="{44EE6FF8-8D85-4D47-9761-E7F610573772}" srcId="{41A73122-3944-4D7C-A520-804C490C948C}" destId="{B74083EC-7708-4ECE-8274-84694E19967D}" srcOrd="0" destOrd="0" parTransId="{784ECEE2-5B2E-4AB6-89AF-3538C98601AC}" sibTransId="{DFD4E92F-2B82-4DFC-BB9C-6ED0143D3360}"/>
    <dgm:cxn modelId="{D1EEFAF8-2BD6-4A41-BD30-5DC73AD16F93}" srcId="{DD0E7642-CBC3-41F5-967D-2AB518FC53D5}" destId="{525580F9-E1F1-44CD-ABFD-C1B4DBA8FC65}" srcOrd="1" destOrd="0" parTransId="{7FD1D848-DEE1-4B72-AB1E-917ABA9D1369}" sibTransId="{2ED037A0-9993-493A-B1FE-BF15E9AA1881}"/>
    <dgm:cxn modelId="{9FBB28FC-FBEB-4658-9577-910D5CE62932}" srcId="{14EC45CC-AB03-4FA1-AB12-F6341F3FE306}" destId="{8E8F3B07-AA74-4D02-BBAB-402A1E37FB17}" srcOrd="1" destOrd="0" parTransId="{5A464C3A-1509-4696-BD6A-5B47E8BEE593}" sibTransId="{89D0243A-437B-49DF-AB15-5ECEA3131C3F}"/>
    <dgm:cxn modelId="{04149A43-0FE7-41D0-954E-09BF2CB9BF9D}" type="presParOf" srcId="{B84E28DD-73B4-4611-971D-4FEC27EC0AD7}" destId="{B0485084-07C8-4010-9462-4AD9CB2DC7C0}" srcOrd="0" destOrd="0" presId="urn:microsoft.com/office/officeart/2018/5/layout/CenteredIconLabelDescriptionList"/>
    <dgm:cxn modelId="{10C7CCB6-1168-4220-94F5-DF6411A49E56}" type="presParOf" srcId="{B0485084-07C8-4010-9462-4AD9CB2DC7C0}" destId="{4364D45A-15FF-4A72-9353-1A679E89F148}" srcOrd="0" destOrd="0" presId="urn:microsoft.com/office/officeart/2018/5/layout/CenteredIconLabelDescriptionList"/>
    <dgm:cxn modelId="{67D2EF82-9248-4E83-A252-2E0933C51EC0}" type="presParOf" srcId="{B0485084-07C8-4010-9462-4AD9CB2DC7C0}" destId="{5DA46A49-FB9C-47BF-9C80-948D1B4A4463}" srcOrd="1" destOrd="0" presId="urn:microsoft.com/office/officeart/2018/5/layout/CenteredIconLabelDescriptionList"/>
    <dgm:cxn modelId="{89018BE9-9B7D-4EBC-B038-CEBB116EE5A9}" type="presParOf" srcId="{B0485084-07C8-4010-9462-4AD9CB2DC7C0}" destId="{E2BFF84A-40A8-4DFC-8301-F669DAF97FCA}" srcOrd="2" destOrd="0" presId="urn:microsoft.com/office/officeart/2018/5/layout/CenteredIconLabelDescriptionList"/>
    <dgm:cxn modelId="{454C9ECF-2F27-4BB9-8CC5-587C3F6FA6CD}" type="presParOf" srcId="{B0485084-07C8-4010-9462-4AD9CB2DC7C0}" destId="{937845D9-F07C-47E0-A521-450201C36346}" srcOrd="3" destOrd="0" presId="urn:microsoft.com/office/officeart/2018/5/layout/CenteredIconLabelDescriptionList"/>
    <dgm:cxn modelId="{F85019CE-775C-4DA5-A322-7B5FC651010B}" type="presParOf" srcId="{B0485084-07C8-4010-9462-4AD9CB2DC7C0}" destId="{7A7C760D-C626-46D0-82F6-61567486E508}" srcOrd="4" destOrd="0" presId="urn:microsoft.com/office/officeart/2018/5/layout/CenteredIconLabelDescriptionList"/>
    <dgm:cxn modelId="{6E564F7C-188D-4A6E-B24D-C39F7AB1D031}" type="presParOf" srcId="{B84E28DD-73B4-4611-971D-4FEC27EC0AD7}" destId="{3CBB3B2E-40D7-4908-95B9-A855C09AB8C5}" srcOrd="1" destOrd="0" presId="urn:microsoft.com/office/officeart/2018/5/layout/CenteredIconLabelDescriptionList"/>
    <dgm:cxn modelId="{377DC855-435D-473E-A665-3D535F5C849B}" type="presParOf" srcId="{B84E28DD-73B4-4611-971D-4FEC27EC0AD7}" destId="{42EB1B02-9ED0-407F-982B-E0078EEF6B4A}" srcOrd="2" destOrd="0" presId="urn:microsoft.com/office/officeart/2018/5/layout/CenteredIconLabelDescriptionList"/>
    <dgm:cxn modelId="{E2832FA5-2E93-400F-9F96-FE2501ECAF4C}" type="presParOf" srcId="{42EB1B02-9ED0-407F-982B-E0078EEF6B4A}" destId="{D40F1951-0942-4B7D-9529-A98883E3384F}" srcOrd="0" destOrd="0" presId="urn:microsoft.com/office/officeart/2018/5/layout/CenteredIconLabelDescriptionList"/>
    <dgm:cxn modelId="{B249483E-9C4D-4D47-881A-7F96F0A87B82}" type="presParOf" srcId="{42EB1B02-9ED0-407F-982B-E0078EEF6B4A}" destId="{E0A38262-68BE-48A8-8B2B-3DF713873E87}" srcOrd="1" destOrd="0" presId="urn:microsoft.com/office/officeart/2018/5/layout/CenteredIconLabelDescriptionList"/>
    <dgm:cxn modelId="{344766E3-58DC-44A3-8F97-3988B58FF4AC}" type="presParOf" srcId="{42EB1B02-9ED0-407F-982B-E0078EEF6B4A}" destId="{0D209CE6-5039-4867-A1DC-9AF319AF034C}" srcOrd="2" destOrd="0" presId="urn:microsoft.com/office/officeart/2018/5/layout/CenteredIconLabelDescriptionList"/>
    <dgm:cxn modelId="{061330A5-17DC-47A8-928B-E69E6CA5A423}" type="presParOf" srcId="{42EB1B02-9ED0-407F-982B-E0078EEF6B4A}" destId="{C506C6E7-5A2A-437F-99D4-47CD9CBD9ABC}" srcOrd="3" destOrd="0" presId="urn:microsoft.com/office/officeart/2018/5/layout/CenteredIconLabelDescriptionList"/>
    <dgm:cxn modelId="{86151FDE-A95D-4EE7-88AF-9D16D4AB5C8A}" type="presParOf" srcId="{42EB1B02-9ED0-407F-982B-E0078EEF6B4A}" destId="{D3352860-C3E7-48D1-BCA3-33609338DA1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A02198-2B60-4F73-BE58-A2E31978D135}"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CDCF8F9B-9B83-48BE-96FF-9BE641CBD6C3}">
      <dgm:prSet/>
      <dgm:spPr/>
      <dgm:t>
        <a:bodyPr/>
        <a:lstStyle/>
        <a:p>
          <a:pPr>
            <a:lnSpc>
              <a:spcPct val="100000"/>
            </a:lnSpc>
          </a:pPr>
          <a:r>
            <a:rPr lang="en-US" dirty="0"/>
            <a:t>Advantages</a:t>
          </a:r>
        </a:p>
      </dgm:t>
    </dgm:pt>
    <dgm:pt modelId="{C78F256B-1912-4D62-A830-B8F39F4E299E}" type="parTrans" cxnId="{056EB621-3499-4E0C-BFE3-B86217BCB226}">
      <dgm:prSet/>
      <dgm:spPr/>
      <dgm:t>
        <a:bodyPr/>
        <a:lstStyle/>
        <a:p>
          <a:endParaRPr lang="en-US"/>
        </a:p>
      </dgm:t>
    </dgm:pt>
    <dgm:pt modelId="{004C3C07-EA36-4AC0-A5D1-E45DF4D7E769}" type="sibTrans" cxnId="{056EB621-3499-4E0C-BFE3-B86217BCB226}">
      <dgm:prSet phldrT="1" phldr="0"/>
      <dgm:spPr/>
      <dgm:t>
        <a:bodyPr/>
        <a:lstStyle/>
        <a:p>
          <a:endParaRPr lang="en-US" dirty="0"/>
        </a:p>
      </dgm:t>
    </dgm:pt>
    <dgm:pt modelId="{31308A6D-A8C2-4539-A87C-A8B9D72FABEF}">
      <dgm:prSet/>
      <dgm:spPr/>
      <dgm:t>
        <a:bodyPr/>
        <a:lstStyle/>
        <a:p>
          <a:pPr>
            <a:lnSpc>
              <a:spcPct val="100000"/>
            </a:lnSpc>
          </a:pPr>
          <a:r>
            <a:rPr lang="en-US" dirty="0"/>
            <a:t>Not bound to one public cloud vendor</a:t>
          </a:r>
        </a:p>
      </dgm:t>
    </dgm:pt>
    <dgm:pt modelId="{64D2E10D-EEFC-4C54-8146-B777F9FA2112}" type="parTrans" cxnId="{88C3A647-A2E7-4EDD-8B37-BC09FD0FDC0C}">
      <dgm:prSet/>
      <dgm:spPr/>
      <dgm:t>
        <a:bodyPr/>
        <a:lstStyle/>
        <a:p>
          <a:endParaRPr lang="en-US"/>
        </a:p>
      </dgm:t>
    </dgm:pt>
    <dgm:pt modelId="{345C17F7-7216-48C3-B212-48FC69A43125}" type="sibTrans" cxnId="{88C3A647-A2E7-4EDD-8B37-BC09FD0FDC0C}">
      <dgm:prSet/>
      <dgm:spPr/>
      <dgm:t>
        <a:bodyPr/>
        <a:lstStyle/>
        <a:p>
          <a:endParaRPr lang="en-US"/>
        </a:p>
      </dgm:t>
    </dgm:pt>
    <dgm:pt modelId="{1EAFECA7-E339-4BBF-9C92-CA983FB40B45}">
      <dgm:prSet/>
      <dgm:spPr/>
      <dgm:t>
        <a:bodyPr/>
        <a:lstStyle/>
        <a:p>
          <a:pPr>
            <a:lnSpc>
              <a:spcPct val="100000"/>
            </a:lnSpc>
          </a:pPr>
          <a:r>
            <a:rPr lang="en-US"/>
            <a:t>Works based on Kubernetes architecture</a:t>
          </a:r>
        </a:p>
      </dgm:t>
    </dgm:pt>
    <dgm:pt modelId="{B193488D-977A-494C-9087-50E375FD5B66}" type="parTrans" cxnId="{D460A326-18AC-4340-9026-827078486419}">
      <dgm:prSet/>
      <dgm:spPr/>
      <dgm:t>
        <a:bodyPr/>
        <a:lstStyle/>
        <a:p>
          <a:endParaRPr lang="en-US"/>
        </a:p>
      </dgm:t>
    </dgm:pt>
    <dgm:pt modelId="{914DB05A-9BA7-46EA-AD65-76D5E1978302}" type="sibTrans" cxnId="{D460A326-18AC-4340-9026-827078486419}">
      <dgm:prSet/>
      <dgm:spPr/>
      <dgm:t>
        <a:bodyPr/>
        <a:lstStyle/>
        <a:p>
          <a:endParaRPr lang="en-US"/>
        </a:p>
      </dgm:t>
    </dgm:pt>
    <dgm:pt modelId="{F6304F2C-2DF0-4D87-BB07-FFD6F751A07A}">
      <dgm:prSet/>
      <dgm:spPr/>
      <dgm:t>
        <a:bodyPr/>
        <a:lstStyle/>
        <a:p>
          <a:pPr>
            <a:lnSpc>
              <a:spcPct val="100000"/>
            </a:lnSpc>
          </a:pPr>
          <a:r>
            <a:rPr lang="en-US"/>
            <a:t>Well integrated to Kubernetes/Docker platform (except Azure function 2.0 and Open Faas)</a:t>
          </a:r>
        </a:p>
      </dgm:t>
    </dgm:pt>
    <dgm:pt modelId="{EF78C017-308F-4CD5-B219-18EF607455AE}" type="parTrans" cxnId="{65397F9A-9360-4B93-941B-12049F1B2FC6}">
      <dgm:prSet/>
      <dgm:spPr/>
      <dgm:t>
        <a:bodyPr/>
        <a:lstStyle/>
        <a:p>
          <a:endParaRPr lang="en-US"/>
        </a:p>
      </dgm:t>
    </dgm:pt>
    <dgm:pt modelId="{D0EC26B7-7989-4684-8A62-CAE31461F099}" type="sibTrans" cxnId="{65397F9A-9360-4B93-941B-12049F1B2FC6}">
      <dgm:prSet/>
      <dgm:spPr/>
      <dgm:t>
        <a:bodyPr/>
        <a:lstStyle/>
        <a:p>
          <a:endParaRPr lang="en-US"/>
        </a:p>
      </dgm:t>
    </dgm:pt>
    <dgm:pt modelId="{07202486-60CB-494A-8B2E-1752CC8080F5}">
      <dgm:prSet/>
      <dgm:spPr/>
      <dgm:t>
        <a:bodyPr/>
        <a:lstStyle/>
        <a:p>
          <a:pPr>
            <a:lnSpc>
              <a:spcPct val="100000"/>
            </a:lnSpc>
          </a:pPr>
          <a:r>
            <a:rPr lang="en-US"/>
            <a:t>Provides Open source s/w like RabbtMQ, Redis etc:-</a:t>
          </a:r>
        </a:p>
      </dgm:t>
    </dgm:pt>
    <dgm:pt modelId="{1C1A0FA6-4CBA-4815-8329-C833208049D1}" type="parTrans" cxnId="{4DB7BE80-5DDF-45A0-AC0D-1506D4FDFCEB}">
      <dgm:prSet/>
      <dgm:spPr/>
      <dgm:t>
        <a:bodyPr/>
        <a:lstStyle/>
        <a:p>
          <a:endParaRPr lang="en-US"/>
        </a:p>
      </dgm:t>
    </dgm:pt>
    <dgm:pt modelId="{E20570D7-CDCA-4209-9B7F-A847E310313D}" type="sibTrans" cxnId="{4DB7BE80-5DDF-45A0-AC0D-1506D4FDFCEB}">
      <dgm:prSet/>
      <dgm:spPr/>
      <dgm:t>
        <a:bodyPr/>
        <a:lstStyle/>
        <a:p>
          <a:endParaRPr lang="en-US"/>
        </a:p>
      </dgm:t>
    </dgm:pt>
    <dgm:pt modelId="{EAE8ED4C-B2A0-4EC2-B751-C889B3B5A420}">
      <dgm:prSet/>
      <dgm:spPr/>
      <dgm:t>
        <a:bodyPr/>
        <a:lstStyle/>
        <a:p>
          <a:pPr>
            <a:lnSpc>
              <a:spcPct val="100000"/>
            </a:lnSpc>
          </a:pPr>
          <a:r>
            <a:rPr lang="en-US"/>
            <a:t>Disadvantage</a:t>
          </a:r>
        </a:p>
      </dgm:t>
    </dgm:pt>
    <dgm:pt modelId="{EDA1DC0D-89F6-490A-8989-AA0CC30414F9}" type="parTrans" cxnId="{18EC7686-FE5D-488B-8FC0-E1A02F96D952}">
      <dgm:prSet/>
      <dgm:spPr/>
      <dgm:t>
        <a:bodyPr/>
        <a:lstStyle/>
        <a:p>
          <a:endParaRPr lang="en-US"/>
        </a:p>
      </dgm:t>
    </dgm:pt>
    <dgm:pt modelId="{62AB2DF7-B78D-44CC-9C90-DD8AADA06E43}" type="sibTrans" cxnId="{18EC7686-FE5D-488B-8FC0-E1A02F96D952}">
      <dgm:prSet phldrT="2" phldr="0"/>
      <dgm:spPr/>
      <dgm:t>
        <a:bodyPr/>
        <a:lstStyle/>
        <a:p>
          <a:endParaRPr lang="en-US"/>
        </a:p>
      </dgm:t>
    </dgm:pt>
    <dgm:pt modelId="{D4070A78-487B-4F5D-8B83-47E614957764}">
      <dgm:prSet/>
      <dgm:spPr/>
      <dgm:t>
        <a:bodyPr/>
        <a:lstStyle/>
        <a:p>
          <a:pPr>
            <a:lnSpc>
              <a:spcPct val="100000"/>
            </a:lnSpc>
          </a:pPr>
          <a:r>
            <a:rPr lang="en-US" dirty="0"/>
            <a:t>Tight coupling to Kubernetes except Azure function 2.0</a:t>
          </a:r>
        </a:p>
      </dgm:t>
    </dgm:pt>
    <dgm:pt modelId="{34220304-A990-442F-9E26-489CA06D1B36}" type="parTrans" cxnId="{D40B7B0A-2052-44DC-9689-D36EA896C2D9}">
      <dgm:prSet/>
      <dgm:spPr/>
      <dgm:t>
        <a:bodyPr/>
        <a:lstStyle/>
        <a:p>
          <a:endParaRPr lang="en-US"/>
        </a:p>
      </dgm:t>
    </dgm:pt>
    <dgm:pt modelId="{B209216E-E177-4E5E-A357-F7422189FE0E}" type="sibTrans" cxnId="{D40B7B0A-2052-44DC-9689-D36EA896C2D9}">
      <dgm:prSet/>
      <dgm:spPr/>
      <dgm:t>
        <a:bodyPr/>
        <a:lstStyle/>
        <a:p>
          <a:endParaRPr lang="en-US"/>
        </a:p>
      </dgm:t>
    </dgm:pt>
    <dgm:pt modelId="{79639994-A0CA-4B5C-AE45-9F72ECC8E213}">
      <dgm:prSet/>
      <dgm:spPr/>
      <dgm:t>
        <a:bodyPr/>
        <a:lstStyle/>
        <a:p>
          <a:pPr>
            <a:lnSpc>
              <a:spcPct val="100000"/>
            </a:lnSpc>
          </a:pPr>
          <a:r>
            <a:rPr lang="en-US"/>
            <a:t>Day 2 operation overhead unless Managed Kubernetes cluster is used </a:t>
          </a:r>
        </a:p>
      </dgm:t>
    </dgm:pt>
    <dgm:pt modelId="{F633A990-3963-4C55-BD7B-94E94A250DD8}" type="parTrans" cxnId="{85F3CC80-92DF-4169-8448-6EAE44685BE7}">
      <dgm:prSet/>
      <dgm:spPr/>
      <dgm:t>
        <a:bodyPr/>
        <a:lstStyle/>
        <a:p>
          <a:endParaRPr lang="en-US"/>
        </a:p>
      </dgm:t>
    </dgm:pt>
    <dgm:pt modelId="{1D888A86-9F61-49A3-B751-ECF9F96AA011}" type="sibTrans" cxnId="{85F3CC80-92DF-4169-8448-6EAE44685BE7}">
      <dgm:prSet/>
      <dgm:spPr/>
      <dgm:t>
        <a:bodyPr/>
        <a:lstStyle/>
        <a:p>
          <a:endParaRPr lang="en-US"/>
        </a:p>
      </dgm:t>
    </dgm:pt>
    <dgm:pt modelId="{F8A1144D-02D4-4AC4-9799-64B9CF05B4EF}" type="pres">
      <dgm:prSet presAssocID="{03A02198-2B60-4F73-BE58-A2E31978D135}" presName="root" presStyleCnt="0">
        <dgm:presLayoutVars>
          <dgm:dir/>
          <dgm:resizeHandles val="exact"/>
        </dgm:presLayoutVars>
      </dgm:prSet>
      <dgm:spPr/>
    </dgm:pt>
    <dgm:pt modelId="{8B96A4B6-73B1-4A86-923E-29A607B80EF5}" type="pres">
      <dgm:prSet presAssocID="{CDCF8F9B-9B83-48BE-96FF-9BE641CBD6C3}" presName="compNode" presStyleCnt="0"/>
      <dgm:spPr/>
    </dgm:pt>
    <dgm:pt modelId="{39D56C3F-0957-4B3F-AFD3-6BC230100566}" type="pres">
      <dgm:prSet presAssocID="{CDCF8F9B-9B83-48BE-96FF-9BE641CBD6C3}" presName="bgRect" presStyleLbl="bgShp" presStyleIdx="0" presStyleCnt="2"/>
      <dgm:spPr/>
    </dgm:pt>
    <dgm:pt modelId="{AC320758-39D2-41C9-8F86-26DB43D30130}" type="pres">
      <dgm:prSet presAssocID="{CDCF8F9B-9B83-48BE-96FF-9BE641CBD6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30E6FF5-F005-466A-9526-530550BFD97E}" type="pres">
      <dgm:prSet presAssocID="{CDCF8F9B-9B83-48BE-96FF-9BE641CBD6C3}" presName="spaceRect" presStyleCnt="0"/>
      <dgm:spPr/>
    </dgm:pt>
    <dgm:pt modelId="{ECB4A5C0-7247-46A7-B3AF-6943AFED1E8A}" type="pres">
      <dgm:prSet presAssocID="{CDCF8F9B-9B83-48BE-96FF-9BE641CBD6C3}" presName="parTx" presStyleLbl="revTx" presStyleIdx="0" presStyleCnt="4">
        <dgm:presLayoutVars>
          <dgm:chMax val="0"/>
          <dgm:chPref val="0"/>
        </dgm:presLayoutVars>
      </dgm:prSet>
      <dgm:spPr/>
    </dgm:pt>
    <dgm:pt modelId="{07316E9B-F270-49DD-A21B-9E69305D2B45}" type="pres">
      <dgm:prSet presAssocID="{CDCF8F9B-9B83-48BE-96FF-9BE641CBD6C3}" presName="desTx" presStyleLbl="revTx" presStyleIdx="1" presStyleCnt="4">
        <dgm:presLayoutVars/>
      </dgm:prSet>
      <dgm:spPr/>
    </dgm:pt>
    <dgm:pt modelId="{DED2BDE4-F45F-493A-9112-40F07258DE07}" type="pres">
      <dgm:prSet presAssocID="{004C3C07-EA36-4AC0-A5D1-E45DF4D7E769}" presName="sibTrans" presStyleCnt="0"/>
      <dgm:spPr/>
    </dgm:pt>
    <dgm:pt modelId="{05E25B12-CD34-49B8-A1A1-455BA738C6F6}" type="pres">
      <dgm:prSet presAssocID="{EAE8ED4C-B2A0-4EC2-B751-C889B3B5A420}" presName="compNode" presStyleCnt="0"/>
      <dgm:spPr/>
    </dgm:pt>
    <dgm:pt modelId="{EAD402F6-213C-4A27-AEE4-3B6281D684C4}" type="pres">
      <dgm:prSet presAssocID="{EAE8ED4C-B2A0-4EC2-B751-C889B3B5A420}" presName="bgRect" presStyleLbl="bgShp" presStyleIdx="1" presStyleCnt="2"/>
      <dgm:spPr/>
    </dgm:pt>
    <dgm:pt modelId="{81326A41-7E0F-4CD7-8286-37FCFBE01907}" type="pres">
      <dgm:prSet presAssocID="{EAE8ED4C-B2A0-4EC2-B751-C889B3B5A42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F09F5DCF-F33B-4AAC-A149-E8E0EAF1478C}" type="pres">
      <dgm:prSet presAssocID="{EAE8ED4C-B2A0-4EC2-B751-C889B3B5A420}" presName="spaceRect" presStyleCnt="0"/>
      <dgm:spPr/>
    </dgm:pt>
    <dgm:pt modelId="{6F0C403F-3C10-4588-AA3C-4B9AB992E919}" type="pres">
      <dgm:prSet presAssocID="{EAE8ED4C-B2A0-4EC2-B751-C889B3B5A420}" presName="parTx" presStyleLbl="revTx" presStyleIdx="2" presStyleCnt="4">
        <dgm:presLayoutVars>
          <dgm:chMax val="0"/>
          <dgm:chPref val="0"/>
        </dgm:presLayoutVars>
      </dgm:prSet>
      <dgm:spPr/>
    </dgm:pt>
    <dgm:pt modelId="{8382B4F7-84AB-4EF3-A040-BE0B1F526E57}" type="pres">
      <dgm:prSet presAssocID="{EAE8ED4C-B2A0-4EC2-B751-C889B3B5A420}" presName="desTx" presStyleLbl="revTx" presStyleIdx="3" presStyleCnt="4">
        <dgm:presLayoutVars/>
      </dgm:prSet>
      <dgm:spPr/>
    </dgm:pt>
  </dgm:ptLst>
  <dgm:cxnLst>
    <dgm:cxn modelId="{D40B7B0A-2052-44DC-9689-D36EA896C2D9}" srcId="{EAE8ED4C-B2A0-4EC2-B751-C889B3B5A420}" destId="{D4070A78-487B-4F5D-8B83-47E614957764}" srcOrd="0" destOrd="0" parTransId="{34220304-A990-442F-9E26-489CA06D1B36}" sibTransId="{B209216E-E177-4E5E-A357-F7422189FE0E}"/>
    <dgm:cxn modelId="{056EB621-3499-4E0C-BFE3-B86217BCB226}" srcId="{03A02198-2B60-4F73-BE58-A2E31978D135}" destId="{CDCF8F9B-9B83-48BE-96FF-9BE641CBD6C3}" srcOrd="0" destOrd="0" parTransId="{C78F256B-1912-4D62-A830-B8F39F4E299E}" sibTransId="{004C3C07-EA36-4AC0-A5D1-E45DF4D7E769}"/>
    <dgm:cxn modelId="{D460A326-18AC-4340-9026-827078486419}" srcId="{CDCF8F9B-9B83-48BE-96FF-9BE641CBD6C3}" destId="{1EAFECA7-E339-4BBF-9C92-CA983FB40B45}" srcOrd="1" destOrd="0" parTransId="{B193488D-977A-494C-9087-50E375FD5B66}" sibTransId="{914DB05A-9BA7-46EA-AD65-76D5E1978302}"/>
    <dgm:cxn modelId="{FFCCDA46-D3E5-4E49-AC90-C80155AB5283}" type="presOf" srcId="{79639994-A0CA-4B5C-AE45-9F72ECC8E213}" destId="{8382B4F7-84AB-4EF3-A040-BE0B1F526E57}" srcOrd="0" destOrd="1" presId="urn:microsoft.com/office/officeart/2018/2/layout/IconVerticalSolidList"/>
    <dgm:cxn modelId="{88C3A647-A2E7-4EDD-8B37-BC09FD0FDC0C}" srcId="{CDCF8F9B-9B83-48BE-96FF-9BE641CBD6C3}" destId="{31308A6D-A8C2-4539-A87C-A8B9D72FABEF}" srcOrd="0" destOrd="0" parTransId="{64D2E10D-EEFC-4C54-8146-B777F9FA2112}" sibTransId="{345C17F7-7216-48C3-B212-48FC69A43125}"/>
    <dgm:cxn modelId="{E791386D-1531-4B92-9D82-7F5A89B4BE26}" type="presOf" srcId="{EAE8ED4C-B2A0-4EC2-B751-C889B3B5A420}" destId="{6F0C403F-3C10-4588-AA3C-4B9AB992E919}" srcOrd="0" destOrd="0" presId="urn:microsoft.com/office/officeart/2018/2/layout/IconVerticalSolidList"/>
    <dgm:cxn modelId="{21BA284F-64A6-48B4-905C-3E05CBC89238}" type="presOf" srcId="{31308A6D-A8C2-4539-A87C-A8B9D72FABEF}" destId="{07316E9B-F270-49DD-A21B-9E69305D2B45}" srcOrd="0" destOrd="0" presId="urn:microsoft.com/office/officeart/2018/2/layout/IconVerticalSolidList"/>
    <dgm:cxn modelId="{27AED579-6D5F-456C-B47C-259533A6CC29}" type="presOf" srcId="{1EAFECA7-E339-4BBF-9C92-CA983FB40B45}" destId="{07316E9B-F270-49DD-A21B-9E69305D2B45}" srcOrd="0" destOrd="1" presId="urn:microsoft.com/office/officeart/2018/2/layout/IconVerticalSolidList"/>
    <dgm:cxn modelId="{4DB7BE80-5DDF-45A0-AC0D-1506D4FDFCEB}" srcId="{CDCF8F9B-9B83-48BE-96FF-9BE641CBD6C3}" destId="{07202486-60CB-494A-8B2E-1752CC8080F5}" srcOrd="3" destOrd="0" parTransId="{1C1A0FA6-4CBA-4815-8329-C833208049D1}" sibTransId="{E20570D7-CDCA-4209-9B7F-A847E310313D}"/>
    <dgm:cxn modelId="{85F3CC80-92DF-4169-8448-6EAE44685BE7}" srcId="{EAE8ED4C-B2A0-4EC2-B751-C889B3B5A420}" destId="{79639994-A0CA-4B5C-AE45-9F72ECC8E213}" srcOrd="1" destOrd="0" parTransId="{F633A990-3963-4C55-BD7B-94E94A250DD8}" sibTransId="{1D888A86-9F61-49A3-B751-ECF9F96AA011}"/>
    <dgm:cxn modelId="{18EC7686-FE5D-488B-8FC0-E1A02F96D952}" srcId="{03A02198-2B60-4F73-BE58-A2E31978D135}" destId="{EAE8ED4C-B2A0-4EC2-B751-C889B3B5A420}" srcOrd="1" destOrd="0" parTransId="{EDA1DC0D-89F6-490A-8989-AA0CC30414F9}" sibTransId="{62AB2DF7-B78D-44CC-9C90-DD8AADA06E43}"/>
    <dgm:cxn modelId="{65397F9A-9360-4B93-941B-12049F1B2FC6}" srcId="{CDCF8F9B-9B83-48BE-96FF-9BE641CBD6C3}" destId="{F6304F2C-2DF0-4D87-BB07-FFD6F751A07A}" srcOrd="2" destOrd="0" parTransId="{EF78C017-308F-4CD5-B219-18EF607455AE}" sibTransId="{D0EC26B7-7989-4684-8A62-CAE31461F099}"/>
    <dgm:cxn modelId="{2F5B4EC3-92B6-4DD7-ABDF-8F18FF8A0D4A}" type="presOf" srcId="{F6304F2C-2DF0-4D87-BB07-FFD6F751A07A}" destId="{07316E9B-F270-49DD-A21B-9E69305D2B45}" srcOrd="0" destOrd="2" presId="urn:microsoft.com/office/officeart/2018/2/layout/IconVerticalSolidList"/>
    <dgm:cxn modelId="{36F96CC9-6108-4479-A118-8015BEEB5771}" type="presOf" srcId="{D4070A78-487B-4F5D-8B83-47E614957764}" destId="{8382B4F7-84AB-4EF3-A040-BE0B1F526E57}" srcOrd="0" destOrd="0" presId="urn:microsoft.com/office/officeart/2018/2/layout/IconVerticalSolidList"/>
    <dgm:cxn modelId="{3732AEEB-8066-4E59-8437-5F32871C2ECB}" type="presOf" srcId="{03A02198-2B60-4F73-BE58-A2E31978D135}" destId="{F8A1144D-02D4-4AC4-9799-64B9CF05B4EF}" srcOrd="0" destOrd="0" presId="urn:microsoft.com/office/officeart/2018/2/layout/IconVerticalSolidList"/>
    <dgm:cxn modelId="{EA3E3AF2-C46D-4FD8-B237-BE86BB49A07D}" type="presOf" srcId="{CDCF8F9B-9B83-48BE-96FF-9BE641CBD6C3}" destId="{ECB4A5C0-7247-46A7-B3AF-6943AFED1E8A}" srcOrd="0" destOrd="0" presId="urn:microsoft.com/office/officeart/2018/2/layout/IconVerticalSolidList"/>
    <dgm:cxn modelId="{9D8D41FC-01B9-4002-AA81-7A0CD56C2F63}" type="presOf" srcId="{07202486-60CB-494A-8B2E-1752CC8080F5}" destId="{07316E9B-F270-49DD-A21B-9E69305D2B45}" srcOrd="0" destOrd="3" presId="urn:microsoft.com/office/officeart/2018/2/layout/IconVerticalSolidList"/>
    <dgm:cxn modelId="{B9E7626F-1B5F-4020-9EA3-ABDD6775DEFB}" type="presParOf" srcId="{F8A1144D-02D4-4AC4-9799-64B9CF05B4EF}" destId="{8B96A4B6-73B1-4A86-923E-29A607B80EF5}" srcOrd="0" destOrd="0" presId="urn:microsoft.com/office/officeart/2018/2/layout/IconVerticalSolidList"/>
    <dgm:cxn modelId="{B8CD2837-99ED-45E0-9C2A-7E8816AA26FA}" type="presParOf" srcId="{8B96A4B6-73B1-4A86-923E-29A607B80EF5}" destId="{39D56C3F-0957-4B3F-AFD3-6BC230100566}" srcOrd="0" destOrd="0" presId="urn:microsoft.com/office/officeart/2018/2/layout/IconVerticalSolidList"/>
    <dgm:cxn modelId="{1F9E2731-13DF-4C21-817C-C666268603C7}" type="presParOf" srcId="{8B96A4B6-73B1-4A86-923E-29A607B80EF5}" destId="{AC320758-39D2-41C9-8F86-26DB43D30130}" srcOrd="1" destOrd="0" presId="urn:microsoft.com/office/officeart/2018/2/layout/IconVerticalSolidList"/>
    <dgm:cxn modelId="{0ACAE6B1-A523-486D-A143-D41B65845B52}" type="presParOf" srcId="{8B96A4B6-73B1-4A86-923E-29A607B80EF5}" destId="{130E6FF5-F005-466A-9526-530550BFD97E}" srcOrd="2" destOrd="0" presId="urn:microsoft.com/office/officeart/2018/2/layout/IconVerticalSolidList"/>
    <dgm:cxn modelId="{D2F6BF86-95DD-4322-82A8-919DCA803A48}" type="presParOf" srcId="{8B96A4B6-73B1-4A86-923E-29A607B80EF5}" destId="{ECB4A5C0-7247-46A7-B3AF-6943AFED1E8A}" srcOrd="3" destOrd="0" presId="urn:microsoft.com/office/officeart/2018/2/layout/IconVerticalSolidList"/>
    <dgm:cxn modelId="{D8E07B55-E521-4261-B4BF-DB0E04792E49}" type="presParOf" srcId="{8B96A4B6-73B1-4A86-923E-29A607B80EF5}" destId="{07316E9B-F270-49DD-A21B-9E69305D2B45}" srcOrd="4" destOrd="0" presId="urn:microsoft.com/office/officeart/2018/2/layout/IconVerticalSolidList"/>
    <dgm:cxn modelId="{E8D607DE-2FDE-4682-BD6B-1851DB0BB675}" type="presParOf" srcId="{F8A1144D-02D4-4AC4-9799-64B9CF05B4EF}" destId="{DED2BDE4-F45F-493A-9112-40F07258DE07}" srcOrd="1" destOrd="0" presId="urn:microsoft.com/office/officeart/2018/2/layout/IconVerticalSolidList"/>
    <dgm:cxn modelId="{E3611E4F-7DDF-420B-AB9C-1927954A8DE8}" type="presParOf" srcId="{F8A1144D-02D4-4AC4-9799-64B9CF05B4EF}" destId="{05E25B12-CD34-49B8-A1A1-455BA738C6F6}" srcOrd="2" destOrd="0" presId="urn:microsoft.com/office/officeart/2018/2/layout/IconVerticalSolidList"/>
    <dgm:cxn modelId="{54B9F137-80A4-4FFE-9618-161BDFD60845}" type="presParOf" srcId="{05E25B12-CD34-49B8-A1A1-455BA738C6F6}" destId="{EAD402F6-213C-4A27-AEE4-3B6281D684C4}" srcOrd="0" destOrd="0" presId="urn:microsoft.com/office/officeart/2018/2/layout/IconVerticalSolidList"/>
    <dgm:cxn modelId="{413E4A6D-8A8A-4D5C-895E-769D3AB9265F}" type="presParOf" srcId="{05E25B12-CD34-49B8-A1A1-455BA738C6F6}" destId="{81326A41-7E0F-4CD7-8286-37FCFBE01907}" srcOrd="1" destOrd="0" presId="urn:microsoft.com/office/officeart/2018/2/layout/IconVerticalSolidList"/>
    <dgm:cxn modelId="{505623A0-8BBE-40E6-AD74-2CA8A99D0BE9}" type="presParOf" srcId="{05E25B12-CD34-49B8-A1A1-455BA738C6F6}" destId="{F09F5DCF-F33B-4AAC-A149-E8E0EAF1478C}" srcOrd="2" destOrd="0" presId="urn:microsoft.com/office/officeart/2018/2/layout/IconVerticalSolidList"/>
    <dgm:cxn modelId="{D514B4D1-2ABF-4AAE-9BA6-1CB319A18A6F}" type="presParOf" srcId="{05E25B12-CD34-49B8-A1A1-455BA738C6F6}" destId="{6F0C403F-3C10-4588-AA3C-4B9AB992E919}" srcOrd="3" destOrd="0" presId="urn:microsoft.com/office/officeart/2018/2/layout/IconVerticalSolidList"/>
    <dgm:cxn modelId="{D6DE6156-9C3F-488E-A4F6-83B16D91699A}" type="presParOf" srcId="{05E25B12-CD34-49B8-A1A1-455BA738C6F6}" destId="{8382B4F7-84AB-4EF3-A040-BE0B1F526E5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2B0BFB-A3C3-46D0-B5F3-3CB26845E35E}" type="doc">
      <dgm:prSet loTypeId="urn:microsoft.com/office/officeart/2008/layout/LinedList" loCatId="list" qsTypeId="urn:microsoft.com/office/officeart/2005/8/quickstyle/simple3" qsCatId="simple" csTypeId="urn:microsoft.com/office/officeart/2005/8/colors/accent6_2" csCatId="accent6" phldr="1"/>
      <dgm:spPr/>
      <dgm:t>
        <a:bodyPr/>
        <a:lstStyle/>
        <a:p>
          <a:endParaRPr lang="en-US"/>
        </a:p>
      </dgm:t>
    </dgm:pt>
    <dgm:pt modelId="{13209B5B-3FBA-4EFC-9458-23F050168DD3}">
      <dgm:prSet/>
      <dgm:spPr/>
      <dgm:t>
        <a:bodyPr/>
        <a:lstStyle/>
        <a:p>
          <a:r>
            <a:rPr lang="en-US" dirty="0"/>
            <a:t>Written on .NET standard 2.0</a:t>
          </a:r>
        </a:p>
      </dgm:t>
    </dgm:pt>
    <dgm:pt modelId="{9C64CF84-E74D-4609-8277-6E4F8873CD27}" type="parTrans" cxnId="{6BD81237-433B-4F11-99EC-34C066DD7CED}">
      <dgm:prSet/>
      <dgm:spPr/>
      <dgm:t>
        <a:bodyPr/>
        <a:lstStyle/>
        <a:p>
          <a:endParaRPr lang="en-US"/>
        </a:p>
      </dgm:t>
    </dgm:pt>
    <dgm:pt modelId="{92E8CE74-0BF6-4C7B-95BC-D763ECC5F4B9}" type="sibTrans" cxnId="{6BD81237-433B-4F11-99EC-34C066DD7CED}">
      <dgm:prSet/>
      <dgm:spPr/>
      <dgm:t>
        <a:bodyPr/>
        <a:lstStyle/>
        <a:p>
          <a:endParaRPr lang="en-US"/>
        </a:p>
      </dgm:t>
    </dgm:pt>
    <dgm:pt modelId="{A806564F-498F-479C-97FD-1E616FE37FE6}">
      <dgm:prSet/>
      <dgm:spPr/>
      <dgm:t>
        <a:bodyPr/>
        <a:lstStyle/>
        <a:p>
          <a:r>
            <a:rPr lang="en-US" dirty="0"/>
            <a:t>Can run on Linux and Mac</a:t>
          </a:r>
        </a:p>
      </dgm:t>
    </dgm:pt>
    <dgm:pt modelId="{159FE1CA-A8C9-43D4-912B-63BF344754A4}" type="parTrans" cxnId="{32EAE43F-9D8C-45C1-A0F2-0097F553265F}">
      <dgm:prSet/>
      <dgm:spPr/>
      <dgm:t>
        <a:bodyPr/>
        <a:lstStyle/>
        <a:p>
          <a:endParaRPr lang="en-US"/>
        </a:p>
      </dgm:t>
    </dgm:pt>
    <dgm:pt modelId="{0242FE70-3E9E-4184-A614-2757D4058467}" type="sibTrans" cxnId="{32EAE43F-9D8C-45C1-A0F2-0097F553265F}">
      <dgm:prSet/>
      <dgm:spPr/>
      <dgm:t>
        <a:bodyPr/>
        <a:lstStyle/>
        <a:p>
          <a:endParaRPr lang="en-US"/>
        </a:p>
      </dgm:t>
    </dgm:pt>
    <dgm:pt modelId="{4CC86C81-C6C7-4D02-BFBA-B9A1EF0D97E4}">
      <dgm:prSet/>
      <dgm:spPr/>
      <dgm:t>
        <a:bodyPr/>
        <a:lstStyle/>
        <a:p>
          <a:r>
            <a:rPr lang="en-US" dirty="0"/>
            <a:t>Can run on Docker and Kubernetes</a:t>
          </a:r>
        </a:p>
      </dgm:t>
    </dgm:pt>
    <dgm:pt modelId="{5038EC4D-90F4-4465-AD60-CE2AE1E502C5}" type="parTrans" cxnId="{A88835C7-BA0E-4930-B7B1-E8D51E96A24A}">
      <dgm:prSet/>
      <dgm:spPr/>
      <dgm:t>
        <a:bodyPr/>
        <a:lstStyle/>
        <a:p>
          <a:endParaRPr lang="en-US"/>
        </a:p>
      </dgm:t>
    </dgm:pt>
    <dgm:pt modelId="{BC29EBA2-699B-4E98-9F53-ECCB5479B5BC}" type="sibTrans" cxnId="{A88835C7-BA0E-4930-B7B1-E8D51E96A24A}">
      <dgm:prSet/>
      <dgm:spPr/>
      <dgm:t>
        <a:bodyPr/>
        <a:lstStyle/>
        <a:p>
          <a:endParaRPr lang="en-US"/>
        </a:p>
      </dgm:t>
    </dgm:pt>
    <dgm:pt modelId="{93CAC6F9-9E26-4EEF-B417-11DCF54D538D}">
      <dgm:prSet/>
      <dgm:spPr/>
      <dgm:t>
        <a:bodyPr/>
        <a:lstStyle/>
        <a:p>
          <a:r>
            <a:rPr lang="en-US" dirty="0"/>
            <a:t>Can run on Azure environment with out any code changes</a:t>
          </a:r>
        </a:p>
      </dgm:t>
    </dgm:pt>
    <dgm:pt modelId="{C1544F4F-07FF-40B8-9FBF-4D4263FBB61D}" type="parTrans" cxnId="{AF621CC0-8D4F-4F53-83F6-87F0AA39751E}">
      <dgm:prSet/>
      <dgm:spPr/>
      <dgm:t>
        <a:bodyPr/>
        <a:lstStyle/>
        <a:p>
          <a:endParaRPr lang="en-US"/>
        </a:p>
      </dgm:t>
    </dgm:pt>
    <dgm:pt modelId="{FAFA9157-8CC7-4B45-9153-0A3A5DDA8AAF}" type="sibTrans" cxnId="{AF621CC0-8D4F-4F53-83F6-87F0AA39751E}">
      <dgm:prSet/>
      <dgm:spPr/>
      <dgm:t>
        <a:bodyPr/>
        <a:lstStyle/>
        <a:p>
          <a:endParaRPr lang="en-US"/>
        </a:p>
      </dgm:t>
    </dgm:pt>
    <dgm:pt modelId="{F98E7C46-6CB7-41B6-BD3A-89709BE527A8}">
      <dgm:prSet/>
      <dgm:spPr/>
      <dgm:t>
        <a:bodyPr/>
        <a:lstStyle/>
        <a:p>
          <a:r>
            <a:rPr lang="en-US" dirty="0"/>
            <a:t>Supports Node, Python, Java, .NET, .NET scripts</a:t>
          </a:r>
        </a:p>
      </dgm:t>
    </dgm:pt>
    <dgm:pt modelId="{83692E17-AFF8-4144-A110-5C11FCFCD75B}" type="parTrans" cxnId="{FD86C55C-0AA1-4231-87FD-4BB0B0D03B14}">
      <dgm:prSet/>
      <dgm:spPr/>
      <dgm:t>
        <a:bodyPr/>
        <a:lstStyle/>
        <a:p>
          <a:endParaRPr lang="en-US"/>
        </a:p>
      </dgm:t>
    </dgm:pt>
    <dgm:pt modelId="{0B153751-E0B5-4ED9-9EC3-9568B0A23C1D}" type="sibTrans" cxnId="{FD86C55C-0AA1-4231-87FD-4BB0B0D03B14}">
      <dgm:prSet/>
      <dgm:spPr/>
      <dgm:t>
        <a:bodyPr/>
        <a:lstStyle/>
        <a:p>
          <a:endParaRPr lang="en-US"/>
        </a:p>
      </dgm:t>
    </dgm:pt>
    <dgm:pt modelId="{2458ABBF-0509-438A-8093-396918E49323}">
      <dgm:prSet/>
      <dgm:spPr/>
      <dgm:t>
        <a:bodyPr/>
        <a:lstStyle/>
        <a:p>
          <a:r>
            <a:rPr lang="en-US" dirty="0"/>
            <a:t>Support out of box Trigger and binding</a:t>
          </a:r>
        </a:p>
      </dgm:t>
    </dgm:pt>
    <dgm:pt modelId="{C1558BA7-5296-436A-A307-70983C96DC2F}" type="parTrans" cxnId="{1101897A-46F0-42CA-8E6F-0A891B2680E0}">
      <dgm:prSet/>
      <dgm:spPr/>
      <dgm:t>
        <a:bodyPr/>
        <a:lstStyle/>
        <a:p>
          <a:endParaRPr lang="en-US"/>
        </a:p>
      </dgm:t>
    </dgm:pt>
    <dgm:pt modelId="{6407F352-AA27-4FB2-A984-90099116113B}" type="sibTrans" cxnId="{1101897A-46F0-42CA-8E6F-0A891B2680E0}">
      <dgm:prSet/>
      <dgm:spPr/>
      <dgm:t>
        <a:bodyPr/>
        <a:lstStyle/>
        <a:p>
          <a:endParaRPr lang="en-US"/>
        </a:p>
      </dgm:t>
    </dgm:pt>
    <dgm:pt modelId="{2B96D23B-A2AE-42E1-885E-FE09DFE880D9}">
      <dgm:prSet/>
      <dgm:spPr/>
      <dgm:t>
        <a:bodyPr/>
        <a:lstStyle/>
        <a:p>
          <a:r>
            <a:rPr lang="en-US" dirty="0"/>
            <a:t>Capability of Custom Tigger and binding</a:t>
          </a:r>
        </a:p>
      </dgm:t>
    </dgm:pt>
    <dgm:pt modelId="{9D041121-3E05-4659-8067-2C6A1F33A367}" type="parTrans" cxnId="{DA20FA29-8F4C-4484-8C83-E89EECA1AA92}">
      <dgm:prSet/>
      <dgm:spPr/>
      <dgm:t>
        <a:bodyPr/>
        <a:lstStyle/>
        <a:p>
          <a:endParaRPr lang="en-US"/>
        </a:p>
      </dgm:t>
    </dgm:pt>
    <dgm:pt modelId="{DF2BF121-189C-4912-96B0-AD4F966432EF}" type="sibTrans" cxnId="{DA20FA29-8F4C-4484-8C83-E89EECA1AA92}">
      <dgm:prSet/>
      <dgm:spPr/>
      <dgm:t>
        <a:bodyPr/>
        <a:lstStyle/>
        <a:p>
          <a:endParaRPr lang="en-US"/>
        </a:p>
      </dgm:t>
    </dgm:pt>
    <dgm:pt modelId="{44AF2076-1446-40CB-BEA9-490ED438F382}">
      <dgm:prSet/>
      <dgm:spPr/>
      <dgm:t>
        <a:bodyPr/>
        <a:lstStyle/>
        <a:p>
          <a:r>
            <a:rPr lang="en-US" dirty="0"/>
            <a:t>Orchestration can be done using Logic App and Durable function</a:t>
          </a:r>
        </a:p>
      </dgm:t>
    </dgm:pt>
    <dgm:pt modelId="{D89EA5E0-B23E-4540-845B-7A33805FCCE0}" type="parTrans" cxnId="{7D116EFB-CCBE-4F50-966F-30626162B2FB}">
      <dgm:prSet/>
      <dgm:spPr/>
      <dgm:t>
        <a:bodyPr/>
        <a:lstStyle/>
        <a:p>
          <a:endParaRPr lang="en-US"/>
        </a:p>
      </dgm:t>
    </dgm:pt>
    <dgm:pt modelId="{1BCD3556-ACC7-43A1-842F-949E943832E9}" type="sibTrans" cxnId="{7D116EFB-CCBE-4F50-966F-30626162B2FB}">
      <dgm:prSet/>
      <dgm:spPr/>
      <dgm:t>
        <a:bodyPr/>
        <a:lstStyle/>
        <a:p>
          <a:endParaRPr lang="en-US"/>
        </a:p>
      </dgm:t>
    </dgm:pt>
    <dgm:pt modelId="{205E1D0E-4B7A-4F7E-BEA1-D186F765AF8B}">
      <dgm:prSet/>
      <dgm:spPr/>
      <dgm:t>
        <a:bodyPr/>
        <a:lstStyle/>
        <a:p>
          <a:r>
            <a:rPr lang="en-US"/>
            <a:t>Durable function can handle</a:t>
          </a:r>
        </a:p>
      </dgm:t>
    </dgm:pt>
    <dgm:pt modelId="{D2B6D591-97D4-4529-8711-287C523477E8}" type="parTrans" cxnId="{6CC2133F-5183-45E9-B217-8A996A21CB94}">
      <dgm:prSet/>
      <dgm:spPr/>
      <dgm:t>
        <a:bodyPr/>
        <a:lstStyle/>
        <a:p>
          <a:endParaRPr lang="en-US"/>
        </a:p>
      </dgm:t>
    </dgm:pt>
    <dgm:pt modelId="{46CA2154-637F-4E7B-B875-52400A516750}" type="sibTrans" cxnId="{6CC2133F-5183-45E9-B217-8A996A21CB94}">
      <dgm:prSet/>
      <dgm:spPr/>
      <dgm:t>
        <a:bodyPr/>
        <a:lstStyle/>
        <a:p>
          <a:endParaRPr lang="en-US"/>
        </a:p>
      </dgm:t>
    </dgm:pt>
    <dgm:pt modelId="{E34FCF3B-2688-478A-9D97-80C82F660DA2}">
      <dgm:prSet/>
      <dgm:spPr/>
      <dgm:t>
        <a:bodyPr/>
        <a:lstStyle/>
        <a:p>
          <a:r>
            <a:rPr lang="en-US"/>
            <a:t>Long running workflow</a:t>
          </a:r>
        </a:p>
      </dgm:t>
    </dgm:pt>
    <dgm:pt modelId="{6C5F9AFA-BD51-4052-A045-7DBB5F01E0BB}" type="parTrans" cxnId="{7856444D-D72E-4239-9F06-DD2C1ECA9462}">
      <dgm:prSet/>
      <dgm:spPr/>
      <dgm:t>
        <a:bodyPr/>
        <a:lstStyle/>
        <a:p>
          <a:endParaRPr lang="en-US"/>
        </a:p>
      </dgm:t>
    </dgm:pt>
    <dgm:pt modelId="{6114E5DF-7051-4CC8-95B4-5517498454E4}" type="sibTrans" cxnId="{7856444D-D72E-4239-9F06-DD2C1ECA9462}">
      <dgm:prSet/>
      <dgm:spPr/>
      <dgm:t>
        <a:bodyPr/>
        <a:lstStyle/>
        <a:p>
          <a:endParaRPr lang="en-US"/>
        </a:p>
      </dgm:t>
    </dgm:pt>
    <dgm:pt modelId="{5489475B-C51F-4187-BAE0-AABE4785ED89}">
      <dgm:prSet/>
      <dgm:spPr/>
      <dgm:t>
        <a:bodyPr/>
        <a:lstStyle/>
        <a:p>
          <a:r>
            <a:rPr lang="en-US"/>
            <a:t>Workflow with Human intervention</a:t>
          </a:r>
        </a:p>
      </dgm:t>
    </dgm:pt>
    <dgm:pt modelId="{EA30EF5E-96F2-49DD-8AC0-DCED16DFAE92}" type="parTrans" cxnId="{A3A7B4C5-B8CD-415A-96B6-451F1D1B8D5A}">
      <dgm:prSet/>
      <dgm:spPr/>
      <dgm:t>
        <a:bodyPr/>
        <a:lstStyle/>
        <a:p>
          <a:endParaRPr lang="en-US"/>
        </a:p>
      </dgm:t>
    </dgm:pt>
    <dgm:pt modelId="{C0D93264-1697-4647-BD37-E720271B4F3B}" type="sibTrans" cxnId="{A3A7B4C5-B8CD-415A-96B6-451F1D1B8D5A}">
      <dgm:prSet/>
      <dgm:spPr/>
      <dgm:t>
        <a:bodyPr/>
        <a:lstStyle/>
        <a:p>
          <a:endParaRPr lang="en-US"/>
        </a:p>
      </dgm:t>
    </dgm:pt>
    <dgm:pt modelId="{DBD52B51-895F-4A50-A6E8-1EEB3DB746A9}" type="pres">
      <dgm:prSet presAssocID="{142B0BFB-A3C3-46D0-B5F3-3CB26845E35E}" presName="vert0" presStyleCnt="0">
        <dgm:presLayoutVars>
          <dgm:dir/>
          <dgm:animOne val="branch"/>
          <dgm:animLvl val="lvl"/>
        </dgm:presLayoutVars>
      </dgm:prSet>
      <dgm:spPr/>
    </dgm:pt>
    <dgm:pt modelId="{5D51CE8C-4A96-4821-80A1-38847C48C27F}" type="pres">
      <dgm:prSet presAssocID="{13209B5B-3FBA-4EFC-9458-23F050168DD3}" presName="thickLine" presStyleLbl="alignNode1" presStyleIdx="0" presStyleCnt="9"/>
      <dgm:spPr/>
    </dgm:pt>
    <dgm:pt modelId="{F1FA25A7-AC7E-4C11-854E-1152C7B85DEE}" type="pres">
      <dgm:prSet presAssocID="{13209B5B-3FBA-4EFC-9458-23F050168DD3}" presName="horz1" presStyleCnt="0"/>
      <dgm:spPr/>
    </dgm:pt>
    <dgm:pt modelId="{0E988FCB-DEFB-4F80-88D6-F266B395ACF2}" type="pres">
      <dgm:prSet presAssocID="{13209B5B-3FBA-4EFC-9458-23F050168DD3}" presName="tx1" presStyleLbl="revTx" presStyleIdx="0" presStyleCnt="11" custScaleX="449149"/>
      <dgm:spPr/>
    </dgm:pt>
    <dgm:pt modelId="{0AFE47CE-74AA-4986-A225-BF7F25B23EC0}" type="pres">
      <dgm:prSet presAssocID="{13209B5B-3FBA-4EFC-9458-23F050168DD3}" presName="vert1" presStyleCnt="0"/>
      <dgm:spPr/>
    </dgm:pt>
    <dgm:pt modelId="{53B67149-B49D-4D73-AED8-DA221C1518AA}" type="pres">
      <dgm:prSet presAssocID="{A806564F-498F-479C-97FD-1E616FE37FE6}" presName="thickLine" presStyleLbl="alignNode1" presStyleIdx="1" presStyleCnt="9"/>
      <dgm:spPr/>
    </dgm:pt>
    <dgm:pt modelId="{2477EB47-1847-45D3-8797-13EFE5C8DC66}" type="pres">
      <dgm:prSet presAssocID="{A806564F-498F-479C-97FD-1E616FE37FE6}" presName="horz1" presStyleCnt="0"/>
      <dgm:spPr/>
    </dgm:pt>
    <dgm:pt modelId="{1C7E7438-008D-4C31-95E3-F8ED35D161C6}" type="pres">
      <dgm:prSet presAssocID="{A806564F-498F-479C-97FD-1E616FE37FE6}" presName="tx1" presStyleLbl="revTx" presStyleIdx="1" presStyleCnt="11" custScaleX="400000"/>
      <dgm:spPr/>
    </dgm:pt>
    <dgm:pt modelId="{1D07FCF3-32B2-45D8-AD45-456E0B8EFBD4}" type="pres">
      <dgm:prSet presAssocID="{A806564F-498F-479C-97FD-1E616FE37FE6}" presName="vert1" presStyleCnt="0"/>
      <dgm:spPr/>
    </dgm:pt>
    <dgm:pt modelId="{1E68766B-0FFA-43DC-904D-D5B335194289}" type="pres">
      <dgm:prSet presAssocID="{4CC86C81-C6C7-4D02-BFBA-B9A1EF0D97E4}" presName="thickLine" presStyleLbl="alignNode1" presStyleIdx="2" presStyleCnt="9"/>
      <dgm:spPr/>
    </dgm:pt>
    <dgm:pt modelId="{B7C5DF97-8E27-47CF-860A-6635568F4424}" type="pres">
      <dgm:prSet presAssocID="{4CC86C81-C6C7-4D02-BFBA-B9A1EF0D97E4}" presName="horz1" presStyleCnt="0"/>
      <dgm:spPr/>
    </dgm:pt>
    <dgm:pt modelId="{CB08CE14-7FCD-45BB-83BD-45F466A5D5B1}" type="pres">
      <dgm:prSet presAssocID="{4CC86C81-C6C7-4D02-BFBA-B9A1EF0D97E4}" presName="tx1" presStyleLbl="revTx" presStyleIdx="2" presStyleCnt="11" custScaleX="425205"/>
      <dgm:spPr/>
    </dgm:pt>
    <dgm:pt modelId="{BB7D3E79-0494-4124-BF5C-B3AB162C4181}" type="pres">
      <dgm:prSet presAssocID="{4CC86C81-C6C7-4D02-BFBA-B9A1EF0D97E4}" presName="vert1" presStyleCnt="0"/>
      <dgm:spPr/>
    </dgm:pt>
    <dgm:pt modelId="{D765B194-321C-457F-BC9A-904B480E25D7}" type="pres">
      <dgm:prSet presAssocID="{93CAC6F9-9E26-4EEF-B417-11DCF54D538D}" presName="thickLine" presStyleLbl="alignNode1" presStyleIdx="3" presStyleCnt="9"/>
      <dgm:spPr/>
    </dgm:pt>
    <dgm:pt modelId="{5C41DF89-3278-4F35-99DC-A264F26C0AB6}" type="pres">
      <dgm:prSet presAssocID="{93CAC6F9-9E26-4EEF-B417-11DCF54D538D}" presName="horz1" presStyleCnt="0"/>
      <dgm:spPr/>
    </dgm:pt>
    <dgm:pt modelId="{49CE058D-8024-4DDD-8734-F57D436CB271}" type="pres">
      <dgm:prSet presAssocID="{93CAC6F9-9E26-4EEF-B417-11DCF54D538D}" presName="tx1" presStyleLbl="revTx" presStyleIdx="3" presStyleCnt="11" custScaleX="500000"/>
      <dgm:spPr/>
    </dgm:pt>
    <dgm:pt modelId="{45E71910-A4C8-4804-816D-D463D3DA0C96}" type="pres">
      <dgm:prSet presAssocID="{93CAC6F9-9E26-4EEF-B417-11DCF54D538D}" presName="vert1" presStyleCnt="0"/>
      <dgm:spPr/>
    </dgm:pt>
    <dgm:pt modelId="{30CA1C97-BA6E-4386-B37D-526DFD7B1651}" type="pres">
      <dgm:prSet presAssocID="{F98E7C46-6CB7-41B6-BD3A-89709BE527A8}" presName="thickLine" presStyleLbl="alignNode1" presStyleIdx="4" presStyleCnt="9"/>
      <dgm:spPr/>
    </dgm:pt>
    <dgm:pt modelId="{44C908BF-3DB3-49F4-8718-A15870E63175}" type="pres">
      <dgm:prSet presAssocID="{F98E7C46-6CB7-41B6-BD3A-89709BE527A8}" presName="horz1" presStyleCnt="0"/>
      <dgm:spPr/>
    </dgm:pt>
    <dgm:pt modelId="{A2799C55-42E8-447A-B315-0653AF42336A}" type="pres">
      <dgm:prSet presAssocID="{F98E7C46-6CB7-41B6-BD3A-89709BE527A8}" presName="tx1" presStyleLbl="revTx" presStyleIdx="4" presStyleCnt="11" custScaleX="461752"/>
      <dgm:spPr/>
    </dgm:pt>
    <dgm:pt modelId="{FE7C432A-60EC-4801-B2F5-34AF37C12B54}" type="pres">
      <dgm:prSet presAssocID="{F98E7C46-6CB7-41B6-BD3A-89709BE527A8}" presName="vert1" presStyleCnt="0"/>
      <dgm:spPr/>
    </dgm:pt>
    <dgm:pt modelId="{0892001F-F539-4FCF-A7E3-16E6822AB4C2}" type="pres">
      <dgm:prSet presAssocID="{2458ABBF-0509-438A-8093-396918E49323}" presName="thickLine" presStyleLbl="alignNode1" presStyleIdx="5" presStyleCnt="9"/>
      <dgm:spPr/>
    </dgm:pt>
    <dgm:pt modelId="{F6B32EB2-51B0-49C5-8A9F-9D1E45BEFBAC}" type="pres">
      <dgm:prSet presAssocID="{2458ABBF-0509-438A-8093-396918E49323}" presName="horz1" presStyleCnt="0"/>
      <dgm:spPr/>
    </dgm:pt>
    <dgm:pt modelId="{CFA78FA5-AE62-48BE-A9B7-EF92B99F5BC4}" type="pres">
      <dgm:prSet presAssocID="{2458ABBF-0509-438A-8093-396918E49323}" presName="tx1" presStyleLbl="revTx" presStyleIdx="5" presStyleCnt="11" custScaleX="400000"/>
      <dgm:spPr/>
    </dgm:pt>
    <dgm:pt modelId="{2284115C-43BB-4B73-B0C9-87D320B27ECD}" type="pres">
      <dgm:prSet presAssocID="{2458ABBF-0509-438A-8093-396918E49323}" presName="vert1" presStyleCnt="0"/>
      <dgm:spPr/>
    </dgm:pt>
    <dgm:pt modelId="{4C619E6B-071B-4B57-BC9F-F8539CC6C9DC}" type="pres">
      <dgm:prSet presAssocID="{2B96D23B-A2AE-42E1-885E-FE09DFE880D9}" presName="thickLine" presStyleLbl="alignNode1" presStyleIdx="6" presStyleCnt="9"/>
      <dgm:spPr/>
    </dgm:pt>
    <dgm:pt modelId="{C6D99408-64AA-40B8-A9B8-C8D2B70A5DEB}" type="pres">
      <dgm:prSet presAssocID="{2B96D23B-A2AE-42E1-885E-FE09DFE880D9}" presName="horz1" presStyleCnt="0"/>
      <dgm:spPr/>
    </dgm:pt>
    <dgm:pt modelId="{1F45973B-C35D-4FE9-9C23-90D611261A68}" type="pres">
      <dgm:prSet presAssocID="{2B96D23B-A2AE-42E1-885E-FE09DFE880D9}" presName="tx1" presStyleLbl="revTx" presStyleIdx="6" presStyleCnt="11" custScaleX="376055"/>
      <dgm:spPr/>
    </dgm:pt>
    <dgm:pt modelId="{95C66DD3-A546-490D-A417-0B1651D406BB}" type="pres">
      <dgm:prSet presAssocID="{2B96D23B-A2AE-42E1-885E-FE09DFE880D9}" presName="vert1" presStyleCnt="0"/>
      <dgm:spPr/>
    </dgm:pt>
    <dgm:pt modelId="{6072CDB3-459F-4B2C-A28D-BD70C38E986A}" type="pres">
      <dgm:prSet presAssocID="{44AF2076-1446-40CB-BEA9-490ED438F382}" presName="thickLine" presStyleLbl="alignNode1" presStyleIdx="7" presStyleCnt="9"/>
      <dgm:spPr/>
    </dgm:pt>
    <dgm:pt modelId="{C85B5FD2-80DE-4C7F-A34B-94F47FA34C7D}" type="pres">
      <dgm:prSet presAssocID="{44AF2076-1446-40CB-BEA9-490ED438F382}" presName="horz1" presStyleCnt="0"/>
      <dgm:spPr/>
    </dgm:pt>
    <dgm:pt modelId="{8F583CA7-8AEA-46D1-8E2C-0BE25A748AED}" type="pres">
      <dgm:prSet presAssocID="{44AF2076-1446-40CB-BEA9-490ED438F382}" presName="tx1" presStyleLbl="revTx" presStyleIdx="7" presStyleCnt="11" custScaleX="416383"/>
      <dgm:spPr/>
    </dgm:pt>
    <dgm:pt modelId="{25B2272D-1F09-424C-9AB5-CA3302F58322}" type="pres">
      <dgm:prSet presAssocID="{44AF2076-1446-40CB-BEA9-490ED438F382}" presName="vert1" presStyleCnt="0"/>
      <dgm:spPr/>
    </dgm:pt>
    <dgm:pt modelId="{EAF5D6EE-DBEE-431A-8677-0B457D6A449F}" type="pres">
      <dgm:prSet presAssocID="{205E1D0E-4B7A-4F7E-BEA1-D186F765AF8B}" presName="thickLine" presStyleLbl="alignNode1" presStyleIdx="8" presStyleCnt="9"/>
      <dgm:spPr/>
    </dgm:pt>
    <dgm:pt modelId="{2FCBED8E-3FE9-43C9-AA94-677C65C27C43}" type="pres">
      <dgm:prSet presAssocID="{205E1D0E-4B7A-4F7E-BEA1-D186F765AF8B}" presName="horz1" presStyleCnt="0"/>
      <dgm:spPr/>
    </dgm:pt>
    <dgm:pt modelId="{E6752DFD-4D3E-4B3E-82DA-51CAEBA40073}" type="pres">
      <dgm:prSet presAssocID="{205E1D0E-4B7A-4F7E-BEA1-D186F765AF8B}" presName="tx1" presStyleLbl="revTx" presStyleIdx="8" presStyleCnt="11"/>
      <dgm:spPr/>
    </dgm:pt>
    <dgm:pt modelId="{00129E99-32C1-4BEA-B2D1-63D924294116}" type="pres">
      <dgm:prSet presAssocID="{205E1D0E-4B7A-4F7E-BEA1-D186F765AF8B}" presName="vert1" presStyleCnt="0"/>
      <dgm:spPr/>
    </dgm:pt>
    <dgm:pt modelId="{66444F85-F5DE-486E-9D16-62F7CC6045E7}" type="pres">
      <dgm:prSet presAssocID="{E34FCF3B-2688-478A-9D97-80C82F660DA2}" presName="vertSpace2a" presStyleCnt="0"/>
      <dgm:spPr/>
    </dgm:pt>
    <dgm:pt modelId="{78E3B51C-15D7-4BD3-9E08-512B675C65C6}" type="pres">
      <dgm:prSet presAssocID="{E34FCF3B-2688-478A-9D97-80C82F660DA2}" presName="horz2" presStyleCnt="0"/>
      <dgm:spPr/>
    </dgm:pt>
    <dgm:pt modelId="{3DAF5EB0-E84A-42B4-B10F-2497B31BF2E2}" type="pres">
      <dgm:prSet presAssocID="{E34FCF3B-2688-478A-9D97-80C82F660DA2}" presName="horzSpace2" presStyleCnt="0"/>
      <dgm:spPr/>
    </dgm:pt>
    <dgm:pt modelId="{5D53E4DE-AC6B-4983-9030-78D366133A63}" type="pres">
      <dgm:prSet presAssocID="{E34FCF3B-2688-478A-9D97-80C82F660DA2}" presName="tx2" presStyleLbl="revTx" presStyleIdx="9" presStyleCnt="11"/>
      <dgm:spPr/>
    </dgm:pt>
    <dgm:pt modelId="{02A28AA3-4E13-477E-A697-CC6316888826}" type="pres">
      <dgm:prSet presAssocID="{E34FCF3B-2688-478A-9D97-80C82F660DA2}" presName="vert2" presStyleCnt="0"/>
      <dgm:spPr/>
    </dgm:pt>
    <dgm:pt modelId="{56F07B8B-B516-407F-A849-3D23A14A31D2}" type="pres">
      <dgm:prSet presAssocID="{E34FCF3B-2688-478A-9D97-80C82F660DA2}" presName="thinLine2b" presStyleLbl="callout" presStyleIdx="0" presStyleCnt="2"/>
      <dgm:spPr/>
    </dgm:pt>
    <dgm:pt modelId="{4E4BCC2B-580B-4054-9148-4C086C915E33}" type="pres">
      <dgm:prSet presAssocID="{E34FCF3B-2688-478A-9D97-80C82F660DA2}" presName="vertSpace2b" presStyleCnt="0"/>
      <dgm:spPr/>
    </dgm:pt>
    <dgm:pt modelId="{390B16F6-3BF8-4FD5-AD20-9984CEC1160D}" type="pres">
      <dgm:prSet presAssocID="{5489475B-C51F-4187-BAE0-AABE4785ED89}" presName="horz2" presStyleCnt="0"/>
      <dgm:spPr/>
    </dgm:pt>
    <dgm:pt modelId="{E6DC45B2-17CD-4D69-8A28-F83004011656}" type="pres">
      <dgm:prSet presAssocID="{5489475B-C51F-4187-BAE0-AABE4785ED89}" presName="horzSpace2" presStyleCnt="0"/>
      <dgm:spPr/>
    </dgm:pt>
    <dgm:pt modelId="{44B794D9-35BB-4A8E-B6FA-BA3F0FDBD6CC}" type="pres">
      <dgm:prSet presAssocID="{5489475B-C51F-4187-BAE0-AABE4785ED89}" presName="tx2" presStyleLbl="revTx" presStyleIdx="10" presStyleCnt="11"/>
      <dgm:spPr/>
    </dgm:pt>
    <dgm:pt modelId="{89F7EF39-3137-41B6-9979-0CB1196E43D9}" type="pres">
      <dgm:prSet presAssocID="{5489475B-C51F-4187-BAE0-AABE4785ED89}" presName="vert2" presStyleCnt="0"/>
      <dgm:spPr/>
    </dgm:pt>
    <dgm:pt modelId="{4EDBCFB3-D9AD-44D2-BD00-244FE02E288D}" type="pres">
      <dgm:prSet presAssocID="{5489475B-C51F-4187-BAE0-AABE4785ED89}" presName="thinLine2b" presStyleLbl="callout" presStyleIdx="1" presStyleCnt="2"/>
      <dgm:spPr/>
    </dgm:pt>
    <dgm:pt modelId="{911B6BC7-DB99-4793-87A3-2D61CA851D34}" type="pres">
      <dgm:prSet presAssocID="{5489475B-C51F-4187-BAE0-AABE4785ED89}" presName="vertSpace2b" presStyleCnt="0"/>
      <dgm:spPr/>
    </dgm:pt>
  </dgm:ptLst>
  <dgm:cxnLst>
    <dgm:cxn modelId="{46598007-F2EA-4036-8115-CF7C061CCD6B}" type="presOf" srcId="{5489475B-C51F-4187-BAE0-AABE4785ED89}" destId="{44B794D9-35BB-4A8E-B6FA-BA3F0FDBD6CC}" srcOrd="0" destOrd="0" presId="urn:microsoft.com/office/officeart/2008/layout/LinedList"/>
    <dgm:cxn modelId="{DDFB7F27-34B3-47AA-A12A-8E4A1473F4B5}" type="presOf" srcId="{142B0BFB-A3C3-46D0-B5F3-3CB26845E35E}" destId="{DBD52B51-895F-4A50-A6E8-1EEB3DB746A9}" srcOrd="0" destOrd="0" presId="urn:microsoft.com/office/officeart/2008/layout/LinedList"/>
    <dgm:cxn modelId="{DA20FA29-8F4C-4484-8C83-E89EECA1AA92}" srcId="{142B0BFB-A3C3-46D0-B5F3-3CB26845E35E}" destId="{2B96D23B-A2AE-42E1-885E-FE09DFE880D9}" srcOrd="6" destOrd="0" parTransId="{9D041121-3E05-4659-8067-2C6A1F33A367}" sibTransId="{DF2BF121-189C-4912-96B0-AD4F966432EF}"/>
    <dgm:cxn modelId="{6BD81237-433B-4F11-99EC-34C066DD7CED}" srcId="{142B0BFB-A3C3-46D0-B5F3-3CB26845E35E}" destId="{13209B5B-3FBA-4EFC-9458-23F050168DD3}" srcOrd="0" destOrd="0" parTransId="{9C64CF84-E74D-4609-8277-6E4F8873CD27}" sibTransId="{92E8CE74-0BF6-4C7B-95BC-D763ECC5F4B9}"/>
    <dgm:cxn modelId="{8BBBDE3C-C38D-4F51-AD6B-C582C63A325E}" type="presOf" srcId="{F98E7C46-6CB7-41B6-BD3A-89709BE527A8}" destId="{A2799C55-42E8-447A-B315-0653AF42336A}" srcOrd="0" destOrd="0" presId="urn:microsoft.com/office/officeart/2008/layout/LinedList"/>
    <dgm:cxn modelId="{6CC2133F-5183-45E9-B217-8A996A21CB94}" srcId="{142B0BFB-A3C3-46D0-B5F3-3CB26845E35E}" destId="{205E1D0E-4B7A-4F7E-BEA1-D186F765AF8B}" srcOrd="8" destOrd="0" parTransId="{D2B6D591-97D4-4529-8711-287C523477E8}" sibTransId="{46CA2154-637F-4E7B-B875-52400A516750}"/>
    <dgm:cxn modelId="{32EAE43F-9D8C-45C1-A0F2-0097F553265F}" srcId="{142B0BFB-A3C3-46D0-B5F3-3CB26845E35E}" destId="{A806564F-498F-479C-97FD-1E616FE37FE6}" srcOrd="1" destOrd="0" parTransId="{159FE1CA-A8C9-43D4-912B-63BF344754A4}" sibTransId="{0242FE70-3E9E-4184-A614-2757D4058467}"/>
    <dgm:cxn modelId="{FD86C55C-0AA1-4231-87FD-4BB0B0D03B14}" srcId="{142B0BFB-A3C3-46D0-B5F3-3CB26845E35E}" destId="{F98E7C46-6CB7-41B6-BD3A-89709BE527A8}" srcOrd="4" destOrd="0" parTransId="{83692E17-AFF8-4144-A110-5C11FCFCD75B}" sibTransId="{0B153751-E0B5-4ED9-9EC3-9568B0A23C1D}"/>
    <dgm:cxn modelId="{EFB08F48-3613-45C9-8CE6-C8237FDB59FF}" type="presOf" srcId="{2458ABBF-0509-438A-8093-396918E49323}" destId="{CFA78FA5-AE62-48BE-A9B7-EF92B99F5BC4}" srcOrd="0" destOrd="0" presId="urn:microsoft.com/office/officeart/2008/layout/LinedList"/>
    <dgm:cxn modelId="{8586E148-EF3C-4F73-8623-FD0F0D5785CF}" type="presOf" srcId="{13209B5B-3FBA-4EFC-9458-23F050168DD3}" destId="{0E988FCB-DEFB-4F80-88D6-F266B395ACF2}" srcOrd="0" destOrd="0" presId="urn:microsoft.com/office/officeart/2008/layout/LinedList"/>
    <dgm:cxn modelId="{7856444D-D72E-4239-9F06-DD2C1ECA9462}" srcId="{205E1D0E-4B7A-4F7E-BEA1-D186F765AF8B}" destId="{E34FCF3B-2688-478A-9D97-80C82F660DA2}" srcOrd="0" destOrd="0" parTransId="{6C5F9AFA-BD51-4052-A045-7DBB5F01E0BB}" sibTransId="{6114E5DF-7051-4CC8-95B4-5517498454E4}"/>
    <dgm:cxn modelId="{1101897A-46F0-42CA-8E6F-0A891B2680E0}" srcId="{142B0BFB-A3C3-46D0-B5F3-3CB26845E35E}" destId="{2458ABBF-0509-438A-8093-396918E49323}" srcOrd="5" destOrd="0" parTransId="{C1558BA7-5296-436A-A307-70983C96DC2F}" sibTransId="{6407F352-AA27-4FB2-A984-90099116113B}"/>
    <dgm:cxn modelId="{82F6F78D-8E67-4B1B-B387-B335AB8C248C}" type="presOf" srcId="{205E1D0E-4B7A-4F7E-BEA1-D186F765AF8B}" destId="{E6752DFD-4D3E-4B3E-82DA-51CAEBA40073}" srcOrd="0" destOrd="0" presId="urn:microsoft.com/office/officeart/2008/layout/LinedList"/>
    <dgm:cxn modelId="{96F08F8F-79BA-408A-B73B-DE3985340C54}" type="presOf" srcId="{A806564F-498F-479C-97FD-1E616FE37FE6}" destId="{1C7E7438-008D-4C31-95E3-F8ED35D161C6}" srcOrd="0" destOrd="0" presId="urn:microsoft.com/office/officeart/2008/layout/LinedList"/>
    <dgm:cxn modelId="{77089EA1-0A84-42B6-A1B3-DE072E9A86F2}" type="presOf" srcId="{93CAC6F9-9E26-4EEF-B417-11DCF54D538D}" destId="{49CE058D-8024-4DDD-8734-F57D436CB271}" srcOrd="0" destOrd="0" presId="urn:microsoft.com/office/officeart/2008/layout/LinedList"/>
    <dgm:cxn modelId="{62E7CDAC-4828-489E-A481-49B31E35783E}" type="presOf" srcId="{4CC86C81-C6C7-4D02-BFBA-B9A1EF0D97E4}" destId="{CB08CE14-7FCD-45BB-83BD-45F466A5D5B1}" srcOrd="0" destOrd="0" presId="urn:microsoft.com/office/officeart/2008/layout/LinedList"/>
    <dgm:cxn modelId="{6C4AAABE-7199-41DE-87EE-5CCAA9F390EE}" type="presOf" srcId="{2B96D23B-A2AE-42E1-885E-FE09DFE880D9}" destId="{1F45973B-C35D-4FE9-9C23-90D611261A68}" srcOrd="0" destOrd="0" presId="urn:microsoft.com/office/officeart/2008/layout/LinedList"/>
    <dgm:cxn modelId="{AF621CC0-8D4F-4F53-83F6-87F0AA39751E}" srcId="{142B0BFB-A3C3-46D0-B5F3-3CB26845E35E}" destId="{93CAC6F9-9E26-4EEF-B417-11DCF54D538D}" srcOrd="3" destOrd="0" parTransId="{C1544F4F-07FF-40B8-9FBF-4D4263FBB61D}" sibTransId="{FAFA9157-8CC7-4B45-9153-0A3A5DDA8AAF}"/>
    <dgm:cxn modelId="{A3A7B4C5-B8CD-415A-96B6-451F1D1B8D5A}" srcId="{205E1D0E-4B7A-4F7E-BEA1-D186F765AF8B}" destId="{5489475B-C51F-4187-BAE0-AABE4785ED89}" srcOrd="1" destOrd="0" parTransId="{EA30EF5E-96F2-49DD-8AC0-DCED16DFAE92}" sibTransId="{C0D93264-1697-4647-BD37-E720271B4F3B}"/>
    <dgm:cxn modelId="{A88835C7-BA0E-4930-B7B1-E8D51E96A24A}" srcId="{142B0BFB-A3C3-46D0-B5F3-3CB26845E35E}" destId="{4CC86C81-C6C7-4D02-BFBA-B9A1EF0D97E4}" srcOrd="2" destOrd="0" parTransId="{5038EC4D-90F4-4465-AD60-CE2AE1E502C5}" sibTransId="{BC29EBA2-699B-4E98-9F53-ECCB5479B5BC}"/>
    <dgm:cxn modelId="{9FC5EFCD-1C64-4809-A42C-0FA71F4662B8}" type="presOf" srcId="{44AF2076-1446-40CB-BEA9-490ED438F382}" destId="{8F583CA7-8AEA-46D1-8E2C-0BE25A748AED}" srcOrd="0" destOrd="0" presId="urn:microsoft.com/office/officeart/2008/layout/LinedList"/>
    <dgm:cxn modelId="{769983D3-A126-4724-8680-74B3ED3DBEE2}" type="presOf" srcId="{E34FCF3B-2688-478A-9D97-80C82F660DA2}" destId="{5D53E4DE-AC6B-4983-9030-78D366133A63}" srcOrd="0" destOrd="0" presId="urn:microsoft.com/office/officeart/2008/layout/LinedList"/>
    <dgm:cxn modelId="{7D116EFB-CCBE-4F50-966F-30626162B2FB}" srcId="{142B0BFB-A3C3-46D0-B5F3-3CB26845E35E}" destId="{44AF2076-1446-40CB-BEA9-490ED438F382}" srcOrd="7" destOrd="0" parTransId="{D89EA5E0-B23E-4540-845B-7A33805FCCE0}" sibTransId="{1BCD3556-ACC7-43A1-842F-949E943832E9}"/>
    <dgm:cxn modelId="{50E98483-1E8C-4739-9100-EDBF1F8F51EE}" type="presParOf" srcId="{DBD52B51-895F-4A50-A6E8-1EEB3DB746A9}" destId="{5D51CE8C-4A96-4821-80A1-38847C48C27F}" srcOrd="0" destOrd="0" presId="urn:microsoft.com/office/officeart/2008/layout/LinedList"/>
    <dgm:cxn modelId="{2C25B3D5-AEC7-484C-8E60-7F8B12F763BA}" type="presParOf" srcId="{DBD52B51-895F-4A50-A6E8-1EEB3DB746A9}" destId="{F1FA25A7-AC7E-4C11-854E-1152C7B85DEE}" srcOrd="1" destOrd="0" presId="urn:microsoft.com/office/officeart/2008/layout/LinedList"/>
    <dgm:cxn modelId="{BD844A96-0D11-43B3-B007-8121E173FD47}" type="presParOf" srcId="{F1FA25A7-AC7E-4C11-854E-1152C7B85DEE}" destId="{0E988FCB-DEFB-4F80-88D6-F266B395ACF2}" srcOrd="0" destOrd="0" presId="urn:microsoft.com/office/officeart/2008/layout/LinedList"/>
    <dgm:cxn modelId="{64F58633-6F5A-4B09-AB59-D6D6F0204FE4}" type="presParOf" srcId="{F1FA25A7-AC7E-4C11-854E-1152C7B85DEE}" destId="{0AFE47CE-74AA-4986-A225-BF7F25B23EC0}" srcOrd="1" destOrd="0" presId="urn:microsoft.com/office/officeart/2008/layout/LinedList"/>
    <dgm:cxn modelId="{A4CF9B5B-BF5A-4427-AC11-2CE63F13ED45}" type="presParOf" srcId="{DBD52B51-895F-4A50-A6E8-1EEB3DB746A9}" destId="{53B67149-B49D-4D73-AED8-DA221C1518AA}" srcOrd="2" destOrd="0" presId="urn:microsoft.com/office/officeart/2008/layout/LinedList"/>
    <dgm:cxn modelId="{83F8FBB0-FC92-44B8-B245-29587F1C8259}" type="presParOf" srcId="{DBD52B51-895F-4A50-A6E8-1EEB3DB746A9}" destId="{2477EB47-1847-45D3-8797-13EFE5C8DC66}" srcOrd="3" destOrd="0" presId="urn:microsoft.com/office/officeart/2008/layout/LinedList"/>
    <dgm:cxn modelId="{A705B52A-D79F-4FDC-A9C3-B1E00310D321}" type="presParOf" srcId="{2477EB47-1847-45D3-8797-13EFE5C8DC66}" destId="{1C7E7438-008D-4C31-95E3-F8ED35D161C6}" srcOrd="0" destOrd="0" presId="urn:microsoft.com/office/officeart/2008/layout/LinedList"/>
    <dgm:cxn modelId="{575FC6EB-50BB-4632-BBDB-C52A0D992DFB}" type="presParOf" srcId="{2477EB47-1847-45D3-8797-13EFE5C8DC66}" destId="{1D07FCF3-32B2-45D8-AD45-456E0B8EFBD4}" srcOrd="1" destOrd="0" presId="urn:microsoft.com/office/officeart/2008/layout/LinedList"/>
    <dgm:cxn modelId="{69F36A91-AF03-46D3-9811-34B54D44ECFB}" type="presParOf" srcId="{DBD52B51-895F-4A50-A6E8-1EEB3DB746A9}" destId="{1E68766B-0FFA-43DC-904D-D5B335194289}" srcOrd="4" destOrd="0" presId="urn:microsoft.com/office/officeart/2008/layout/LinedList"/>
    <dgm:cxn modelId="{9A24D8F3-C845-4826-B7C6-95F5E3874565}" type="presParOf" srcId="{DBD52B51-895F-4A50-A6E8-1EEB3DB746A9}" destId="{B7C5DF97-8E27-47CF-860A-6635568F4424}" srcOrd="5" destOrd="0" presId="urn:microsoft.com/office/officeart/2008/layout/LinedList"/>
    <dgm:cxn modelId="{A737C958-1D16-4938-A038-DAFBBEE80A00}" type="presParOf" srcId="{B7C5DF97-8E27-47CF-860A-6635568F4424}" destId="{CB08CE14-7FCD-45BB-83BD-45F466A5D5B1}" srcOrd="0" destOrd="0" presId="urn:microsoft.com/office/officeart/2008/layout/LinedList"/>
    <dgm:cxn modelId="{45F675EF-B773-4EC0-854F-B39F4D434193}" type="presParOf" srcId="{B7C5DF97-8E27-47CF-860A-6635568F4424}" destId="{BB7D3E79-0494-4124-BF5C-B3AB162C4181}" srcOrd="1" destOrd="0" presId="urn:microsoft.com/office/officeart/2008/layout/LinedList"/>
    <dgm:cxn modelId="{B3069FCB-D38F-4AF9-A00A-EA5EEFB4D9B3}" type="presParOf" srcId="{DBD52B51-895F-4A50-A6E8-1EEB3DB746A9}" destId="{D765B194-321C-457F-BC9A-904B480E25D7}" srcOrd="6" destOrd="0" presId="urn:microsoft.com/office/officeart/2008/layout/LinedList"/>
    <dgm:cxn modelId="{3BD8FBEF-E92C-4DA6-9FEB-637AA2C45D51}" type="presParOf" srcId="{DBD52B51-895F-4A50-A6E8-1EEB3DB746A9}" destId="{5C41DF89-3278-4F35-99DC-A264F26C0AB6}" srcOrd="7" destOrd="0" presId="urn:microsoft.com/office/officeart/2008/layout/LinedList"/>
    <dgm:cxn modelId="{94F032D6-2753-4EF8-9D62-84232FE1F5A1}" type="presParOf" srcId="{5C41DF89-3278-4F35-99DC-A264F26C0AB6}" destId="{49CE058D-8024-4DDD-8734-F57D436CB271}" srcOrd="0" destOrd="0" presId="urn:microsoft.com/office/officeart/2008/layout/LinedList"/>
    <dgm:cxn modelId="{8BCF8E29-1CDC-428E-9A05-413F5E46A627}" type="presParOf" srcId="{5C41DF89-3278-4F35-99DC-A264F26C0AB6}" destId="{45E71910-A4C8-4804-816D-D463D3DA0C96}" srcOrd="1" destOrd="0" presId="urn:microsoft.com/office/officeart/2008/layout/LinedList"/>
    <dgm:cxn modelId="{EFFDC746-C1A6-452F-B62D-23F49223C826}" type="presParOf" srcId="{DBD52B51-895F-4A50-A6E8-1EEB3DB746A9}" destId="{30CA1C97-BA6E-4386-B37D-526DFD7B1651}" srcOrd="8" destOrd="0" presId="urn:microsoft.com/office/officeart/2008/layout/LinedList"/>
    <dgm:cxn modelId="{2796992F-6EA3-4879-BF54-1CCC3F13114D}" type="presParOf" srcId="{DBD52B51-895F-4A50-A6E8-1EEB3DB746A9}" destId="{44C908BF-3DB3-49F4-8718-A15870E63175}" srcOrd="9" destOrd="0" presId="urn:microsoft.com/office/officeart/2008/layout/LinedList"/>
    <dgm:cxn modelId="{626D6019-FAB4-47B1-BBF2-34907E27C67C}" type="presParOf" srcId="{44C908BF-3DB3-49F4-8718-A15870E63175}" destId="{A2799C55-42E8-447A-B315-0653AF42336A}" srcOrd="0" destOrd="0" presId="urn:microsoft.com/office/officeart/2008/layout/LinedList"/>
    <dgm:cxn modelId="{953C5667-FC55-4F94-8506-788C6B8EABFE}" type="presParOf" srcId="{44C908BF-3DB3-49F4-8718-A15870E63175}" destId="{FE7C432A-60EC-4801-B2F5-34AF37C12B54}" srcOrd="1" destOrd="0" presId="urn:microsoft.com/office/officeart/2008/layout/LinedList"/>
    <dgm:cxn modelId="{E7E1300A-52AD-4DA4-8402-036570B58220}" type="presParOf" srcId="{DBD52B51-895F-4A50-A6E8-1EEB3DB746A9}" destId="{0892001F-F539-4FCF-A7E3-16E6822AB4C2}" srcOrd="10" destOrd="0" presId="urn:microsoft.com/office/officeart/2008/layout/LinedList"/>
    <dgm:cxn modelId="{B22E4F04-C3E8-4129-9A4E-EF097D0759E9}" type="presParOf" srcId="{DBD52B51-895F-4A50-A6E8-1EEB3DB746A9}" destId="{F6B32EB2-51B0-49C5-8A9F-9D1E45BEFBAC}" srcOrd="11" destOrd="0" presId="urn:microsoft.com/office/officeart/2008/layout/LinedList"/>
    <dgm:cxn modelId="{41D2C532-B879-45BB-9259-CB6E1B9FCAD1}" type="presParOf" srcId="{F6B32EB2-51B0-49C5-8A9F-9D1E45BEFBAC}" destId="{CFA78FA5-AE62-48BE-A9B7-EF92B99F5BC4}" srcOrd="0" destOrd="0" presId="urn:microsoft.com/office/officeart/2008/layout/LinedList"/>
    <dgm:cxn modelId="{1FDD519C-79C5-45E4-985E-A867BED96D33}" type="presParOf" srcId="{F6B32EB2-51B0-49C5-8A9F-9D1E45BEFBAC}" destId="{2284115C-43BB-4B73-B0C9-87D320B27ECD}" srcOrd="1" destOrd="0" presId="urn:microsoft.com/office/officeart/2008/layout/LinedList"/>
    <dgm:cxn modelId="{1C68761B-D235-4172-9428-9C76C29D5DC7}" type="presParOf" srcId="{DBD52B51-895F-4A50-A6E8-1EEB3DB746A9}" destId="{4C619E6B-071B-4B57-BC9F-F8539CC6C9DC}" srcOrd="12" destOrd="0" presId="urn:microsoft.com/office/officeart/2008/layout/LinedList"/>
    <dgm:cxn modelId="{1506FCAC-71E3-4CE3-B24E-B5B812D89B22}" type="presParOf" srcId="{DBD52B51-895F-4A50-A6E8-1EEB3DB746A9}" destId="{C6D99408-64AA-40B8-A9B8-C8D2B70A5DEB}" srcOrd="13" destOrd="0" presId="urn:microsoft.com/office/officeart/2008/layout/LinedList"/>
    <dgm:cxn modelId="{6749673E-138C-4975-99A5-CF993341E97C}" type="presParOf" srcId="{C6D99408-64AA-40B8-A9B8-C8D2B70A5DEB}" destId="{1F45973B-C35D-4FE9-9C23-90D611261A68}" srcOrd="0" destOrd="0" presId="urn:microsoft.com/office/officeart/2008/layout/LinedList"/>
    <dgm:cxn modelId="{CE7749C2-1F5A-4600-B6BE-03D0C87ADF10}" type="presParOf" srcId="{C6D99408-64AA-40B8-A9B8-C8D2B70A5DEB}" destId="{95C66DD3-A546-490D-A417-0B1651D406BB}" srcOrd="1" destOrd="0" presId="urn:microsoft.com/office/officeart/2008/layout/LinedList"/>
    <dgm:cxn modelId="{D6E99894-34A5-432B-9C29-1DDA2955D8B9}" type="presParOf" srcId="{DBD52B51-895F-4A50-A6E8-1EEB3DB746A9}" destId="{6072CDB3-459F-4B2C-A28D-BD70C38E986A}" srcOrd="14" destOrd="0" presId="urn:microsoft.com/office/officeart/2008/layout/LinedList"/>
    <dgm:cxn modelId="{206A98AB-64B9-40F3-8F40-95C1057B1FEE}" type="presParOf" srcId="{DBD52B51-895F-4A50-A6E8-1EEB3DB746A9}" destId="{C85B5FD2-80DE-4C7F-A34B-94F47FA34C7D}" srcOrd="15" destOrd="0" presId="urn:microsoft.com/office/officeart/2008/layout/LinedList"/>
    <dgm:cxn modelId="{14BFA064-8900-4776-BBF9-166951ADA679}" type="presParOf" srcId="{C85B5FD2-80DE-4C7F-A34B-94F47FA34C7D}" destId="{8F583CA7-8AEA-46D1-8E2C-0BE25A748AED}" srcOrd="0" destOrd="0" presId="urn:microsoft.com/office/officeart/2008/layout/LinedList"/>
    <dgm:cxn modelId="{4D37C6E7-A5A8-4246-A23D-31B2EC898051}" type="presParOf" srcId="{C85B5FD2-80DE-4C7F-A34B-94F47FA34C7D}" destId="{25B2272D-1F09-424C-9AB5-CA3302F58322}" srcOrd="1" destOrd="0" presId="urn:microsoft.com/office/officeart/2008/layout/LinedList"/>
    <dgm:cxn modelId="{529A3DE0-6750-4E80-9F6A-7712841C82D4}" type="presParOf" srcId="{DBD52B51-895F-4A50-A6E8-1EEB3DB746A9}" destId="{EAF5D6EE-DBEE-431A-8677-0B457D6A449F}" srcOrd="16" destOrd="0" presId="urn:microsoft.com/office/officeart/2008/layout/LinedList"/>
    <dgm:cxn modelId="{3EA7BB3C-725E-4FD3-8D4D-A385E68747C5}" type="presParOf" srcId="{DBD52B51-895F-4A50-A6E8-1EEB3DB746A9}" destId="{2FCBED8E-3FE9-43C9-AA94-677C65C27C43}" srcOrd="17" destOrd="0" presId="urn:microsoft.com/office/officeart/2008/layout/LinedList"/>
    <dgm:cxn modelId="{F4D4D1E4-5BC2-4FB6-B230-F60CEC754BCD}" type="presParOf" srcId="{2FCBED8E-3FE9-43C9-AA94-677C65C27C43}" destId="{E6752DFD-4D3E-4B3E-82DA-51CAEBA40073}" srcOrd="0" destOrd="0" presId="urn:microsoft.com/office/officeart/2008/layout/LinedList"/>
    <dgm:cxn modelId="{43022197-7D77-41B0-8136-1A79CD35B816}" type="presParOf" srcId="{2FCBED8E-3FE9-43C9-AA94-677C65C27C43}" destId="{00129E99-32C1-4BEA-B2D1-63D924294116}" srcOrd="1" destOrd="0" presId="urn:microsoft.com/office/officeart/2008/layout/LinedList"/>
    <dgm:cxn modelId="{B8AFF0AC-FE2D-4897-87A1-20A6AA9180F7}" type="presParOf" srcId="{00129E99-32C1-4BEA-B2D1-63D924294116}" destId="{66444F85-F5DE-486E-9D16-62F7CC6045E7}" srcOrd="0" destOrd="0" presId="urn:microsoft.com/office/officeart/2008/layout/LinedList"/>
    <dgm:cxn modelId="{E60A16AE-28BF-48C1-B26F-9309761A7459}" type="presParOf" srcId="{00129E99-32C1-4BEA-B2D1-63D924294116}" destId="{78E3B51C-15D7-4BD3-9E08-512B675C65C6}" srcOrd="1" destOrd="0" presId="urn:microsoft.com/office/officeart/2008/layout/LinedList"/>
    <dgm:cxn modelId="{66EC3C6F-D30E-4C4A-8187-66FB284CA297}" type="presParOf" srcId="{78E3B51C-15D7-4BD3-9E08-512B675C65C6}" destId="{3DAF5EB0-E84A-42B4-B10F-2497B31BF2E2}" srcOrd="0" destOrd="0" presId="urn:microsoft.com/office/officeart/2008/layout/LinedList"/>
    <dgm:cxn modelId="{20666A9C-5F10-4DED-98A1-B15B35B300E0}" type="presParOf" srcId="{78E3B51C-15D7-4BD3-9E08-512B675C65C6}" destId="{5D53E4DE-AC6B-4983-9030-78D366133A63}" srcOrd="1" destOrd="0" presId="urn:microsoft.com/office/officeart/2008/layout/LinedList"/>
    <dgm:cxn modelId="{5F136EF9-F46C-4A27-A4DD-F2E1E8C4E0B4}" type="presParOf" srcId="{78E3B51C-15D7-4BD3-9E08-512B675C65C6}" destId="{02A28AA3-4E13-477E-A697-CC6316888826}" srcOrd="2" destOrd="0" presId="urn:microsoft.com/office/officeart/2008/layout/LinedList"/>
    <dgm:cxn modelId="{BF927E0A-D018-4CA3-8309-A473BF061982}" type="presParOf" srcId="{00129E99-32C1-4BEA-B2D1-63D924294116}" destId="{56F07B8B-B516-407F-A849-3D23A14A31D2}" srcOrd="2" destOrd="0" presId="urn:microsoft.com/office/officeart/2008/layout/LinedList"/>
    <dgm:cxn modelId="{525539BF-AA3A-4464-8D35-C84ED588531D}" type="presParOf" srcId="{00129E99-32C1-4BEA-B2D1-63D924294116}" destId="{4E4BCC2B-580B-4054-9148-4C086C915E33}" srcOrd="3" destOrd="0" presId="urn:microsoft.com/office/officeart/2008/layout/LinedList"/>
    <dgm:cxn modelId="{FF9EA5F9-79EB-4F9B-8DFF-1F2E4E78F9FB}" type="presParOf" srcId="{00129E99-32C1-4BEA-B2D1-63D924294116}" destId="{390B16F6-3BF8-4FD5-AD20-9984CEC1160D}" srcOrd="4" destOrd="0" presId="urn:microsoft.com/office/officeart/2008/layout/LinedList"/>
    <dgm:cxn modelId="{4D6609FE-289D-47EC-ABA2-38F6FBCFAE48}" type="presParOf" srcId="{390B16F6-3BF8-4FD5-AD20-9984CEC1160D}" destId="{E6DC45B2-17CD-4D69-8A28-F83004011656}" srcOrd="0" destOrd="0" presId="urn:microsoft.com/office/officeart/2008/layout/LinedList"/>
    <dgm:cxn modelId="{C7E3F9CF-1006-433C-9497-6BA299256800}" type="presParOf" srcId="{390B16F6-3BF8-4FD5-AD20-9984CEC1160D}" destId="{44B794D9-35BB-4A8E-B6FA-BA3F0FDBD6CC}" srcOrd="1" destOrd="0" presId="urn:microsoft.com/office/officeart/2008/layout/LinedList"/>
    <dgm:cxn modelId="{3934B260-9451-4381-A19F-5E8D477F5C26}" type="presParOf" srcId="{390B16F6-3BF8-4FD5-AD20-9984CEC1160D}" destId="{89F7EF39-3137-41B6-9979-0CB1196E43D9}" srcOrd="2" destOrd="0" presId="urn:microsoft.com/office/officeart/2008/layout/LinedList"/>
    <dgm:cxn modelId="{AF18BECA-1AC0-4208-BCF3-FF4778C0AAD2}" type="presParOf" srcId="{00129E99-32C1-4BEA-B2D1-63D924294116}" destId="{4EDBCFB3-D9AD-44D2-BD00-244FE02E288D}" srcOrd="5" destOrd="0" presId="urn:microsoft.com/office/officeart/2008/layout/LinedList"/>
    <dgm:cxn modelId="{05005A7E-DB6F-4494-8213-6A933ADC1575}" type="presParOf" srcId="{00129E99-32C1-4BEA-B2D1-63D924294116}" destId="{911B6BC7-DB99-4793-87A3-2D61CA851D34}"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23DE29-A0B0-4F4A-A53A-A80DBFC9FE6B}"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818DBAB8-1965-4A6F-87F7-22C5B4669256}">
      <dgm:prSet/>
      <dgm:spPr/>
      <dgm:t>
        <a:bodyPr/>
        <a:lstStyle/>
        <a:p>
          <a:r>
            <a:rPr lang="en-US"/>
            <a:t>Out of box</a:t>
          </a:r>
        </a:p>
      </dgm:t>
    </dgm:pt>
    <dgm:pt modelId="{3AB1538F-104A-4C6A-9D94-D8A24D74C923}" type="parTrans" cxnId="{63AF7AC3-D1CE-4EA3-9397-556E8DF46EDC}">
      <dgm:prSet/>
      <dgm:spPr/>
      <dgm:t>
        <a:bodyPr/>
        <a:lstStyle/>
        <a:p>
          <a:endParaRPr lang="en-US"/>
        </a:p>
      </dgm:t>
    </dgm:pt>
    <dgm:pt modelId="{19A5450F-D7F9-4D89-8D05-F101FEFD89C0}" type="sibTrans" cxnId="{63AF7AC3-D1CE-4EA3-9397-556E8DF46EDC}">
      <dgm:prSet/>
      <dgm:spPr/>
      <dgm:t>
        <a:bodyPr/>
        <a:lstStyle/>
        <a:p>
          <a:endParaRPr lang="en-US"/>
        </a:p>
      </dgm:t>
    </dgm:pt>
    <dgm:pt modelId="{6DBD8B5C-8F5A-4F2F-829E-CD4E7B27F8DA}">
      <dgm:prSet/>
      <dgm:spPr/>
      <dgm:t>
        <a:bodyPr/>
        <a:lstStyle/>
        <a:p>
          <a:r>
            <a:rPr lang="en-US"/>
            <a:t>Blob storage</a:t>
          </a:r>
        </a:p>
      </dgm:t>
    </dgm:pt>
    <dgm:pt modelId="{9F2CA729-7318-44D2-9622-642B2F5F4D09}" type="parTrans" cxnId="{3B8CE63D-7FAB-4F01-ACD1-EE638ECBDA46}">
      <dgm:prSet/>
      <dgm:spPr/>
      <dgm:t>
        <a:bodyPr/>
        <a:lstStyle/>
        <a:p>
          <a:endParaRPr lang="en-US"/>
        </a:p>
      </dgm:t>
    </dgm:pt>
    <dgm:pt modelId="{3F29E42C-0175-478A-83B4-E8E49E839FEE}" type="sibTrans" cxnId="{3B8CE63D-7FAB-4F01-ACD1-EE638ECBDA46}">
      <dgm:prSet/>
      <dgm:spPr/>
      <dgm:t>
        <a:bodyPr/>
        <a:lstStyle/>
        <a:p>
          <a:endParaRPr lang="en-US"/>
        </a:p>
      </dgm:t>
    </dgm:pt>
    <dgm:pt modelId="{C881D598-C17D-4829-9D0D-021A4671D7B2}">
      <dgm:prSet/>
      <dgm:spPr/>
      <dgm:t>
        <a:bodyPr/>
        <a:lstStyle/>
        <a:p>
          <a:r>
            <a:rPr lang="en-US"/>
            <a:t>Cosmo DB</a:t>
          </a:r>
        </a:p>
      </dgm:t>
    </dgm:pt>
    <dgm:pt modelId="{5B6A5807-B271-45AA-A613-C127B66DCCC7}" type="parTrans" cxnId="{B5950409-794E-4B2A-AADA-110D422CA2D8}">
      <dgm:prSet/>
      <dgm:spPr/>
      <dgm:t>
        <a:bodyPr/>
        <a:lstStyle/>
        <a:p>
          <a:endParaRPr lang="en-US"/>
        </a:p>
      </dgm:t>
    </dgm:pt>
    <dgm:pt modelId="{54F85EEC-56A0-47EB-A001-909587A8B235}" type="sibTrans" cxnId="{B5950409-794E-4B2A-AADA-110D422CA2D8}">
      <dgm:prSet/>
      <dgm:spPr/>
      <dgm:t>
        <a:bodyPr/>
        <a:lstStyle/>
        <a:p>
          <a:endParaRPr lang="en-US"/>
        </a:p>
      </dgm:t>
    </dgm:pt>
    <dgm:pt modelId="{45AC5ABC-866B-428D-881C-1D0DB717CA3A}">
      <dgm:prSet/>
      <dgm:spPr/>
      <dgm:t>
        <a:bodyPr/>
        <a:lstStyle/>
        <a:p>
          <a:r>
            <a:rPr lang="en-US"/>
            <a:t>Event Grid</a:t>
          </a:r>
        </a:p>
      </dgm:t>
    </dgm:pt>
    <dgm:pt modelId="{6C6AE494-2F4F-40DC-ADE8-EF6DBAB37DBF}" type="parTrans" cxnId="{B6F7FF2E-40A9-4584-957D-494AE332EED0}">
      <dgm:prSet/>
      <dgm:spPr/>
      <dgm:t>
        <a:bodyPr/>
        <a:lstStyle/>
        <a:p>
          <a:endParaRPr lang="en-US"/>
        </a:p>
      </dgm:t>
    </dgm:pt>
    <dgm:pt modelId="{3A0F7E8B-B554-44BC-BBF9-FA383578D960}" type="sibTrans" cxnId="{B6F7FF2E-40A9-4584-957D-494AE332EED0}">
      <dgm:prSet/>
      <dgm:spPr/>
      <dgm:t>
        <a:bodyPr/>
        <a:lstStyle/>
        <a:p>
          <a:endParaRPr lang="en-US"/>
        </a:p>
      </dgm:t>
    </dgm:pt>
    <dgm:pt modelId="{0E8C4FE1-75D4-48B7-9FAF-B43AB53BA770}">
      <dgm:prSet/>
      <dgm:spPr/>
      <dgm:t>
        <a:bodyPr/>
        <a:lstStyle/>
        <a:p>
          <a:r>
            <a:rPr lang="en-US" dirty="0"/>
            <a:t>Event Hubs</a:t>
          </a:r>
        </a:p>
      </dgm:t>
    </dgm:pt>
    <dgm:pt modelId="{A3FA53F1-FAB3-4A46-A769-38F863EA2FD6}" type="parTrans" cxnId="{E540EDC6-AB11-479E-B8EE-FF168AB47822}">
      <dgm:prSet/>
      <dgm:spPr/>
      <dgm:t>
        <a:bodyPr/>
        <a:lstStyle/>
        <a:p>
          <a:endParaRPr lang="en-US"/>
        </a:p>
      </dgm:t>
    </dgm:pt>
    <dgm:pt modelId="{7EFFACF6-7A0D-4267-A38C-A648A76E902D}" type="sibTrans" cxnId="{E540EDC6-AB11-479E-B8EE-FF168AB47822}">
      <dgm:prSet/>
      <dgm:spPr/>
      <dgm:t>
        <a:bodyPr/>
        <a:lstStyle/>
        <a:p>
          <a:endParaRPr lang="en-US"/>
        </a:p>
      </dgm:t>
    </dgm:pt>
    <dgm:pt modelId="{14D97BBF-204C-465E-99AD-7A0A3E81CEFC}">
      <dgm:prSet/>
      <dgm:spPr/>
      <dgm:t>
        <a:bodyPr/>
        <a:lstStyle/>
        <a:p>
          <a:r>
            <a:rPr lang="en-US"/>
            <a:t>HTTP</a:t>
          </a:r>
        </a:p>
      </dgm:t>
    </dgm:pt>
    <dgm:pt modelId="{557866EF-D64E-4B12-8165-F35245029BE2}" type="parTrans" cxnId="{A0B15F54-689C-4786-8A82-3B9F8171B42D}">
      <dgm:prSet/>
      <dgm:spPr/>
      <dgm:t>
        <a:bodyPr/>
        <a:lstStyle/>
        <a:p>
          <a:endParaRPr lang="en-US"/>
        </a:p>
      </dgm:t>
    </dgm:pt>
    <dgm:pt modelId="{2FD5AAAC-04BD-4D13-8F3A-0A509E166901}" type="sibTrans" cxnId="{A0B15F54-689C-4786-8A82-3B9F8171B42D}">
      <dgm:prSet/>
      <dgm:spPr/>
      <dgm:t>
        <a:bodyPr/>
        <a:lstStyle/>
        <a:p>
          <a:endParaRPr lang="en-US"/>
        </a:p>
      </dgm:t>
    </dgm:pt>
    <dgm:pt modelId="{64C415D6-69CD-4527-8D06-F350A0E3061B}">
      <dgm:prSet/>
      <dgm:spPr/>
      <dgm:t>
        <a:bodyPr/>
        <a:lstStyle/>
        <a:p>
          <a:r>
            <a:rPr lang="en-US"/>
            <a:t>Microsoft Graph excel table</a:t>
          </a:r>
        </a:p>
      </dgm:t>
    </dgm:pt>
    <dgm:pt modelId="{2825EE71-7712-43FF-874C-50EAA37EFCBB}" type="parTrans" cxnId="{F0DA39C7-56BE-4324-BA07-552F31878DC3}">
      <dgm:prSet/>
      <dgm:spPr/>
      <dgm:t>
        <a:bodyPr/>
        <a:lstStyle/>
        <a:p>
          <a:endParaRPr lang="en-US"/>
        </a:p>
      </dgm:t>
    </dgm:pt>
    <dgm:pt modelId="{2C262369-2040-4EEA-8C65-61286967F327}" type="sibTrans" cxnId="{F0DA39C7-56BE-4324-BA07-552F31878DC3}">
      <dgm:prSet/>
      <dgm:spPr/>
      <dgm:t>
        <a:bodyPr/>
        <a:lstStyle/>
        <a:p>
          <a:endParaRPr lang="en-US"/>
        </a:p>
      </dgm:t>
    </dgm:pt>
    <dgm:pt modelId="{C8081566-0469-4945-A0CD-503CA2DAD526}">
      <dgm:prSet/>
      <dgm:spPr/>
      <dgm:t>
        <a:bodyPr/>
        <a:lstStyle/>
        <a:p>
          <a:r>
            <a:rPr lang="en-US"/>
            <a:t>Microsoft Graph outlook email</a:t>
          </a:r>
        </a:p>
      </dgm:t>
    </dgm:pt>
    <dgm:pt modelId="{AC8313B7-7B30-4461-97AC-7DCAE2E392A1}" type="parTrans" cxnId="{7D9B7966-500A-419C-97CC-FE2815718092}">
      <dgm:prSet/>
      <dgm:spPr/>
      <dgm:t>
        <a:bodyPr/>
        <a:lstStyle/>
        <a:p>
          <a:endParaRPr lang="en-US"/>
        </a:p>
      </dgm:t>
    </dgm:pt>
    <dgm:pt modelId="{FDF7E9AC-8C05-40EF-A689-CFC7FFFBE35F}" type="sibTrans" cxnId="{7D9B7966-500A-419C-97CC-FE2815718092}">
      <dgm:prSet/>
      <dgm:spPr/>
      <dgm:t>
        <a:bodyPr/>
        <a:lstStyle/>
        <a:p>
          <a:endParaRPr lang="en-US"/>
        </a:p>
      </dgm:t>
    </dgm:pt>
    <dgm:pt modelId="{324BC2C1-0B39-4F8A-A00E-32CB1EA95282}">
      <dgm:prSet/>
      <dgm:spPr/>
      <dgm:t>
        <a:bodyPr/>
        <a:lstStyle/>
        <a:p>
          <a:r>
            <a:rPr lang="en-US"/>
            <a:t>Microsoft graph event</a:t>
          </a:r>
        </a:p>
      </dgm:t>
    </dgm:pt>
    <dgm:pt modelId="{CB061E1B-63F4-4383-ADFA-08A5674AAC88}" type="parTrans" cxnId="{4B4596C1-F3E2-4A6C-9F93-1D3F84BA39D4}">
      <dgm:prSet/>
      <dgm:spPr/>
      <dgm:t>
        <a:bodyPr/>
        <a:lstStyle/>
        <a:p>
          <a:endParaRPr lang="en-US"/>
        </a:p>
      </dgm:t>
    </dgm:pt>
    <dgm:pt modelId="{9BB29D01-8320-47D4-A1EE-1FCF83D211E4}" type="sibTrans" cxnId="{4B4596C1-F3E2-4A6C-9F93-1D3F84BA39D4}">
      <dgm:prSet/>
      <dgm:spPr/>
      <dgm:t>
        <a:bodyPr/>
        <a:lstStyle/>
        <a:p>
          <a:endParaRPr lang="en-US"/>
        </a:p>
      </dgm:t>
    </dgm:pt>
    <dgm:pt modelId="{71A0E483-4ECA-42C2-AD2C-B12044D72C54}">
      <dgm:prSet/>
      <dgm:spPr/>
      <dgm:t>
        <a:bodyPr/>
        <a:lstStyle/>
        <a:p>
          <a:r>
            <a:rPr lang="en-US"/>
            <a:t>Queue Storage</a:t>
          </a:r>
        </a:p>
      </dgm:t>
    </dgm:pt>
    <dgm:pt modelId="{71E7373D-8B23-4C5C-B933-9C4BBA096FAD}" type="parTrans" cxnId="{BE26DEB0-FE7C-42C7-A639-450BFE92E92C}">
      <dgm:prSet/>
      <dgm:spPr/>
      <dgm:t>
        <a:bodyPr/>
        <a:lstStyle/>
        <a:p>
          <a:endParaRPr lang="en-US"/>
        </a:p>
      </dgm:t>
    </dgm:pt>
    <dgm:pt modelId="{FFB0E99C-0EC9-498D-BBD9-75F057066A48}" type="sibTrans" cxnId="{BE26DEB0-FE7C-42C7-A639-450BFE92E92C}">
      <dgm:prSet/>
      <dgm:spPr/>
      <dgm:t>
        <a:bodyPr/>
        <a:lstStyle/>
        <a:p>
          <a:endParaRPr lang="en-US"/>
        </a:p>
      </dgm:t>
    </dgm:pt>
    <dgm:pt modelId="{2CF01F62-2ED3-402B-8266-31D47246EA85}">
      <dgm:prSet/>
      <dgm:spPr/>
      <dgm:t>
        <a:bodyPr/>
        <a:lstStyle/>
        <a:p>
          <a:r>
            <a:rPr lang="en-US"/>
            <a:t>Service Bus</a:t>
          </a:r>
        </a:p>
      </dgm:t>
    </dgm:pt>
    <dgm:pt modelId="{EF149D0A-023D-49F8-A526-D94DD4E7E149}" type="parTrans" cxnId="{9ACCDEBA-FC29-4FF9-B51E-EDD55CF8EDC6}">
      <dgm:prSet/>
      <dgm:spPr/>
      <dgm:t>
        <a:bodyPr/>
        <a:lstStyle/>
        <a:p>
          <a:endParaRPr lang="en-US"/>
        </a:p>
      </dgm:t>
    </dgm:pt>
    <dgm:pt modelId="{1D2DF33A-7A70-4FD8-AEDE-6BE32EAA1266}" type="sibTrans" cxnId="{9ACCDEBA-FC29-4FF9-B51E-EDD55CF8EDC6}">
      <dgm:prSet/>
      <dgm:spPr/>
      <dgm:t>
        <a:bodyPr/>
        <a:lstStyle/>
        <a:p>
          <a:endParaRPr lang="en-US"/>
        </a:p>
      </dgm:t>
    </dgm:pt>
    <dgm:pt modelId="{E83DC0A0-8756-4292-B284-79A03BBE4DEA}">
      <dgm:prSet/>
      <dgm:spPr/>
      <dgm:t>
        <a:bodyPr/>
        <a:lstStyle/>
        <a:p>
          <a:r>
            <a:rPr lang="en-US"/>
            <a:t>Table Storage</a:t>
          </a:r>
        </a:p>
      </dgm:t>
    </dgm:pt>
    <dgm:pt modelId="{3841B352-98B0-47C7-9609-30398A8B114A}" type="parTrans" cxnId="{F5495834-767D-4E9A-A563-34EE5AB138F7}">
      <dgm:prSet/>
      <dgm:spPr/>
      <dgm:t>
        <a:bodyPr/>
        <a:lstStyle/>
        <a:p>
          <a:endParaRPr lang="en-US"/>
        </a:p>
      </dgm:t>
    </dgm:pt>
    <dgm:pt modelId="{73E60E14-EB3E-48DB-8120-44AAACC8E63B}" type="sibTrans" cxnId="{F5495834-767D-4E9A-A563-34EE5AB138F7}">
      <dgm:prSet/>
      <dgm:spPr/>
      <dgm:t>
        <a:bodyPr/>
        <a:lstStyle/>
        <a:p>
          <a:endParaRPr lang="en-US"/>
        </a:p>
      </dgm:t>
    </dgm:pt>
    <dgm:pt modelId="{308396C0-CF21-4F08-821A-6867B8E08535}">
      <dgm:prSet/>
      <dgm:spPr/>
      <dgm:t>
        <a:bodyPr/>
        <a:lstStyle/>
        <a:p>
          <a:r>
            <a:rPr lang="en-US"/>
            <a:t>Timer</a:t>
          </a:r>
        </a:p>
      </dgm:t>
    </dgm:pt>
    <dgm:pt modelId="{ACB17213-0EF2-4231-86BA-82234D3369CB}" type="parTrans" cxnId="{E4F6C191-7A20-4F21-9034-8AE157A2749E}">
      <dgm:prSet/>
      <dgm:spPr/>
      <dgm:t>
        <a:bodyPr/>
        <a:lstStyle/>
        <a:p>
          <a:endParaRPr lang="en-US"/>
        </a:p>
      </dgm:t>
    </dgm:pt>
    <dgm:pt modelId="{B0BA9E31-5841-42F9-BD9A-3E856DDEE223}" type="sibTrans" cxnId="{E4F6C191-7A20-4F21-9034-8AE157A2749E}">
      <dgm:prSet/>
      <dgm:spPr/>
      <dgm:t>
        <a:bodyPr/>
        <a:lstStyle/>
        <a:p>
          <a:endParaRPr lang="en-US"/>
        </a:p>
      </dgm:t>
    </dgm:pt>
    <dgm:pt modelId="{1DA1F4CA-B11B-4EB2-AC7C-BE8FBC3DFA73}">
      <dgm:prSet/>
      <dgm:spPr/>
      <dgm:t>
        <a:bodyPr/>
        <a:lstStyle/>
        <a:p>
          <a:r>
            <a:rPr lang="en-US"/>
            <a:t>Twilio</a:t>
          </a:r>
        </a:p>
      </dgm:t>
    </dgm:pt>
    <dgm:pt modelId="{C2F6F3E8-FD45-4F11-B108-90D9EE2CD7E0}" type="parTrans" cxnId="{ADF3892E-9C42-454F-835D-DC089B7EA993}">
      <dgm:prSet/>
      <dgm:spPr/>
      <dgm:t>
        <a:bodyPr/>
        <a:lstStyle/>
        <a:p>
          <a:endParaRPr lang="en-US"/>
        </a:p>
      </dgm:t>
    </dgm:pt>
    <dgm:pt modelId="{E68C7FB9-A994-45A4-8DCC-DC8826B454D7}" type="sibTrans" cxnId="{ADF3892E-9C42-454F-835D-DC089B7EA993}">
      <dgm:prSet/>
      <dgm:spPr/>
      <dgm:t>
        <a:bodyPr/>
        <a:lstStyle/>
        <a:p>
          <a:endParaRPr lang="en-US"/>
        </a:p>
      </dgm:t>
    </dgm:pt>
    <dgm:pt modelId="{8B8FF1B1-AEE4-46CD-B677-FC960C7D801B}">
      <dgm:prSet/>
      <dgm:spPr/>
      <dgm:t>
        <a:bodyPr/>
        <a:lstStyle/>
        <a:p>
          <a:r>
            <a:rPr lang="en-US"/>
            <a:t>Community Supported</a:t>
          </a:r>
        </a:p>
      </dgm:t>
    </dgm:pt>
    <dgm:pt modelId="{5D41BA13-E8D0-4AE0-B1FB-1BAF670B322C}" type="parTrans" cxnId="{FE52B3B4-D0B7-46D0-A9FF-798AA4AD4833}">
      <dgm:prSet/>
      <dgm:spPr/>
      <dgm:t>
        <a:bodyPr/>
        <a:lstStyle/>
        <a:p>
          <a:endParaRPr lang="en-US"/>
        </a:p>
      </dgm:t>
    </dgm:pt>
    <dgm:pt modelId="{D6A18F7B-E2CC-4544-B780-89F666E95AA4}" type="sibTrans" cxnId="{FE52B3B4-D0B7-46D0-A9FF-798AA4AD4833}">
      <dgm:prSet/>
      <dgm:spPr/>
      <dgm:t>
        <a:bodyPr/>
        <a:lstStyle/>
        <a:p>
          <a:endParaRPr lang="en-US"/>
        </a:p>
      </dgm:t>
    </dgm:pt>
    <dgm:pt modelId="{B7A72C85-E473-41CF-A0BD-EACB1AAC1928}">
      <dgm:prSet/>
      <dgm:spPr/>
      <dgm:t>
        <a:bodyPr/>
        <a:lstStyle/>
        <a:p>
          <a:r>
            <a:rPr lang="en-US"/>
            <a:t>File </a:t>
          </a:r>
        </a:p>
      </dgm:t>
    </dgm:pt>
    <dgm:pt modelId="{026521FD-344A-407D-9D82-16A1C897D3EA}" type="parTrans" cxnId="{AFFBFB70-95ED-4FDC-B0BE-32C71C1AD817}">
      <dgm:prSet/>
      <dgm:spPr/>
      <dgm:t>
        <a:bodyPr/>
        <a:lstStyle/>
        <a:p>
          <a:endParaRPr lang="en-US"/>
        </a:p>
      </dgm:t>
    </dgm:pt>
    <dgm:pt modelId="{F05D3339-3A15-4494-B8C3-5749FC4B2C26}" type="sibTrans" cxnId="{AFFBFB70-95ED-4FDC-B0BE-32C71C1AD817}">
      <dgm:prSet/>
      <dgm:spPr/>
      <dgm:t>
        <a:bodyPr/>
        <a:lstStyle/>
        <a:p>
          <a:endParaRPr lang="en-US"/>
        </a:p>
      </dgm:t>
    </dgm:pt>
    <dgm:pt modelId="{74658A3E-1E8D-4E43-BC4D-781B91267ED6}">
      <dgm:prSet/>
      <dgm:spPr/>
      <dgm:t>
        <a:bodyPr/>
        <a:lstStyle/>
        <a:p>
          <a:r>
            <a:rPr lang="en-US"/>
            <a:t>Slack output binding</a:t>
          </a:r>
        </a:p>
      </dgm:t>
    </dgm:pt>
    <dgm:pt modelId="{91C8F08A-3D82-4876-9D98-E686845C452F}" type="parTrans" cxnId="{79BC8570-2269-4A65-8B87-F933E2B9FB3F}">
      <dgm:prSet/>
      <dgm:spPr/>
      <dgm:t>
        <a:bodyPr/>
        <a:lstStyle/>
        <a:p>
          <a:endParaRPr lang="en-US"/>
        </a:p>
      </dgm:t>
    </dgm:pt>
    <dgm:pt modelId="{098BA3AA-2519-4D9C-99C9-661643D375C7}" type="sibTrans" cxnId="{79BC8570-2269-4A65-8B87-F933E2B9FB3F}">
      <dgm:prSet/>
      <dgm:spPr/>
      <dgm:t>
        <a:bodyPr/>
        <a:lstStyle/>
        <a:p>
          <a:endParaRPr lang="en-US"/>
        </a:p>
      </dgm:t>
    </dgm:pt>
    <dgm:pt modelId="{8BCE7AD3-6D6A-47A9-A341-5B78B597E174}">
      <dgm:prSet/>
      <dgm:spPr/>
      <dgm:t>
        <a:bodyPr/>
        <a:lstStyle/>
        <a:p>
          <a:r>
            <a:rPr lang="en-US"/>
            <a:t>SignalR</a:t>
          </a:r>
        </a:p>
      </dgm:t>
    </dgm:pt>
    <dgm:pt modelId="{798E6226-31FE-4B0D-ABEF-A2911817A6F0}" type="parTrans" cxnId="{953499DB-822A-4C9B-82BF-3453DFEE4E57}">
      <dgm:prSet/>
      <dgm:spPr/>
      <dgm:t>
        <a:bodyPr/>
        <a:lstStyle/>
        <a:p>
          <a:endParaRPr lang="en-US"/>
        </a:p>
      </dgm:t>
    </dgm:pt>
    <dgm:pt modelId="{C8F72AF9-3C5D-4B92-8F42-B47F470A52E8}" type="sibTrans" cxnId="{953499DB-822A-4C9B-82BF-3453DFEE4E57}">
      <dgm:prSet/>
      <dgm:spPr/>
      <dgm:t>
        <a:bodyPr/>
        <a:lstStyle/>
        <a:p>
          <a:endParaRPr lang="en-US"/>
        </a:p>
      </dgm:t>
    </dgm:pt>
    <dgm:pt modelId="{735BBE39-69B4-4A86-98F0-4DD9A71E3DEA}">
      <dgm:prSet/>
      <dgm:spPr/>
      <dgm:t>
        <a:bodyPr/>
        <a:lstStyle/>
        <a:p>
          <a:r>
            <a:rPr lang="en-US"/>
            <a:t>Redis</a:t>
          </a:r>
        </a:p>
      </dgm:t>
    </dgm:pt>
    <dgm:pt modelId="{C6613AF0-219C-410C-8004-53C34F140797}" type="parTrans" cxnId="{D8F2C668-5E91-4220-91C0-C062D450177F}">
      <dgm:prSet/>
      <dgm:spPr/>
      <dgm:t>
        <a:bodyPr/>
        <a:lstStyle/>
        <a:p>
          <a:endParaRPr lang="en-US"/>
        </a:p>
      </dgm:t>
    </dgm:pt>
    <dgm:pt modelId="{644F933B-0035-4631-9575-33DE43921EBD}" type="sibTrans" cxnId="{D8F2C668-5E91-4220-91C0-C062D450177F}">
      <dgm:prSet/>
      <dgm:spPr/>
      <dgm:t>
        <a:bodyPr/>
        <a:lstStyle/>
        <a:p>
          <a:endParaRPr lang="en-US"/>
        </a:p>
      </dgm:t>
    </dgm:pt>
    <dgm:pt modelId="{5BF57522-EF1F-4E50-B766-7A14F5D19DFB}">
      <dgm:prSet/>
      <dgm:spPr/>
      <dgm:t>
        <a:bodyPr/>
        <a:lstStyle/>
        <a:p>
          <a:r>
            <a:rPr lang="en-US"/>
            <a:t>RabbitMQ</a:t>
          </a:r>
        </a:p>
      </dgm:t>
    </dgm:pt>
    <dgm:pt modelId="{3FCF2553-6A7D-4554-8E77-45C313605830}" type="parTrans" cxnId="{CE8916B7-54F9-4933-BF5E-EA64FA003C89}">
      <dgm:prSet/>
      <dgm:spPr/>
      <dgm:t>
        <a:bodyPr/>
        <a:lstStyle/>
        <a:p>
          <a:endParaRPr lang="en-US"/>
        </a:p>
      </dgm:t>
    </dgm:pt>
    <dgm:pt modelId="{D683A4C1-8554-4BB8-A80C-3651D38BC81E}" type="sibTrans" cxnId="{CE8916B7-54F9-4933-BF5E-EA64FA003C89}">
      <dgm:prSet/>
      <dgm:spPr/>
      <dgm:t>
        <a:bodyPr/>
        <a:lstStyle/>
        <a:p>
          <a:endParaRPr lang="en-US"/>
        </a:p>
      </dgm:t>
    </dgm:pt>
    <dgm:pt modelId="{DC912091-4C5D-4381-869E-F334C13C30D4}" type="pres">
      <dgm:prSet presAssocID="{2823DE29-A0B0-4F4A-A53A-A80DBFC9FE6B}" presName="linear" presStyleCnt="0">
        <dgm:presLayoutVars>
          <dgm:animLvl val="lvl"/>
          <dgm:resizeHandles val="exact"/>
        </dgm:presLayoutVars>
      </dgm:prSet>
      <dgm:spPr/>
    </dgm:pt>
    <dgm:pt modelId="{893D7AAE-6695-4B67-8381-AF1CCCC80CF0}" type="pres">
      <dgm:prSet presAssocID="{818DBAB8-1965-4A6F-87F7-22C5B4669256}" presName="parentText" presStyleLbl="node1" presStyleIdx="0" presStyleCnt="2" custLinFactNeighborX="-322">
        <dgm:presLayoutVars>
          <dgm:chMax val="0"/>
          <dgm:bulletEnabled val="1"/>
        </dgm:presLayoutVars>
      </dgm:prSet>
      <dgm:spPr/>
    </dgm:pt>
    <dgm:pt modelId="{91835631-674C-4161-BAB2-3652044D42F8}" type="pres">
      <dgm:prSet presAssocID="{818DBAB8-1965-4A6F-87F7-22C5B4669256}" presName="childText" presStyleLbl="revTx" presStyleIdx="0" presStyleCnt="2">
        <dgm:presLayoutVars>
          <dgm:bulletEnabled val="1"/>
        </dgm:presLayoutVars>
      </dgm:prSet>
      <dgm:spPr/>
    </dgm:pt>
    <dgm:pt modelId="{D49AB7F7-D23F-4A3C-84F3-F19C808BD887}" type="pres">
      <dgm:prSet presAssocID="{8B8FF1B1-AEE4-46CD-B677-FC960C7D801B}" presName="parentText" presStyleLbl="node1" presStyleIdx="1" presStyleCnt="2">
        <dgm:presLayoutVars>
          <dgm:chMax val="0"/>
          <dgm:bulletEnabled val="1"/>
        </dgm:presLayoutVars>
      </dgm:prSet>
      <dgm:spPr/>
    </dgm:pt>
    <dgm:pt modelId="{7CEE4FBD-579C-45A0-99B8-F13F146A92CC}" type="pres">
      <dgm:prSet presAssocID="{8B8FF1B1-AEE4-46CD-B677-FC960C7D801B}" presName="childText" presStyleLbl="revTx" presStyleIdx="1" presStyleCnt="2">
        <dgm:presLayoutVars>
          <dgm:bulletEnabled val="1"/>
        </dgm:presLayoutVars>
      </dgm:prSet>
      <dgm:spPr/>
    </dgm:pt>
  </dgm:ptLst>
  <dgm:cxnLst>
    <dgm:cxn modelId="{EBCF8F07-7152-4D82-B752-FB1DB26F78A9}" type="presOf" srcId="{2823DE29-A0B0-4F4A-A53A-A80DBFC9FE6B}" destId="{DC912091-4C5D-4381-869E-F334C13C30D4}" srcOrd="0" destOrd="0" presId="urn:microsoft.com/office/officeart/2005/8/layout/vList2"/>
    <dgm:cxn modelId="{B5950409-794E-4B2A-AADA-110D422CA2D8}" srcId="{818DBAB8-1965-4A6F-87F7-22C5B4669256}" destId="{C881D598-C17D-4829-9D0D-021A4671D7B2}" srcOrd="1" destOrd="0" parTransId="{5B6A5807-B271-45AA-A613-C127B66DCCC7}" sibTransId="{54F85EEC-56A0-47EB-A001-909587A8B235}"/>
    <dgm:cxn modelId="{ADF3892E-9C42-454F-835D-DC089B7EA993}" srcId="{818DBAB8-1965-4A6F-87F7-22C5B4669256}" destId="{1DA1F4CA-B11B-4EB2-AC7C-BE8FBC3DFA73}" srcOrd="12" destOrd="0" parTransId="{C2F6F3E8-FD45-4F11-B108-90D9EE2CD7E0}" sibTransId="{E68C7FB9-A994-45A4-8DCC-DC8826B454D7}"/>
    <dgm:cxn modelId="{B6F7FF2E-40A9-4584-957D-494AE332EED0}" srcId="{818DBAB8-1965-4A6F-87F7-22C5B4669256}" destId="{45AC5ABC-866B-428D-881C-1D0DB717CA3A}" srcOrd="2" destOrd="0" parTransId="{6C6AE494-2F4F-40DC-ADE8-EF6DBAB37DBF}" sibTransId="{3A0F7E8B-B554-44BC-BBF9-FA383578D960}"/>
    <dgm:cxn modelId="{D25CED2F-5F6D-41C7-9DC6-6A6131D2CB4F}" type="presOf" srcId="{818DBAB8-1965-4A6F-87F7-22C5B4669256}" destId="{893D7AAE-6695-4B67-8381-AF1CCCC80CF0}" srcOrd="0" destOrd="0" presId="urn:microsoft.com/office/officeart/2005/8/layout/vList2"/>
    <dgm:cxn modelId="{F5495834-767D-4E9A-A563-34EE5AB138F7}" srcId="{818DBAB8-1965-4A6F-87F7-22C5B4669256}" destId="{E83DC0A0-8756-4292-B284-79A03BBE4DEA}" srcOrd="10" destOrd="0" parTransId="{3841B352-98B0-47C7-9609-30398A8B114A}" sibTransId="{73E60E14-EB3E-48DB-8120-44AAACC8E63B}"/>
    <dgm:cxn modelId="{DD86A63A-A246-49DC-9126-B0478BB6E871}" type="presOf" srcId="{45AC5ABC-866B-428D-881C-1D0DB717CA3A}" destId="{91835631-674C-4161-BAB2-3652044D42F8}" srcOrd="0" destOrd="2" presId="urn:microsoft.com/office/officeart/2005/8/layout/vList2"/>
    <dgm:cxn modelId="{4F5C343B-1C33-4C1D-9EB1-072C7133886C}" type="presOf" srcId="{B7A72C85-E473-41CF-A0BD-EACB1AAC1928}" destId="{7CEE4FBD-579C-45A0-99B8-F13F146A92CC}" srcOrd="0" destOrd="0" presId="urn:microsoft.com/office/officeart/2005/8/layout/vList2"/>
    <dgm:cxn modelId="{3B8CE63D-7FAB-4F01-ACD1-EE638ECBDA46}" srcId="{818DBAB8-1965-4A6F-87F7-22C5B4669256}" destId="{6DBD8B5C-8F5A-4F2F-829E-CD4E7B27F8DA}" srcOrd="0" destOrd="0" parTransId="{9F2CA729-7318-44D2-9622-642B2F5F4D09}" sibTransId="{3F29E42C-0175-478A-83B4-E8E49E839FEE}"/>
    <dgm:cxn modelId="{FCEFBC5E-0DE6-4A52-99E0-847FC011E079}" type="presOf" srcId="{1DA1F4CA-B11B-4EB2-AC7C-BE8FBC3DFA73}" destId="{91835631-674C-4161-BAB2-3652044D42F8}" srcOrd="0" destOrd="12" presId="urn:microsoft.com/office/officeart/2005/8/layout/vList2"/>
    <dgm:cxn modelId="{9EBDDA61-0BF5-4DAB-ACE0-49A6E719DFC7}" type="presOf" srcId="{64C415D6-69CD-4527-8D06-F350A0E3061B}" destId="{91835631-674C-4161-BAB2-3652044D42F8}" srcOrd="0" destOrd="5" presId="urn:microsoft.com/office/officeart/2005/8/layout/vList2"/>
    <dgm:cxn modelId="{4E597C43-B922-42FF-B601-9CD4C7E27508}" type="presOf" srcId="{C8081566-0469-4945-A0CD-503CA2DAD526}" destId="{91835631-674C-4161-BAB2-3652044D42F8}" srcOrd="0" destOrd="6" presId="urn:microsoft.com/office/officeart/2005/8/layout/vList2"/>
    <dgm:cxn modelId="{65EC9263-23CA-483A-B2CA-26F4BF953B23}" type="presOf" srcId="{324BC2C1-0B39-4F8A-A00E-32CB1EA95282}" destId="{91835631-674C-4161-BAB2-3652044D42F8}" srcOrd="0" destOrd="7" presId="urn:microsoft.com/office/officeart/2005/8/layout/vList2"/>
    <dgm:cxn modelId="{7D9B7966-500A-419C-97CC-FE2815718092}" srcId="{818DBAB8-1965-4A6F-87F7-22C5B4669256}" destId="{C8081566-0469-4945-A0CD-503CA2DAD526}" srcOrd="6" destOrd="0" parTransId="{AC8313B7-7B30-4461-97AC-7DCAE2E392A1}" sibTransId="{FDF7E9AC-8C05-40EF-A689-CFC7FFFBE35F}"/>
    <dgm:cxn modelId="{D8F2C668-5E91-4220-91C0-C062D450177F}" srcId="{8B8FF1B1-AEE4-46CD-B677-FC960C7D801B}" destId="{735BBE39-69B4-4A86-98F0-4DD9A71E3DEA}" srcOrd="3" destOrd="0" parTransId="{C6613AF0-219C-410C-8004-53C34F140797}" sibTransId="{644F933B-0035-4631-9575-33DE43921EBD}"/>
    <dgm:cxn modelId="{54BBDD68-FB00-4540-9C0C-3087B68E1CAC}" type="presOf" srcId="{71A0E483-4ECA-42C2-AD2C-B12044D72C54}" destId="{91835631-674C-4161-BAB2-3652044D42F8}" srcOrd="0" destOrd="8" presId="urn:microsoft.com/office/officeart/2005/8/layout/vList2"/>
    <dgm:cxn modelId="{2CCD344C-9267-48AF-989D-8EEA5CDB7AFB}" type="presOf" srcId="{C881D598-C17D-4829-9D0D-021A4671D7B2}" destId="{91835631-674C-4161-BAB2-3652044D42F8}" srcOrd="0" destOrd="1" presId="urn:microsoft.com/office/officeart/2005/8/layout/vList2"/>
    <dgm:cxn modelId="{79BC8570-2269-4A65-8B87-F933E2B9FB3F}" srcId="{8B8FF1B1-AEE4-46CD-B677-FC960C7D801B}" destId="{74658A3E-1E8D-4E43-BC4D-781B91267ED6}" srcOrd="1" destOrd="0" parTransId="{91C8F08A-3D82-4876-9D98-E686845C452F}" sibTransId="{098BA3AA-2519-4D9C-99C9-661643D375C7}"/>
    <dgm:cxn modelId="{AFFBFB70-95ED-4FDC-B0BE-32C71C1AD817}" srcId="{8B8FF1B1-AEE4-46CD-B677-FC960C7D801B}" destId="{B7A72C85-E473-41CF-A0BD-EACB1AAC1928}" srcOrd="0" destOrd="0" parTransId="{026521FD-344A-407D-9D82-16A1C897D3EA}" sibTransId="{F05D3339-3A15-4494-B8C3-5749FC4B2C26}"/>
    <dgm:cxn modelId="{C4152651-0957-46FB-A283-5EEE04A01C91}" type="presOf" srcId="{14D97BBF-204C-465E-99AD-7A0A3E81CEFC}" destId="{91835631-674C-4161-BAB2-3652044D42F8}" srcOrd="0" destOrd="4" presId="urn:microsoft.com/office/officeart/2005/8/layout/vList2"/>
    <dgm:cxn modelId="{A0B15F54-689C-4786-8A82-3B9F8171B42D}" srcId="{818DBAB8-1965-4A6F-87F7-22C5B4669256}" destId="{14D97BBF-204C-465E-99AD-7A0A3E81CEFC}" srcOrd="4" destOrd="0" parTransId="{557866EF-D64E-4B12-8165-F35245029BE2}" sibTransId="{2FD5AAAC-04BD-4D13-8F3A-0A509E166901}"/>
    <dgm:cxn modelId="{3C558475-3A4E-495A-805F-4FA3FED3041B}" type="presOf" srcId="{2CF01F62-2ED3-402B-8266-31D47246EA85}" destId="{91835631-674C-4161-BAB2-3652044D42F8}" srcOrd="0" destOrd="9" presId="urn:microsoft.com/office/officeart/2005/8/layout/vList2"/>
    <dgm:cxn modelId="{44233E79-D45A-4B25-9874-1A569B592591}" type="presOf" srcId="{735BBE39-69B4-4A86-98F0-4DD9A71E3DEA}" destId="{7CEE4FBD-579C-45A0-99B8-F13F146A92CC}" srcOrd="0" destOrd="3" presId="urn:microsoft.com/office/officeart/2005/8/layout/vList2"/>
    <dgm:cxn modelId="{E4F6C191-7A20-4F21-9034-8AE157A2749E}" srcId="{818DBAB8-1965-4A6F-87F7-22C5B4669256}" destId="{308396C0-CF21-4F08-821A-6867B8E08535}" srcOrd="11" destOrd="0" parTransId="{ACB17213-0EF2-4231-86BA-82234D3369CB}" sibTransId="{B0BA9E31-5841-42F9-BD9A-3E856DDEE223}"/>
    <dgm:cxn modelId="{C467E298-5DA5-46E0-BD1B-6D9578398DC4}" type="presOf" srcId="{E83DC0A0-8756-4292-B284-79A03BBE4DEA}" destId="{91835631-674C-4161-BAB2-3652044D42F8}" srcOrd="0" destOrd="10" presId="urn:microsoft.com/office/officeart/2005/8/layout/vList2"/>
    <dgm:cxn modelId="{5AC3EF9D-40C3-4CEE-A610-A9839E81288B}" type="presOf" srcId="{6DBD8B5C-8F5A-4F2F-829E-CD4E7B27F8DA}" destId="{91835631-674C-4161-BAB2-3652044D42F8}" srcOrd="0" destOrd="0" presId="urn:microsoft.com/office/officeart/2005/8/layout/vList2"/>
    <dgm:cxn modelId="{122D0CA9-B994-44F5-923A-EE79646D8013}" type="presOf" srcId="{8B8FF1B1-AEE4-46CD-B677-FC960C7D801B}" destId="{D49AB7F7-D23F-4A3C-84F3-F19C808BD887}" srcOrd="0" destOrd="0" presId="urn:microsoft.com/office/officeart/2005/8/layout/vList2"/>
    <dgm:cxn modelId="{BE26DEB0-FE7C-42C7-A639-450BFE92E92C}" srcId="{818DBAB8-1965-4A6F-87F7-22C5B4669256}" destId="{71A0E483-4ECA-42C2-AD2C-B12044D72C54}" srcOrd="8" destOrd="0" parTransId="{71E7373D-8B23-4C5C-B933-9C4BBA096FAD}" sibTransId="{FFB0E99C-0EC9-498D-BBD9-75F057066A48}"/>
    <dgm:cxn modelId="{FE52B3B4-D0B7-46D0-A9FF-798AA4AD4833}" srcId="{2823DE29-A0B0-4F4A-A53A-A80DBFC9FE6B}" destId="{8B8FF1B1-AEE4-46CD-B677-FC960C7D801B}" srcOrd="1" destOrd="0" parTransId="{5D41BA13-E8D0-4AE0-B1FB-1BAF670B322C}" sibTransId="{D6A18F7B-E2CC-4544-B780-89F666E95AA4}"/>
    <dgm:cxn modelId="{CE8916B7-54F9-4933-BF5E-EA64FA003C89}" srcId="{8B8FF1B1-AEE4-46CD-B677-FC960C7D801B}" destId="{5BF57522-EF1F-4E50-B766-7A14F5D19DFB}" srcOrd="4" destOrd="0" parTransId="{3FCF2553-6A7D-4554-8E77-45C313605830}" sibTransId="{D683A4C1-8554-4BB8-A80C-3651D38BC81E}"/>
    <dgm:cxn modelId="{9ACCDEBA-FC29-4FF9-B51E-EDD55CF8EDC6}" srcId="{818DBAB8-1965-4A6F-87F7-22C5B4669256}" destId="{2CF01F62-2ED3-402B-8266-31D47246EA85}" srcOrd="9" destOrd="0" parTransId="{EF149D0A-023D-49F8-A526-D94DD4E7E149}" sibTransId="{1D2DF33A-7A70-4FD8-AEDE-6BE32EAA1266}"/>
    <dgm:cxn modelId="{4B4596C1-F3E2-4A6C-9F93-1D3F84BA39D4}" srcId="{818DBAB8-1965-4A6F-87F7-22C5B4669256}" destId="{324BC2C1-0B39-4F8A-A00E-32CB1EA95282}" srcOrd="7" destOrd="0" parTransId="{CB061E1B-63F4-4383-ADFA-08A5674AAC88}" sibTransId="{9BB29D01-8320-47D4-A1EE-1FCF83D211E4}"/>
    <dgm:cxn modelId="{63AF7AC3-D1CE-4EA3-9397-556E8DF46EDC}" srcId="{2823DE29-A0B0-4F4A-A53A-A80DBFC9FE6B}" destId="{818DBAB8-1965-4A6F-87F7-22C5B4669256}" srcOrd="0" destOrd="0" parTransId="{3AB1538F-104A-4C6A-9D94-D8A24D74C923}" sibTransId="{19A5450F-D7F9-4D89-8D05-F101FEFD89C0}"/>
    <dgm:cxn modelId="{E540EDC6-AB11-479E-B8EE-FF168AB47822}" srcId="{818DBAB8-1965-4A6F-87F7-22C5B4669256}" destId="{0E8C4FE1-75D4-48B7-9FAF-B43AB53BA770}" srcOrd="3" destOrd="0" parTransId="{A3FA53F1-FAB3-4A46-A769-38F863EA2FD6}" sibTransId="{7EFFACF6-7A0D-4267-A38C-A648A76E902D}"/>
    <dgm:cxn modelId="{F0DA39C7-56BE-4324-BA07-552F31878DC3}" srcId="{818DBAB8-1965-4A6F-87F7-22C5B4669256}" destId="{64C415D6-69CD-4527-8D06-F350A0E3061B}" srcOrd="5" destOrd="0" parTransId="{2825EE71-7712-43FF-874C-50EAA37EFCBB}" sibTransId="{2C262369-2040-4EEA-8C65-61286967F327}"/>
    <dgm:cxn modelId="{7F324ED0-E63F-4F02-9FDB-E5B195848D6C}" type="presOf" srcId="{308396C0-CF21-4F08-821A-6867B8E08535}" destId="{91835631-674C-4161-BAB2-3652044D42F8}" srcOrd="0" destOrd="11" presId="urn:microsoft.com/office/officeart/2005/8/layout/vList2"/>
    <dgm:cxn modelId="{953499DB-822A-4C9B-82BF-3453DFEE4E57}" srcId="{8B8FF1B1-AEE4-46CD-B677-FC960C7D801B}" destId="{8BCE7AD3-6D6A-47A9-A341-5B78B597E174}" srcOrd="2" destOrd="0" parTransId="{798E6226-31FE-4B0D-ABEF-A2911817A6F0}" sibTransId="{C8F72AF9-3C5D-4B92-8F42-B47F470A52E8}"/>
    <dgm:cxn modelId="{30E28FE3-2D8A-49E7-8483-A7C38D71D0D7}" type="presOf" srcId="{5BF57522-EF1F-4E50-B766-7A14F5D19DFB}" destId="{7CEE4FBD-579C-45A0-99B8-F13F146A92CC}" srcOrd="0" destOrd="4" presId="urn:microsoft.com/office/officeart/2005/8/layout/vList2"/>
    <dgm:cxn modelId="{1F54A2E6-2643-41EE-9060-238840FD4295}" type="presOf" srcId="{8BCE7AD3-6D6A-47A9-A341-5B78B597E174}" destId="{7CEE4FBD-579C-45A0-99B8-F13F146A92CC}" srcOrd="0" destOrd="2" presId="urn:microsoft.com/office/officeart/2005/8/layout/vList2"/>
    <dgm:cxn modelId="{4742D0E9-BF07-43FB-A8E3-BAB8F0BF365E}" type="presOf" srcId="{0E8C4FE1-75D4-48B7-9FAF-B43AB53BA770}" destId="{91835631-674C-4161-BAB2-3652044D42F8}" srcOrd="0" destOrd="3" presId="urn:microsoft.com/office/officeart/2005/8/layout/vList2"/>
    <dgm:cxn modelId="{7E1346FF-C118-4326-A797-B9C3F016873C}" type="presOf" srcId="{74658A3E-1E8D-4E43-BC4D-781B91267ED6}" destId="{7CEE4FBD-579C-45A0-99B8-F13F146A92CC}" srcOrd="0" destOrd="1" presId="urn:microsoft.com/office/officeart/2005/8/layout/vList2"/>
    <dgm:cxn modelId="{56CF25E3-0B4B-4940-8613-92D13B86F02D}" type="presParOf" srcId="{DC912091-4C5D-4381-869E-F334C13C30D4}" destId="{893D7AAE-6695-4B67-8381-AF1CCCC80CF0}" srcOrd="0" destOrd="0" presId="urn:microsoft.com/office/officeart/2005/8/layout/vList2"/>
    <dgm:cxn modelId="{BB39DDAB-DED9-4600-BAC2-5FE2CAD814D1}" type="presParOf" srcId="{DC912091-4C5D-4381-869E-F334C13C30D4}" destId="{91835631-674C-4161-BAB2-3652044D42F8}" srcOrd="1" destOrd="0" presId="urn:microsoft.com/office/officeart/2005/8/layout/vList2"/>
    <dgm:cxn modelId="{68B9CD3C-AD87-4D1E-986C-738C0B0A09DA}" type="presParOf" srcId="{DC912091-4C5D-4381-869E-F334C13C30D4}" destId="{D49AB7F7-D23F-4A3C-84F3-F19C808BD887}" srcOrd="2" destOrd="0" presId="urn:microsoft.com/office/officeart/2005/8/layout/vList2"/>
    <dgm:cxn modelId="{48410185-DBEB-4008-B8C5-A6675E823609}" type="presParOf" srcId="{DC912091-4C5D-4381-869E-F334C13C30D4}" destId="{7CEE4FBD-579C-45A0-99B8-F13F146A92C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075A8E-79CD-443E-9CC0-447C875FE32C}"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4A55E6F-02CD-4FFD-A177-44FA2D10C8B2}">
      <dgm:prSet/>
      <dgm:spPr/>
      <dgm:t>
        <a:bodyPr/>
        <a:lstStyle/>
        <a:p>
          <a:pPr>
            <a:lnSpc>
              <a:spcPct val="100000"/>
            </a:lnSpc>
          </a:pPr>
          <a:r>
            <a:rPr lang="en-US"/>
            <a:t>Logic app</a:t>
          </a:r>
        </a:p>
      </dgm:t>
    </dgm:pt>
    <dgm:pt modelId="{8016E111-3FED-49CB-A6BC-7A66F456FE10}" type="parTrans" cxnId="{2A2ACFD6-A73B-46A1-BBA9-7623B63FC567}">
      <dgm:prSet/>
      <dgm:spPr/>
      <dgm:t>
        <a:bodyPr/>
        <a:lstStyle/>
        <a:p>
          <a:endParaRPr lang="en-US"/>
        </a:p>
      </dgm:t>
    </dgm:pt>
    <dgm:pt modelId="{19FE4CBA-DC47-4CB0-B068-7D7F8D07502C}" type="sibTrans" cxnId="{2A2ACFD6-A73B-46A1-BBA9-7623B63FC567}">
      <dgm:prSet/>
      <dgm:spPr/>
      <dgm:t>
        <a:bodyPr/>
        <a:lstStyle/>
        <a:p>
          <a:endParaRPr lang="en-US"/>
        </a:p>
      </dgm:t>
    </dgm:pt>
    <dgm:pt modelId="{3F3E0B8A-67B9-46F1-8DB8-54F68ECFE680}">
      <dgm:prSet/>
      <dgm:spPr/>
      <dgm:t>
        <a:bodyPr/>
        <a:lstStyle/>
        <a:p>
          <a:pPr>
            <a:lnSpc>
              <a:spcPct val="100000"/>
            </a:lnSpc>
          </a:pPr>
          <a:r>
            <a:rPr lang="en-US"/>
            <a:t>UI Based</a:t>
          </a:r>
        </a:p>
      </dgm:t>
    </dgm:pt>
    <dgm:pt modelId="{6E621C51-1591-4208-A22C-2B921776E14D}" type="parTrans" cxnId="{ED3DE584-6438-4A60-B42A-17B3AC2C2C6A}">
      <dgm:prSet/>
      <dgm:spPr/>
      <dgm:t>
        <a:bodyPr/>
        <a:lstStyle/>
        <a:p>
          <a:endParaRPr lang="en-US"/>
        </a:p>
      </dgm:t>
    </dgm:pt>
    <dgm:pt modelId="{46877722-622D-4457-9B51-2976550B9D92}" type="sibTrans" cxnId="{ED3DE584-6438-4A60-B42A-17B3AC2C2C6A}">
      <dgm:prSet/>
      <dgm:spPr/>
      <dgm:t>
        <a:bodyPr/>
        <a:lstStyle/>
        <a:p>
          <a:endParaRPr lang="en-US"/>
        </a:p>
      </dgm:t>
    </dgm:pt>
    <dgm:pt modelId="{9877A582-306B-4754-9BC7-77072EBE7BA7}">
      <dgm:prSet/>
      <dgm:spPr/>
      <dgm:t>
        <a:bodyPr/>
        <a:lstStyle/>
        <a:p>
          <a:pPr>
            <a:lnSpc>
              <a:spcPct val="100000"/>
            </a:lnSpc>
          </a:pPr>
          <a:r>
            <a:rPr lang="en-US"/>
            <a:t>JSON based workflow configuration</a:t>
          </a:r>
        </a:p>
      </dgm:t>
    </dgm:pt>
    <dgm:pt modelId="{6C1EDF62-8172-4CD9-8C38-8B534910570C}" type="parTrans" cxnId="{5FC63375-4ECA-47ED-9189-84864E5B297B}">
      <dgm:prSet/>
      <dgm:spPr/>
      <dgm:t>
        <a:bodyPr/>
        <a:lstStyle/>
        <a:p>
          <a:endParaRPr lang="en-US"/>
        </a:p>
      </dgm:t>
    </dgm:pt>
    <dgm:pt modelId="{4BB06A87-E39B-4497-B102-B6A631A08F02}" type="sibTrans" cxnId="{5FC63375-4ECA-47ED-9189-84864E5B297B}">
      <dgm:prSet/>
      <dgm:spPr/>
      <dgm:t>
        <a:bodyPr/>
        <a:lstStyle/>
        <a:p>
          <a:endParaRPr lang="en-US"/>
        </a:p>
      </dgm:t>
    </dgm:pt>
    <dgm:pt modelId="{CC24DA10-FEAF-4EE1-A0AF-4041E6AAED86}">
      <dgm:prSet/>
      <dgm:spPr/>
      <dgm:t>
        <a:bodyPr/>
        <a:lstStyle/>
        <a:p>
          <a:pPr>
            <a:lnSpc>
              <a:spcPct val="100000"/>
            </a:lnSpc>
          </a:pPr>
          <a:r>
            <a:rPr lang="en-US"/>
            <a:t>Can be run only in Azure</a:t>
          </a:r>
        </a:p>
      </dgm:t>
    </dgm:pt>
    <dgm:pt modelId="{E7623F78-1278-47EB-A839-BF90E8FC0F31}" type="parTrans" cxnId="{09E1DAFA-E189-4A6C-9F1B-B0D8FEBF5F3D}">
      <dgm:prSet/>
      <dgm:spPr/>
      <dgm:t>
        <a:bodyPr/>
        <a:lstStyle/>
        <a:p>
          <a:endParaRPr lang="en-US"/>
        </a:p>
      </dgm:t>
    </dgm:pt>
    <dgm:pt modelId="{820CB0B6-6E2C-452C-9D69-B2CE917EF11D}" type="sibTrans" cxnId="{09E1DAFA-E189-4A6C-9F1B-B0D8FEBF5F3D}">
      <dgm:prSet/>
      <dgm:spPr/>
      <dgm:t>
        <a:bodyPr/>
        <a:lstStyle/>
        <a:p>
          <a:endParaRPr lang="en-US"/>
        </a:p>
      </dgm:t>
    </dgm:pt>
    <dgm:pt modelId="{7746BE09-BB9A-4BAC-AE11-DB08C1D5162D}">
      <dgm:prSet/>
      <dgm:spPr/>
      <dgm:t>
        <a:bodyPr/>
        <a:lstStyle/>
        <a:p>
          <a:pPr>
            <a:lnSpc>
              <a:spcPct val="100000"/>
            </a:lnSpc>
          </a:pPr>
          <a:r>
            <a:rPr lang="en-US"/>
            <a:t>Large number of pre built connector</a:t>
          </a:r>
        </a:p>
      </dgm:t>
    </dgm:pt>
    <dgm:pt modelId="{FA0701D5-9BAD-46E4-BDFC-FEC79CC282CD}" type="parTrans" cxnId="{4AF48301-4001-47DC-8D5E-33293483AE58}">
      <dgm:prSet/>
      <dgm:spPr/>
      <dgm:t>
        <a:bodyPr/>
        <a:lstStyle/>
        <a:p>
          <a:endParaRPr lang="en-US"/>
        </a:p>
      </dgm:t>
    </dgm:pt>
    <dgm:pt modelId="{909B4479-F627-4F49-91AF-DE7011CD6BB5}" type="sibTrans" cxnId="{4AF48301-4001-47DC-8D5E-33293483AE58}">
      <dgm:prSet/>
      <dgm:spPr/>
      <dgm:t>
        <a:bodyPr/>
        <a:lstStyle/>
        <a:p>
          <a:endParaRPr lang="en-US"/>
        </a:p>
      </dgm:t>
    </dgm:pt>
    <dgm:pt modelId="{C77DF9DA-E93A-42AC-BF8A-FD8086C5C58F}">
      <dgm:prSet/>
      <dgm:spPr/>
      <dgm:t>
        <a:bodyPr/>
        <a:lstStyle/>
        <a:p>
          <a:pPr>
            <a:lnSpc>
              <a:spcPct val="100000"/>
            </a:lnSpc>
          </a:pPr>
          <a:r>
            <a:rPr lang="en-US"/>
            <a:t>Pre built receipes</a:t>
          </a:r>
        </a:p>
      </dgm:t>
    </dgm:pt>
    <dgm:pt modelId="{837622E9-87A0-4539-A4AC-0D2962CF3528}" type="parTrans" cxnId="{8B8D9409-D832-4505-A0D5-5E09106FF695}">
      <dgm:prSet/>
      <dgm:spPr/>
      <dgm:t>
        <a:bodyPr/>
        <a:lstStyle/>
        <a:p>
          <a:endParaRPr lang="en-US"/>
        </a:p>
      </dgm:t>
    </dgm:pt>
    <dgm:pt modelId="{DB9B8A39-B026-4BF6-92BD-0399E02D24E6}" type="sibTrans" cxnId="{8B8D9409-D832-4505-A0D5-5E09106FF695}">
      <dgm:prSet/>
      <dgm:spPr/>
      <dgm:t>
        <a:bodyPr/>
        <a:lstStyle/>
        <a:p>
          <a:endParaRPr lang="en-US"/>
        </a:p>
      </dgm:t>
    </dgm:pt>
    <dgm:pt modelId="{C4280F65-5EC8-4B86-A46D-1BE3673B59E5}">
      <dgm:prSet/>
      <dgm:spPr/>
      <dgm:t>
        <a:bodyPr/>
        <a:lstStyle/>
        <a:p>
          <a:pPr>
            <a:lnSpc>
              <a:spcPct val="100000"/>
            </a:lnSpc>
          </a:pPr>
          <a:r>
            <a:rPr lang="en-US"/>
            <a:t>Durable function</a:t>
          </a:r>
        </a:p>
      </dgm:t>
    </dgm:pt>
    <dgm:pt modelId="{99085782-6F28-4546-9F06-C36874FABB4B}" type="parTrans" cxnId="{D8BBE18E-EC39-4BE9-AC5A-6C1C3BE11E43}">
      <dgm:prSet/>
      <dgm:spPr/>
      <dgm:t>
        <a:bodyPr/>
        <a:lstStyle/>
        <a:p>
          <a:endParaRPr lang="en-US"/>
        </a:p>
      </dgm:t>
    </dgm:pt>
    <dgm:pt modelId="{CE5B85C6-D321-45C8-B89A-BFDE176A6630}" type="sibTrans" cxnId="{D8BBE18E-EC39-4BE9-AC5A-6C1C3BE11E43}">
      <dgm:prSet/>
      <dgm:spPr/>
      <dgm:t>
        <a:bodyPr/>
        <a:lstStyle/>
        <a:p>
          <a:endParaRPr lang="en-US"/>
        </a:p>
      </dgm:t>
    </dgm:pt>
    <dgm:pt modelId="{857F16E7-415B-46FC-A977-3CE6EE2DA5C6}">
      <dgm:prSet/>
      <dgm:spPr/>
      <dgm:t>
        <a:bodyPr/>
        <a:lstStyle/>
        <a:p>
          <a:pPr>
            <a:lnSpc>
              <a:spcPct val="100000"/>
            </a:lnSpc>
          </a:pPr>
          <a:r>
            <a:rPr lang="en-US"/>
            <a:t>Code controlled</a:t>
          </a:r>
        </a:p>
      </dgm:t>
    </dgm:pt>
    <dgm:pt modelId="{4D1E27AF-01D0-4779-82A4-D3310F3385AB}" type="parTrans" cxnId="{8A526C55-1711-4C51-B44B-6E158CD6ACDE}">
      <dgm:prSet/>
      <dgm:spPr/>
      <dgm:t>
        <a:bodyPr/>
        <a:lstStyle/>
        <a:p>
          <a:endParaRPr lang="en-US"/>
        </a:p>
      </dgm:t>
    </dgm:pt>
    <dgm:pt modelId="{9A581D1A-9AD7-4226-A02D-D534F2496B8E}" type="sibTrans" cxnId="{8A526C55-1711-4C51-B44B-6E158CD6ACDE}">
      <dgm:prSet/>
      <dgm:spPr/>
      <dgm:t>
        <a:bodyPr/>
        <a:lstStyle/>
        <a:p>
          <a:endParaRPr lang="en-US"/>
        </a:p>
      </dgm:t>
    </dgm:pt>
    <dgm:pt modelId="{EFA337B5-FE95-42B0-A699-59F0B344663A}">
      <dgm:prSet/>
      <dgm:spPr/>
      <dgm:t>
        <a:bodyPr/>
        <a:lstStyle/>
        <a:p>
          <a:pPr>
            <a:lnSpc>
              <a:spcPct val="100000"/>
            </a:lnSpc>
          </a:pPr>
          <a:r>
            <a:rPr lang="en-US"/>
            <a:t>Store and Replay using Azure storage Table</a:t>
          </a:r>
        </a:p>
      </dgm:t>
    </dgm:pt>
    <dgm:pt modelId="{548EE110-E9F1-4A0B-8F8A-B90F9A8232F0}" type="parTrans" cxnId="{6E9DDEC4-7517-46A1-A9D2-625F8D9A3DA0}">
      <dgm:prSet/>
      <dgm:spPr/>
      <dgm:t>
        <a:bodyPr/>
        <a:lstStyle/>
        <a:p>
          <a:endParaRPr lang="en-US"/>
        </a:p>
      </dgm:t>
    </dgm:pt>
    <dgm:pt modelId="{AD58D1C7-0AF8-4EF0-B17E-E0FE31676C46}" type="sibTrans" cxnId="{6E9DDEC4-7517-46A1-A9D2-625F8D9A3DA0}">
      <dgm:prSet/>
      <dgm:spPr/>
      <dgm:t>
        <a:bodyPr/>
        <a:lstStyle/>
        <a:p>
          <a:endParaRPr lang="en-US"/>
        </a:p>
      </dgm:t>
    </dgm:pt>
    <dgm:pt modelId="{2E36C469-243D-42E1-8B16-43F0DF4C93F8}">
      <dgm:prSet/>
      <dgm:spPr/>
      <dgm:t>
        <a:bodyPr/>
        <a:lstStyle/>
        <a:p>
          <a:pPr>
            <a:lnSpc>
              <a:spcPct val="100000"/>
            </a:lnSpc>
          </a:pPr>
          <a:r>
            <a:rPr lang="en-US"/>
            <a:t>Event source storage of workflow state</a:t>
          </a:r>
        </a:p>
      </dgm:t>
    </dgm:pt>
    <dgm:pt modelId="{6128E43B-8FBE-4B87-856D-96E19DB510C1}" type="parTrans" cxnId="{60577100-A741-45A6-B00B-7E5C5A5DD85F}">
      <dgm:prSet/>
      <dgm:spPr/>
      <dgm:t>
        <a:bodyPr/>
        <a:lstStyle/>
        <a:p>
          <a:endParaRPr lang="en-US"/>
        </a:p>
      </dgm:t>
    </dgm:pt>
    <dgm:pt modelId="{8CC7A745-B550-40BA-95E6-83095F0B3826}" type="sibTrans" cxnId="{60577100-A741-45A6-B00B-7E5C5A5DD85F}">
      <dgm:prSet/>
      <dgm:spPr/>
      <dgm:t>
        <a:bodyPr/>
        <a:lstStyle/>
        <a:p>
          <a:endParaRPr lang="en-US"/>
        </a:p>
      </dgm:t>
    </dgm:pt>
    <dgm:pt modelId="{F4114B04-523C-4185-8B0B-8429B3614CE1}">
      <dgm:prSet/>
      <dgm:spPr/>
      <dgm:t>
        <a:bodyPr/>
        <a:lstStyle/>
        <a:p>
          <a:pPr>
            <a:lnSpc>
              <a:spcPct val="100000"/>
            </a:lnSpc>
          </a:pPr>
          <a:r>
            <a:rPr lang="en-US"/>
            <a:t>Can be run outside Azure</a:t>
          </a:r>
        </a:p>
      </dgm:t>
    </dgm:pt>
    <dgm:pt modelId="{5430D9E5-DDDA-4916-9FD5-B6300651A9F2}" type="parTrans" cxnId="{FD39CB3A-A0A0-456E-B8B7-E7E6EF527C61}">
      <dgm:prSet/>
      <dgm:spPr/>
      <dgm:t>
        <a:bodyPr/>
        <a:lstStyle/>
        <a:p>
          <a:endParaRPr lang="en-US"/>
        </a:p>
      </dgm:t>
    </dgm:pt>
    <dgm:pt modelId="{C32E9C01-28AB-426D-844C-03644049E304}" type="sibTrans" cxnId="{FD39CB3A-A0A0-456E-B8B7-E7E6EF527C61}">
      <dgm:prSet/>
      <dgm:spPr/>
      <dgm:t>
        <a:bodyPr/>
        <a:lstStyle/>
        <a:p>
          <a:endParaRPr lang="en-US"/>
        </a:p>
      </dgm:t>
    </dgm:pt>
    <dgm:pt modelId="{05A4F1AE-D23C-4D23-A843-18AB21FF9069}" type="pres">
      <dgm:prSet presAssocID="{0A075A8E-79CD-443E-9CC0-447C875FE32C}" presName="root" presStyleCnt="0">
        <dgm:presLayoutVars>
          <dgm:dir/>
          <dgm:resizeHandles val="exact"/>
        </dgm:presLayoutVars>
      </dgm:prSet>
      <dgm:spPr/>
    </dgm:pt>
    <dgm:pt modelId="{848FA373-EE29-4CF5-8150-5D8B74A74F6F}" type="pres">
      <dgm:prSet presAssocID="{B4A55E6F-02CD-4FFD-A177-44FA2D10C8B2}" presName="compNode" presStyleCnt="0"/>
      <dgm:spPr/>
    </dgm:pt>
    <dgm:pt modelId="{494AAC7E-845E-47DC-9623-5F58BD20DDE3}" type="pres">
      <dgm:prSet presAssocID="{B4A55E6F-02CD-4FFD-A177-44FA2D10C8B2}" presName="bgRect" presStyleLbl="bgShp" presStyleIdx="0" presStyleCnt="2"/>
      <dgm:spPr>
        <a:solidFill>
          <a:schemeClr val="tx2">
            <a:lumMod val="75000"/>
            <a:lumOff val="25000"/>
          </a:schemeClr>
        </a:solidFill>
      </dgm:spPr>
    </dgm:pt>
    <dgm:pt modelId="{97E93B0F-2F14-496E-82E3-B2073EB2DEF5}" type="pres">
      <dgm:prSet presAssocID="{B4A55E6F-02CD-4FFD-A177-44FA2D10C8B2}"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5000" r="-45000"/>
          </a:stretch>
        </a:blipFill>
        <a:ln>
          <a:noFill/>
        </a:ln>
      </dgm:spPr>
      <dgm:extLst/>
    </dgm:pt>
    <dgm:pt modelId="{9D077FAB-1262-4563-ABA7-2D09EEF2C40A}" type="pres">
      <dgm:prSet presAssocID="{B4A55E6F-02CD-4FFD-A177-44FA2D10C8B2}" presName="spaceRect" presStyleCnt="0"/>
      <dgm:spPr/>
    </dgm:pt>
    <dgm:pt modelId="{DA1925C3-1719-4807-9088-282EE9909D6C}" type="pres">
      <dgm:prSet presAssocID="{B4A55E6F-02CD-4FFD-A177-44FA2D10C8B2}" presName="parTx" presStyleLbl="revTx" presStyleIdx="0" presStyleCnt="4">
        <dgm:presLayoutVars>
          <dgm:chMax val="0"/>
          <dgm:chPref val="0"/>
        </dgm:presLayoutVars>
      </dgm:prSet>
      <dgm:spPr/>
    </dgm:pt>
    <dgm:pt modelId="{95E50D24-F13B-4684-A588-49C38AD1E2EB}" type="pres">
      <dgm:prSet presAssocID="{B4A55E6F-02CD-4FFD-A177-44FA2D10C8B2}" presName="desTx" presStyleLbl="revTx" presStyleIdx="1" presStyleCnt="4">
        <dgm:presLayoutVars/>
      </dgm:prSet>
      <dgm:spPr/>
    </dgm:pt>
    <dgm:pt modelId="{077D8131-51F9-4080-8DC8-3FF5C70B2294}" type="pres">
      <dgm:prSet presAssocID="{19FE4CBA-DC47-4CB0-B068-7D7F8D07502C}" presName="sibTrans" presStyleCnt="0"/>
      <dgm:spPr/>
    </dgm:pt>
    <dgm:pt modelId="{A9C02CC6-579A-4700-9854-FE88107E60DA}" type="pres">
      <dgm:prSet presAssocID="{C4280F65-5EC8-4B86-A46D-1BE3673B59E5}" presName="compNode" presStyleCnt="0"/>
      <dgm:spPr/>
    </dgm:pt>
    <dgm:pt modelId="{84738829-0CE2-4F6B-B4DC-09CFF6B94AFB}" type="pres">
      <dgm:prSet presAssocID="{C4280F65-5EC8-4B86-A46D-1BE3673B59E5}" presName="bgRect" presStyleLbl="bgShp" presStyleIdx="1" presStyleCnt="2"/>
      <dgm:spPr>
        <a:solidFill>
          <a:schemeClr val="tx2">
            <a:lumMod val="75000"/>
            <a:lumOff val="25000"/>
          </a:schemeClr>
        </a:solidFill>
      </dgm:spPr>
    </dgm:pt>
    <dgm:pt modelId="{6EA31EFA-F7D5-4408-B499-F072D8010377}" type="pres">
      <dgm:prSet presAssocID="{C4280F65-5EC8-4B86-A46D-1BE3673B59E5}" presName="iconRect" presStyleLbl="nod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51000" r="-51000"/>
          </a:stretch>
        </a:blipFill>
        <a:ln>
          <a:noFill/>
        </a:ln>
      </dgm:spPr>
      <dgm:extLst/>
    </dgm:pt>
    <dgm:pt modelId="{A71FCFC6-56C3-4E6F-AF29-565E1A7C6714}" type="pres">
      <dgm:prSet presAssocID="{C4280F65-5EC8-4B86-A46D-1BE3673B59E5}" presName="spaceRect" presStyleCnt="0"/>
      <dgm:spPr/>
    </dgm:pt>
    <dgm:pt modelId="{695ADEA5-2AFF-4C90-9400-181DF7829ABF}" type="pres">
      <dgm:prSet presAssocID="{C4280F65-5EC8-4B86-A46D-1BE3673B59E5}" presName="parTx" presStyleLbl="revTx" presStyleIdx="2" presStyleCnt="4">
        <dgm:presLayoutVars>
          <dgm:chMax val="0"/>
          <dgm:chPref val="0"/>
        </dgm:presLayoutVars>
      </dgm:prSet>
      <dgm:spPr/>
    </dgm:pt>
    <dgm:pt modelId="{DCA38D35-B2C0-485C-BB58-852D03F3F4BB}" type="pres">
      <dgm:prSet presAssocID="{C4280F65-5EC8-4B86-A46D-1BE3673B59E5}" presName="desTx" presStyleLbl="revTx" presStyleIdx="3" presStyleCnt="4">
        <dgm:presLayoutVars/>
      </dgm:prSet>
      <dgm:spPr/>
    </dgm:pt>
  </dgm:ptLst>
  <dgm:cxnLst>
    <dgm:cxn modelId="{60577100-A741-45A6-B00B-7E5C5A5DD85F}" srcId="{C4280F65-5EC8-4B86-A46D-1BE3673B59E5}" destId="{2E36C469-243D-42E1-8B16-43F0DF4C93F8}" srcOrd="2" destOrd="0" parTransId="{6128E43B-8FBE-4B87-856D-96E19DB510C1}" sibTransId="{8CC7A745-B550-40BA-95E6-83095F0B3826}"/>
    <dgm:cxn modelId="{4AF48301-4001-47DC-8D5E-33293483AE58}" srcId="{B4A55E6F-02CD-4FFD-A177-44FA2D10C8B2}" destId="{7746BE09-BB9A-4BAC-AE11-DB08C1D5162D}" srcOrd="3" destOrd="0" parTransId="{FA0701D5-9BAD-46E4-BDFC-FEC79CC282CD}" sibTransId="{909B4479-F627-4F49-91AF-DE7011CD6BB5}"/>
    <dgm:cxn modelId="{F36AD607-E271-48AD-A58C-B70603A294E5}" type="presOf" srcId="{9877A582-306B-4754-9BC7-77072EBE7BA7}" destId="{95E50D24-F13B-4684-A588-49C38AD1E2EB}" srcOrd="0" destOrd="1" presId="urn:microsoft.com/office/officeart/2018/2/layout/IconVerticalSolidList"/>
    <dgm:cxn modelId="{8B8D9409-D832-4505-A0D5-5E09106FF695}" srcId="{B4A55E6F-02CD-4FFD-A177-44FA2D10C8B2}" destId="{C77DF9DA-E93A-42AC-BF8A-FD8086C5C58F}" srcOrd="4" destOrd="0" parTransId="{837622E9-87A0-4539-A4AC-0D2962CF3528}" sibTransId="{DB9B8A39-B026-4BF6-92BD-0399E02D24E6}"/>
    <dgm:cxn modelId="{5C9D8E20-4F2A-4A88-AF3F-0B086E13DBEF}" type="presOf" srcId="{EFA337B5-FE95-42B0-A699-59F0B344663A}" destId="{DCA38D35-B2C0-485C-BB58-852D03F3F4BB}" srcOrd="0" destOrd="1" presId="urn:microsoft.com/office/officeart/2018/2/layout/IconVerticalSolidList"/>
    <dgm:cxn modelId="{FD39CB3A-A0A0-456E-B8B7-E7E6EF527C61}" srcId="{C4280F65-5EC8-4B86-A46D-1BE3673B59E5}" destId="{F4114B04-523C-4185-8B0B-8429B3614CE1}" srcOrd="3" destOrd="0" parTransId="{5430D9E5-DDDA-4916-9FD5-B6300651A9F2}" sibTransId="{C32E9C01-28AB-426D-844C-03644049E304}"/>
    <dgm:cxn modelId="{3C10163F-E4F5-4C7C-8F52-5FD639C530FB}" type="presOf" srcId="{857F16E7-415B-46FC-A977-3CE6EE2DA5C6}" destId="{DCA38D35-B2C0-485C-BB58-852D03F3F4BB}" srcOrd="0" destOrd="0" presId="urn:microsoft.com/office/officeart/2018/2/layout/IconVerticalSolidList"/>
    <dgm:cxn modelId="{43F82347-E68C-4B85-AB1A-2A27E65BC768}" type="presOf" srcId="{0A075A8E-79CD-443E-9CC0-447C875FE32C}" destId="{05A4F1AE-D23C-4D23-A843-18AB21FF9069}" srcOrd="0" destOrd="0" presId="urn:microsoft.com/office/officeart/2018/2/layout/IconVerticalSolidList"/>
    <dgm:cxn modelId="{9F51386B-7E8B-4891-90A3-504C92753C9D}" type="presOf" srcId="{F4114B04-523C-4185-8B0B-8429B3614CE1}" destId="{DCA38D35-B2C0-485C-BB58-852D03F3F4BB}" srcOrd="0" destOrd="3" presId="urn:microsoft.com/office/officeart/2018/2/layout/IconVerticalSolidList"/>
    <dgm:cxn modelId="{35316C54-4E39-4ECF-8AB0-7BA518DDDFF8}" type="presOf" srcId="{C77DF9DA-E93A-42AC-BF8A-FD8086C5C58F}" destId="{95E50D24-F13B-4684-A588-49C38AD1E2EB}" srcOrd="0" destOrd="4" presId="urn:microsoft.com/office/officeart/2018/2/layout/IconVerticalSolidList"/>
    <dgm:cxn modelId="{5FC63375-4ECA-47ED-9189-84864E5B297B}" srcId="{B4A55E6F-02CD-4FFD-A177-44FA2D10C8B2}" destId="{9877A582-306B-4754-9BC7-77072EBE7BA7}" srcOrd="1" destOrd="0" parTransId="{6C1EDF62-8172-4CD9-8C38-8B534910570C}" sibTransId="{4BB06A87-E39B-4497-B102-B6A631A08F02}"/>
    <dgm:cxn modelId="{8A526C55-1711-4C51-B44B-6E158CD6ACDE}" srcId="{C4280F65-5EC8-4B86-A46D-1BE3673B59E5}" destId="{857F16E7-415B-46FC-A977-3CE6EE2DA5C6}" srcOrd="0" destOrd="0" parTransId="{4D1E27AF-01D0-4779-82A4-D3310F3385AB}" sibTransId="{9A581D1A-9AD7-4226-A02D-D534F2496B8E}"/>
    <dgm:cxn modelId="{1E69AE7D-5F08-4A23-A49A-B0179A60B081}" type="presOf" srcId="{3F3E0B8A-67B9-46F1-8DB8-54F68ECFE680}" destId="{95E50D24-F13B-4684-A588-49C38AD1E2EB}" srcOrd="0" destOrd="0" presId="urn:microsoft.com/office/officeart/2018/2/layout/IconVerticalSolidList"/>
    <dgm:cxn modelId="{ED3DE584-6438-4A60-B42A-17B3AC2C2C6A}" srcId="{B4A55E6F-02CD-4FFD-A177-44FA2D10C8B2}" destId="{3F3E0B8A-67B9-46F1-8DB8-54F68ECFE680}" srcOrd="0" destOrd="0" parTransId="{6E621C51-1591-4208-A22C-2B921776E14D}" sibTransId="{46877722-622D-4457-9B51-2976550B9D92}"/>
    <dgm:cxn modelId="{D8BBE18E-EC39-4BE9-AC5A-6C1C3BE11E43}" srcId="{0A075A8E-79CD-443E-9CC0-447C875FE32C}" destId="{C4280F65-5EC8-4B86-A46D-1BE3673B59E5}" srcOrd="1" destOrd="0" parTransId="{99085782-6F28-4546-9F06-C36874FABB4B}" sibTransId="{CE5B85C6-D321-45C8-B89A-BFDE176A6630}"/>
    <dgm:cxn modelId="{BF2A8692-DB93-44D8-AF9B-7E8B46118416}" type="presOf" srcId="{B4A55E6F-02CD-4FFD-A177-44FA2D10C8B2}" destId="{DA1925C3-1719-4807-9088-282EE9909D6C}" srcOrd="0" destOrd="0" presId="urn:microsoft.com/office/officeart/2018/2/layout/IconVerticalSolidList"/>
    <dgm:cxn modelId="{14B38D94-3D2E-4E98-B898-8261B659D0FF}" type="presOf" srcId="{7746BE09-BB9A-4BAC-AE11-DB08C1D5162D}" destId="{95E50D24-F13B-4684-A588-49C38AD1E2EB}" srcOrd="0" destOrd="3" presId="urn:microsoft.com/office/officeart/2018/2/layout/IconVerticalSolidList"/>
    <dgm:cxn modelId="{0F86B298-30B9-4ED2-BFC6-3AEC87A57DF2}" type="presOf" srcId="{CC24DA10-FEAF-4EE1-A0AF-4041E6AAED86}" destId="{95E50D24-F13B-4684-A588-49C38AD1E2EB}" srcOrd="0" destOrd="2" presId="urn:microsoft.com/office/officeart/2018/2/layout/IconVerticalSolidList"/>
    <dgm:cxn modelId="{120D9CAE-0559-4166-B411-DED6DFC3C833}" type="presOf" srcId="{C4280F65-5EC8-4B86-A46D-1BE3673B59E5}" destId="{695ADEA5-2AFF-4C90-9400-181DF7829ABF}" srcOrd="0" destOrd="0" presId="urn:microsoft.com/office/officeart/2018/2/layout/IconVerticalSolidList"/>
    <dgm:cxn modelId="{6E9DDEC4-7517-46A1-A9D2-625F8D9A3DA0}" srcId="{C4280F65-5EC8-4B86-A46D-1BE3673B59E5}" destId="{EFA337B5-FE95-42B0-A699-59F0B344663A}" srcOrd="1" destOrd="0" parTransId="{548EE110-E9F1-4A0B-8F8A-B90F9A8232F0}" sibTransId="{AD58D1C7-0AF8-4EF0-B17E-E0FE31676C46}"/>
    <dgm:cxn modelId="{6CF9ECCA-AFE6-4E57-B9CB-AFF7E838BF2A}" type="presOf" srcId="{2E36C469-243D-42E1-8B16-43F0DF4C93F8}" destId="{DCA38D35-B2C0-485C-BB58-852D03F3F4BB}" srcOrd="0" destOrd="2" presId="urn:microsoft.com/office/officeart/2018/2/layout/IconVerticalSolidList"/>
    <dgm:cxn modelId="{2A2ACFD6-A73B-46A1-BBA9-7623B63FC567}" srcId="{0A075A8E-79CD-443E-9CC0-447C875FE32C}" destId="{B4A55E6F-02CD-4FFD-A177-44FA2D10C8B2}" srcOrd="0" destOrd="0" parTransId="{8016E111-3FED-49CB-A6BC-7A66F456FE10}" sibTransId="{19FE4CBA-DC47-4CB0-B068-7D7F8D07502C}"/>
    <dgm:cxn modelId="{09E1DAFA-E189-4A6C-9F1B-B0D8FEBF5F3D}" srcId="{B4A55E6F-02CD-4FFD-A177-44FA2D10C8B2}" destId="{CC24DA10-FEAF-4EE1-A0AF-4041E6AAED86}" srcOrd="2" destOrd="0" parTransId="{E7623F78-1278-47EB-A839-BF90E8FC0F31}" sibTransId="{820CB0B6-6E2C-452C-9D69-B2CE917EF11D}"/>
    <dgm:cxn modelId="{1FD6FE0E-6CA1-42CE-99AE-D172D4798B0A}" type="presParOf" srcId="{05A4F1AE-D23C-4D23-A843-18AB21FF9069}" destId="{848FA373-EE29-4CF5-8150-5D8B74A74F6F}" srcOrd="0" destOrd="0" presId="urn:microsoft.com/office/officeart/2018/2/layout/IconVerticalSolidList"/>
    <dgm:cxn modelId="{F2C1D2A2-9022-4EA8-B125-BCAAC77646A7}" type="presParOf" srcId="{848FA373-EE29-4CF5-8150-5D8B74A74F6F}" destId="{494AAC7E-845E-47DC-9623-5F58BD20DDE3}" srcOrd="0" destOrd="0" presId="urn:microsoft.com/office/officeart/2018/2/layout/IconVerticalSolidList"/>
    <dgm:cxn modelId="{C3584568-3273-4398-B3B8-146F2413AB0E}" type="presParOf" srcId="{848FA373-EE29-4CF5-8150-5D8B74A74F6F}" destId="{97E93B0F-2F14-496E-82E3-B2073EB2DEF5}" srcOrd="1" destOrd="0" presId="urn:microsoft.com/office/officeart/2018/2/layout/IconVerticalSolidList"/>
    <dgm:cxn modelId="{E3323A7A-95CF-4824-A146-6C5F2BB5F767}" type="presParOf" srcId="{848FA373-EE29-4CF5-8150-5D8B74A74F6F}" destId="{9D077FAB-1262-4563-ABA7-2D09EEF2C40A}" srcOrd="2" destOrd="0" presId="urn:microsoft.com/office/officeart/2018/2/layout/IconVerticalSolidList"/>
    <dgm:cxn modelId="{EBBDB7CB-A156-44BC-9A81-7BC39FD9239A}" type="presParOf" srcId="{848FA373-EE29-4CF5-8150-5D8B74A74F6F}" destId="{DA1925C3-1719-4807-9088-282EE9909D6C}" srcOrd="3" destOrd="0" presId="urn:microsoft.com/office/officeart/2018/2/layout/IconVerticalSolidList"/>
    <dgm:cxn modelId="{AEA58ABF-DAA7-4ED1-B271-8E163056CB27}" type="presParOf" srcId="{848FA373-EE29-4CF5-8150-5D8B74A74F6F}" destId="{95E50D24-F13B-4684-A588-49C38AD1E2EB}" srcOrd="4" destOrd="0" presId="urn:microsoft.com/office/officeart/2018/2/layout/IconVerticalSolidList"/>
    <dgm:cxn modelId="{25F0C66A-D9DC-42BF-8109-E44F46C5314A}" type="presParOf" srcId="{05A4F1AE-D23C-4D23-A843-18AB21FF9069}" destId="{077D8131-51F9-4080-8DC8-3FF5C70B2294}" srcOrd="1" destOrd="0" presId="urn:microsoft.com/office/officeart/2018/2/layout/IconVerticalSolidList"/>
    <dgm:cxn modelId="{7873F2BC-49ED-4691-83B3-88AE69476634}" type="presParOf" srcId="{05A4F1AE-D23C-4D23-A843-18AB21FF9069}" destId="{A9C02CC6-579A-4700-9854-FE88107E60DA}" srcOrd="2" destOrd="0" presId="urn:microsoft.com/office/officeart/2018/2/layout/IconVerticalSolidList"/>
    <dgm:cxn modelId="{847E721D-1895-4482-878A-84808A403DE1}" type="presParOf" srcId="{A9C02CC6-579A-4700-9854-FE88107E60DA}" destId="{84738829-0CE2-4F6B-B4DC-09CFF6B94AFB}" srcOrd="0" destOrd="0" presId="urn:microsoft.com/office/officeart/2018/2/layout/IconVerticalSolidList"/>
    <dgm:cxn modelId="{AA71DA59-324C-4812-A205-1C2B4EA29B38}" type="presParOf" srcId="{A9C02CC6-579A-4700-9854-FE88107E60DA}" destId="{6EA31EFA-F7D5-4408-B499-F072D8010377}" srcOrd="1" destOrd="0" presId="urn:microsoft.com/office/officeart/2018/2/layout/IconVerticalSolidList"/>
    <dgm:cxn modelId="{1D745AFB-D4DF-4D5A-A9D0-4B95A08F6055}" type="presParOf" srcId="{A9C02CC6-579A-4700-9854-FE88107E60DA}" destId="{A71FCFC6-56C3-4E6F-AF29-565E1A7C6714}" srcOrd="2" destOrd="0" presId="urn:microsoft.com/office/officeart/2018/2/layout/IconVerticalSolidList"/>
    <dgm:cxn modelId="{3FE9350B-1E59-440E-97A8-6CEFF0359ACF}" type="presParOf" srcId="{A9C02CC6-579A-4700-9854-FE88107E60DA}" destId="{695ADEA5-2AFF-4C90-9400-181DF7829ABF}" srcOrd="3" destOrd="0" presId="urn:microsoft.com/office/officeart/2018/2/layout/IconVerticalSolidList"/>
    <dgm:cxn modelId="{82B6DE7F-9FCD-4683-AA17-9BC5DAECF0EF}" type="presParOf" srcId="{A9C02CC6-579A-4700-9854-FE88107E60DA}" destId="{DCA38D35-B2C0-485C-BB58-852D03F3F4B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ED1604-8049-41F7-A2D6-E45974732914}" type="doc">
      <dgm:prSet loTypeId="urn:microsoft.com/office/officeart/2018/5/layout/IconLeafLabelList" loCatId="icon" qsTypeId="urn:microsoft.com/office/officeart/2005/8/quickstyle/simple1" qsCatId="simple" csTypeId="urn:microsoft.com/office/officeart/2005/8/colors/colorful2" csCatId="colorful" phldr="1"/>
      <dgm:spPr/>
      <dgm:t>
        <a:bodyPr/>
        <a:lstStyle/>
        <a:p>
          <a:endParaRPr lang="en-US"/>
        </a:p>
      </dgm:t>
    </dgm:pt>
    <dgm:pt modelId="{993456B2-E272-4564-8BA1-62BB27B1EA74}">
      <dgm:prSet/>
      <dgm:spPr/>
      <dgm:t>
        <a:bodyPr/>
        <a:lstStyle/>
        <a:p>
          <a:pPr>
            <a:lnSpc>
              <a:spcPct val="100000"/>
            </a:lnSpc>
            <a:defRPr cap="all"/>
          </a:pPr>
          <a:r>
            <a:rPr lang="en-US"/>
            <a:t>Easy Graphical modelling</a:t>
          </a:r>
        </a:p>
      </dgm:t>
    </dgm:pt>
    <dgm:pt modelId="{F111142A-4337-4E7A-A5E2-EDFD7FCAC65D}" type="parTrans" cxnId="{D84C9D0A-784E-40E6-ACA9-2A9284B268CA}">
      <dgm:prSet/>
      <dgm:spPr/>
      <dgm:t>
        <a:bodyPr/>
        <a:lstStyle/>
        <a:p>
          <a:endParaRPr lang="en-US"/>
        </a:p>
      </dgm:t>
    </dgm:pt>
    <dgm:pt modelId="{21D6F339-1BE1-40C8-8445-6432298C4409}" type="sibTrans" cxnId="{D84C9D0A-784E-40E6-ACA9-2A9284B268CA}">
      <dgm:prSet/>
      <dgm:spPr/>
      <dgm:t>
        <a:bodyPr/>
        <a:lstStyle/>
        <a:p>
          <a:endParaRPr lang="en-US"/>
        </a:p>
      </dgm:t>
    </dgm:pt>
    <dgm:pt modelId="{336D00C7-2181-4E7D-AD27-EF2AA1585631}">
      <dgm:prSet/>
      <dgm:spPr/>
      <dgm:t>
        <a:bodyPr/>
        <a:lstStyle/>
        <a:p>
          <a:pPr>
            <a:lnSpc>
              <a:spcPct val="100000"/>
            </a:lnSpc>
            <a:defRPr cap="all"/>
          </a:pPr>
          <a:r>
            <a:rPr lang="en-US"/>
            <a:t>RBAC for orchestration creation, update or delete</a:t>
          </a:r>
        </a:p>
      </dgm:t>
    </dgm:pt>
    <dgm:pt modelId="{077F01DC-1840-427B-BDF3-A4EA24CFFCE1}" type="parTrans" cxnId="{F9C526B2-7B26-4E0A-837C-680C55B81A76}">
      <dgm:prSet/>
      <dgm:spPr/>
      <dgm:t>
        <a:bodyPr/>
        <a:lstStyle/>
        <a:p>
          <a:endParaRPr lang="en-US"/>
        </a:p>
      </dgm:t>
    </dgm:pt>
    <dgm:pt modelId="{9ACFCBF5-AA06-46F4-BA69-1B4F66C613DE}" type="sibTrans" cxnId="{F9C526B2-7B26-4E0A-837C-680C55B81A76}">
      <dgm:prSet/>
      <dgm:spPr/>
      <dgm:t>
        <a:bodyPr/>
        <a:lstStyle/>
        <a:p>
          <a:endParaRPr lang="en-US"/>
        </a:p>
      </dgm:t>
    </dgm:pt>
    <dgm:pt modelId="{E858834F-65B8-45A0-BED1-67F05FCDB6CA}">
      <dgm:prSet/>
      <dgm:spPr/>
      <dgm:t>
        <a:bodyPr/>
        <a:lstStyle/>
        <a:p>
          <a:pPr>
            <a:lnSpc>
              <a:spcPct val="100000"/>
            </a:lnSpc>
            <a:defRPr cap="all"/>
          </a:pPr>
          <a:r>
            <a:rPr lang="en-US"/>
            <a:t>Graphical monitoring of workflow</a:t>
          </a:r>
        </a:p>
      </dgm:t>
    </dgm:pt>
    <dgm:pt modelId="{4872DE69-1B42-46EC-A1EA-F46FA16651E8}" type="parTrans" cxnId="{CC391BBD-3C55-472C-BDEE-5A02FACCE1A4}">
      <dgm:prSet/>
      <dgm:spPr/>
      <dgm:t>
        <a:bodyPr/>
        <a:lstStyle/>
        <a:p>
          <a:endParaRPr lang="en-US"/>
        </a:p>
      </dgm:t>
    </dgm:pt>
    <dgm:pt modelId="{393A7796-82DE-4358-AABC-B5A4AD3632A6}" type="sibTrans" cxnId="{CC391BBD-3C55-472C-BDEE-5A02FACCE1A4}">
      <dgm:prSet/>
      <dgm:spPr/>
      <dgm:t>
        <a:bodyPr/>
        <a:lstStyle/>
        <a:p>
          <a:endParaRPr lang="en-US"/>
        </a:p>
      </dgm:t>
    </dgm:pt>
    <dgm:pt modelId="{7AAC7E90-AD37-401A-8CE4-C91BABECFBFA}">
      <dgm:prSet/>
      <dgm:spPr/>
      <dgm:t>
        <a:bodyPr/>
        <a:lstStyle/>
        <a:p>
          <a:pPr>
            <a:lnSpc>
              <a:spcPct val="100000"/>
            </a:lnSpc>
            <a:defRPr cap="all"/>
          </a:pPr>
          <a:r>
            <a:rPr lang="en-US"/>
            <a:t>Reports on Workflow – KPI based</a:t>
          </a:r>
        </a:p>
      </dgm:t>
    </dgm:pt>
    <dgm:pt modelId="{3A6BD1B1-A184-48F3-99EC-C3AA8D397B75}" type="parTrans" cxnId="{266CF170-8913-45B8-9C92-B48B73D9AD02}">
      <dgm:prSet/>
      <dgm:spPr/>
      <dgm:t>
        <a:bodyPr/>
        <a:lstStyle/>
        <a:p>
          <a:endParaRPr lang="en-US"/>
        </a:p>
      </dgm:t>
    </dgm:pt>
    <dgm:pt modelId="{BB68DB22-73FB-4239-9D0D-530CA0825263}" type="sibTrans" cxnId="{266CF170-8913-45B8-9C92-B48B73D9AD02}">
      <dgm:prSet/>
      <dgm:spPr/>
      <dgm:t>
        <a:bodyPr/>
        <a:lstStyle/>
        <a:p>
          <a:endParaRPr lang="en-US"/>
        </a:p>
      </dgm:t>
    </dgm:pt>
    <dgm:pt modelId="{B9CCE1F1-4888-420D-A444-752766CFCC97}">
      <dgm:prSet/>
      <dgm:spPr/>
      <dgm:t>
        <a:bodyPr/>
        <a:lstStyle/>
        <a:p>
          <a:pPr>
            <a:lnSpc>
              <a:spcPct val="100000"/>
            </a:lnSpc>
            <a:defRPr cap="all"/>
          </a:pPr>
          <a:r>
            <a:rPr lang="en-US" dirty="0"/>
            <a:t>Cloud hosting without vendor lock-in</a:t>
          </a:r>
        </a:p>
      </dgm:t>
    </dgm:pt>
    <dgm:pt modelId="{9F638215-98CD-42F1-A21A-6D59E7E5EB01}" type="parTrans" cxnId="{8D86A89F-78C2-4BB9-BD3E-45349A9F7E93}">
      <dgm:prSet/>
      <dgm:spPr/>
      <dgm:t>
        <a:bodyPr/>
        <a:lstStyle/>
        <a:p>
          <a:endParaRPr lang="en-US"/>
        </a:p>
      </dgm:t>
    </dgm:pt>
    <dgm:pt modelId="{2FF924F1-3ADD-47FB-AD62-B4E88EBD05B5}" type="sibTrans" cxnId="{8D86A89F-78C2-4BB9-BD3E-45349A9F7E93}">
      <dgm:prSet/>
      <dgm:spPr/>
      <dgm:t>
        <a:bodyPr/>
        <a:lstStyle/>
        <a:p>
          <a:endParaRPr lang="en-US"/>
        </a:p>
      </dgm:t>
    </dgm:pt>
    <dgm:pt modelId="{DF39DF1F-CB27-49C8-AF7C-99F762B43C31}">
      <dgm:prSet/>
      <dgm:spPr/>
      <dgm:t>
        <a:bodyPr/>
        <a:lstStyle/>
        <a:p>
          <a:pPr>
            <a:lnSpc>
              <a:spcPct val="100000"/>
            </a:lnSpc>
            <a:defRPr cap="all"/>
          </a:pPr>
          <a:r>
            <a:rPr lang="en-US"/>
            <a:t>Notification</a:t>
          </a:r>
        </a:p>
      </dgm:t>
    </dgm:pt>
    <dgm:pt modelId="{8DE74F0F-94A2-41A6-A916-A85E932F5234}" type="parTrans" cxnId="{16DC6FD3-0420-4980-A996-877B7AE50A59}">
      <dgm:prSet/>
      <dgm:spPr/>
      <dgm:t>
        <a:bodyPr/>
        <a:lstStyle/>
        <a:p>
          <a:endParaRPr lang="en-US"/>
        </a:p>
      </dgm:t>
    </dgm:pt>
    <dgm:pt modelId="{FC5B6187-120E-4EFB-902D-AFDE4A8023D6}" type="sibTrans" cxnId="{16DC6FD3-0420-4980-A996-877B7AE50A59}">
      <dgm:prSet/>
      <dgm:spPr/>
      <dgm:t>
        <a:bodyPr/>
        <a:lstStyle/>
        <a:p>
          <a:endParaRPr lang="en-US"/>
        </a:p>
      </dgm:t>
    </dgm:pt>
    <dgm:pt modelId="{C61D76EC-B731-4BED-A280-98F7E813F454}">
      <dgm:prSet/>
      <dgm:spPr/>
      <dgm:t>
        <a:bodyPr/>
        <a:lstStyle/>
        <a:p>
          <a:pPr>
            <a:lnSpc>
              <a:spcPct val="100000"/>
            </a:lnSpc>
            <a:defRPr cap="all"/>
          </a:pPr>
          <a:r>
            <a:rPr lang="en-US"/>
            <a:t>Parallelization of Task</a:t>
          </a:r>
        </a:p>
      </dgm:t>
    </dgm:pt>
    <dgm:pt modelId="{78ED58EA-BB77-4520-8583-4EC96C9AEB9D}" type="parTrans" cxnId="{B68B908B-845B-400C-A720-A057659D3A40}">
      <dgm:prSet/>
      <dgm:spPr/>
      <dgm:t>
        <a:bodyPr/>
        <a:lstStyle/>
        <a:p>
          <a:endParaRPr lang="en-US"/>
        </a:p>
      </dgm:t>
    </dgm:pt>
    <dgm:pt modelId="{01ACD5AB-582E-4DE5-80F4-57C1096F1B63}" type="sibTrans" cxnId="{B68B908B-845B-400C-A720-A057659D3A40}">
      <dgm:prSet/>
      <dgm:spPr/>
      <dgm:t>
        <a:bodyPr/>
        <a:lstStyle/>
        <a:p>
          <a:endParaRPr lang="en-US"/>
        </a:p>
      </dgm:t>
    </dgm:pt>
    <dgm:pt modelId="{69E9F447-56AC-4745-A30F-0EE8F5FE3F13}">
      <dgm:prSet/>
      <dgm:spPr/>
      <dgm:t>
        <a:bodyPr/>
        <a:lstStyle/>
        <a:p>
          <a:pPr>
            <a:lnSpc>
              <a:spcPct val="100000"/>
            </a:lnSpc>
            <a:defRPr cap="all"/>
          </a:pPr>
          <a:r>
            <a:rPr lang="en-US"/>
            <a:t>Prebuilt in connectors and activities</a:t>
          </a:r>
        </a:p>
      </dgm:t>
    </dgm:pt>
    <dgm:pt modelId="{6953DD07-C1FC-4D1C-89F4-4EB98216D10B}" type="parTrans" cxnId="{6B061531-0A45-45D5-8CB3-69818EC2F598}">
      <dgm:prSet/>
      <dgm:spPr/>
      <dgm:t>
        <a:bodyPr/>
        <a:lstStyle/>
        <a:p>
          <a:endParaRPr lang="en-US"/>
        </a:p>
      </dgm:t>
    </dgm:pt>
    <dgm:pt modelId="{60400F33-B374-49B7-AE78-B21C52E8AC84}" type="sibTrans" cxnId="{6B061531-0A45-45D5-8CB3-69818EC2F598}">
      <dgm:prSet/>
      <dgm:spPr/>
      <dgm:t>
        <a:bodyPr/>
        <a:lstStyle/>
        <a:p>
          <a:endParaRPr lang="en-US"/>
        </a:p>
      </dgm:t>
    </dgm:pt>
    <dgm:pt modelId="{F00CE0D0-AF0A-4128-AE9A-B12D2C027397}" type="pres">
      <dgm:prSet presAssocID="{67ED1604-8049-41F7-A2D6-E45974732914}" presName="root" presStyleCnt="0">
        <dgm:presLayoutVars>
          <dgm:dir/>
          <dgm:resizeHandles val="exact"/>
        </dgm:presLayoutVars>
      </dgm:prSet>
      <dgm:spPr/>
    </dgm:pt>
    <dgm:pt modelId="{0195A5E1-F800-4821-97E6-3E0C102AF670}" type="pres">
      <dgm:prSet presAssocID="{993456B2-E272-4564-8BA1-62BB27B1EA74}" presName="compNode" presStyleCnt="0"/>
      <dgm:spPr/>
    </dgm:pt>
    <dgm:pt modelId="{F41A9AA5-DF85-4DCD-B858-77C7613BC90C}" type="pres">
      <dgm:prSet presAssocID="{993456B2-E272-4564-8BA1-62BB27B1EA74}" presName="iconBgRect" presStyleLbl="bgShp" presStyleIdx="0" presStyleCnt="8"/>
      <dgm:spPr>
        <a:prstGeom prst="round2DiagRect">
          <a:avLst>
            <a:gd name="adj1" fmla="val 29727"/>
            <a:gd name="adj2" fmla="val 0"/>
          </a:avLst>
        </a:prstGeom>
      </dgm:spPr>
    </dgm:pt>
    <dgm:pt modelId="{FC9F2806-D044-436F-8C09-907EE8BCD2D7}" type="pres">
      <dgm:prSet presAssocID="{993456B2-E272-4564-8BA1-62BB27B1EA7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333E1960-2CE2-4B18-BFF3-80EF5CE60DCA}" type="pres">
      <dgm:prSet presAssocID="{993456B2-E272-4564-8BA1-62BB27B1EA74}" presName="spaceRect" presStyleCnt="0"/>
      <dgm:spPr/>
    </dgm:pt>
    <dgm:pt modelId="{4E2A5952-517A-4088-8EC1-9B86BC3DF08E}" type="pres">
      <dgm:prSet presAssocID="{993456B2-E272-4564-8BA1-62BB27B1EA74}" presName="textRect" presStyleLbl="revTx" presStyleIdx="0" presStyleCnt="8">
        <dgm:presLayoutVars>
          <dgm:chMax val="1"/>
          <dgm:chPref val="1"/>
        </dgm:presLayoutVars>
      </dgm:prSet>
      <dgm:spPr/>
    </dgm:pt>
    <dgm:pt modelId="{78729CD1-2FC0-43B6-AA27-CCC3C2DBC8F4}" type="pres">
      <dgm:prSet presAssocID="{21D6F339-1BE1-40C8-8445-6432298C4409}" presName="sibTrans" presStyleCnt="0"/>
      <dgm:spPr/>
    </dgm:pt>
    <dgm:pt modelId="{C31F44A0-A978-4CCB-A9D4-EC2D641248F4}" type="pres">
      <dgm:prSet presAssocID="{336D00C7-2181-4E7D-AD27-EF2AA1585631}" presName="compNode" presStyleCnt="0"/>
      <dgm:spPr/>
    </dgm:pt>
    <dgm:pt modelId="{00E7EF70-624B-491A-A46C-3A2E9BAA2E7D}" type="pres">
      <dgm:prSet presAssocID="{336D00C7-2181-4E7D-AD27-EF2AA1585631}" presName="iconBgRect" presStyleLbl="bgShp" presStyleIdx="1" presStyleCnt="8"/>
      <dgm:spPr>
        <a:prstGeom prst="round2DiagRect">
          <a:avLst>
            <a:gd name="adj1" fmla="val 29727"/>
            <a:gd name="adj2" fmla="val 0"/>
          </a:avLst>
        </a:prstGeom>
      </dgm:spPr>
    </dgm:pt>
    <dgm:pt modelId="{BA89CD75-C398-41A6-A067-0491E46F9EC7}" type="pres">
      <dgm:prSet presAssocID="{336D00C7-2181-4E7D-AD27-EF2AA158563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1BB5A4C7-7EC9-44EA-8A5E-7674E60E6EAD}" type="pres">
      <dgm:prSet presAssocID="{336D00C7-2181-4E7D-AD27-EF2AA1585631}" presName="spaceRect" presStyleCnt="0"/>
      <dgm:spPr/>
    </dgm:pt>
    <dgm:pt modelId="{5FAB4B23-8B62-40DC-A575-AD581AF7306C}" type="pres">
      <dgm:prSet presAssocID="{336D00C7-2181-4E7D-AD27-EF2AA1585631}" presName="textRect" presStyleLbl="revTx" presStyleIdx="1" presStyleCnt="8">
        <dgm:presLayoutVars>
          <dgm:chMax val="1"/>
          <dgm:chPref val="1"/>
        </dgm:presLayoutVars>
      </dgm:prSet>
      <dgm:spPr/>
    </dgm:pt>
    <dgm:pt modelId="{2815ABBA-6BC3-4DC0-8537-9F80B9DD83F7}" type="pres">
      <dgm:prSet presAssocID="{9ACFCBF5-AA06-46F4-BA69-1B4F66C613DE}" presName="sibTrans" presStyleCnt="0"/>
      <dgm:spPr/>
    </dgm:pt>
    <dgm:pt modelId="{C59066D7-7BB6-441C-B719-4D34A64CD591}" type="pres">
      <dgm:prSet presAssocID="{E858834F-65B8-45A0-BED1-67F05FCDB6CA}" presName="compNode" presStyleCnt="0"/>
      <dgm:spPr/>
    </dgm:pt>
    <dgm:pt modelId="{47E8ED28-9A4F-46D0-8338-57C637C82B3B}" type="pres">
      <dgm:prSet presAssocID="{E858834F-65B8-45A0-BED1-67F05FCDB6CA}" presName="iconBgRect" presStyleLbl="bgShp" presStyleIdx="2" presStyleCnt="8"/>
      <dgm:spPr>
        <a:prstGeom prst="round2DiagRect">
          <a:avLst>
            <a:gd name="adj1" fmla="val 29727"/>
            <a:gd name="adj2" fmla="val 0"/>
          </a:avLst>
        </a:prstGeom>
      </dgm:spPr>
    </dgm:pt>
    <dgm:pt modelId="{F42CBE7A-5EC1-4E83-BAA5-6AE9A0A2F707}" type="pres">
      <dgm:prSet presAssocID="{E858834F-65B8-45A0-BED1-67F05FCDB6C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5096E6B3-0C18-431C-93F1-33AA63CE90A0}" type="pres">
      <dgm:prSet presAssocID="{E858834F-65B8-45A0-BED1-67F05FCDB6CA}" presName="spaceRect" presStyleCnt="0"/>
      <dgm:spPr/>
    </dgm:pt>
    <dgm:pt modelId="{2F074BCD-25F4-47FA-9875-693A9D00BA06}" type="pres">
      <dgm:prSet presAssocID="{E858834F-65B8-45A0-BED1-67F05FCDB6CA}" presName="textRect" presStyleLbl="revTx" presStyleIdx="2" presStyleCnt="8">
        <dgm:presLayoutVars>
          <dgm:chMax val="1"/>
          <dgm:chPref val="1"/>
        </dgm:presLayoutVars>
      </dgm:prSet>
      <dgm:spPr/>
    </dgm:pt>
    <dgm:pt modelId="{9B74F3E3-7C6D-435F-8180-BC02DE49EBD8}" type="pres">
      <dgm:prSet presAssocID="{393A7796-82DE-4358-AABC-B5A4AD3632A6}" presName="sibTrans" presStyleCnt="0"/>
      <dgm:spPr/>
    </dgm:pt>
    <dgm:pt modelId="{F0BCABA0-51EF-4961-9922-A3BAACA11DE4}" type="pres">
      <dgm:prSet presAssocID="{7AAC7E90-AD37-401A-8CE4-C91BABECFBFA}" presName="compNode" presStyleCnt="0"/>
      <dgm:spPr/>
    </dgm:pt>
    <dgm:pt modelId="{309ACA56-FAC1-4767-B69C-5215D125D0CA}" type="pres">
      <dgm:prSet presAssocID="{7AAC7E90-AD37-401A-8CE4-C91BABECFBFA}" presName="iconBgRect" presStyleLbl="bgShp" presStyleIdx="3" presStyleCnt="8"/>
      <dgm:spPr>
        <a:prstGeom prst="round2DiagRect">
          <a:avLst>
            <a:gd name="adj1" fmla="val 29727"/>
            <a:gd name="adj2" fmla="val 0"/>
          </a:avLst>
        </a:prstGeom>
      </dgm:spPr>
    </dgm:pt>
    <dgm:pt modelId="{FAC386A7-93EF-42B4-BF49-398D09E71090}" type="pres">
      <dgm:prSet presAssocID="{7AAC7E90-AD37-401A-8CE4-C91BABECFBF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3DCDBDEA-8DCE-4499-8107-BD8FF920269C}" type="pres">
      <dgm:prSet presAssocID="{7AAC7E90-AD37-401A-8CE4-C91BABECFBFA}" presName="spaceRect" presStyleCnt="0"/>
      <dgm:spPr/>
    </dgm:pt>
    <dgm:pt modelId="{CFF3B403-CA1B-4C8D-A654-0564C8D99E8C}" type="pres">
      <dgm:prSet presAssocID="{7AAC7E90-AD37-401A-8CE4-C91BABECFBFA}" presName="textRect" presStyleLbl="revTx" presStyleIdx="3" presStyleCnt="8">
        <dgm:presLayoutVars>
          <dgm:chMax val="1"/>
          <dgm:chPref val="1"/>
        </dgm:presLayoutVars>
      </dgm:prSet>
      <dgm:spPr/>
    </dgm:pt>
    <dgm:pt modelId="{8A90DE5A-C8F8-43D0-BBBF-20CAFBE53A59}" type="pres">
      <dgm:prSet presAssocID="{BB68DB22-73FB-4239-9D0D-530CA0825263}" presName="sibTrans" presStyleCnt="0"/>
      <dgm:spPr/>
    </dgm:pt>
    <dgm:pt modelId="{8B564FD2-5016-4AB5-B659-14CA0B1BC84C}" type="pres">
      <dgm:prSet presAssocID="{B9CCE1F1-4888-420D-A444-752766CFCC97}" presName="compNode" presStyleCnt="0"/>
      <dgm:spPr/>
    </dgm:pt>
    <dgm:pt modelId="{63C8327B-26F5-4D55-8A03-EF15623BB629}" type="pres">
      <dgm:prSet presAssocID="{B9CCE1F1-4888-420D-A444-752766CFCC97}" presName="iconBgRect" presStyleLbl="bgShp" presStyleIdx="4" presStyleCnt="8"/>
      <dgm:spPr>
        <a:prstGeom prst="round2DiagRect">
          <a:avLst>
            <a:gd name="adj1" fmla="val 29727"/>
            <a:gd name="adj2" fmla="val 0"/>
          </a:avLst>
        </a:prstGeom>
      </dgm:spPr>
    </dgm:pt>
    <dgm:pt modelId="{C8752352-32D3-4DF8-BE95-9DAB926B0FAB}" type="pres">
      <dgm:prSet presAssocID="{B9CCE1F1-4888-420D-A444-752766CFCC9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ud"/>
        </a:ext>
      </dgm:extLst>
    </dgm:pt>
    <dgm:pt modelId="{CED22BEF-4D2B-4253-8B74-E249B8EF33BC}" type="pres">
      <dgm:prSet presAssocID="{B9CCE1F1-4888-420D-A444-752766CFCC97}" presName="spaceRect" presStyleCnt="0"/>
      <dgm:spPr/>
    </dgm:pt>
    <dgm:pt modelId="{276199BB-DE90-4998-B42B-51075C861DE9}" type="pres">
      <dgm:prSet presAssocID="{B9CCE1F1-4888-420D-A444-752766CFCC97}" presName="textRect" presStyleLbl="revTx" presStyleIdx="4" presStyleCnt="8">
        <dgm:presLayoutVars>
          <dgm:chMax val="1"/>
          <dgm:chPref val="1"/>
        </dgm:presLayoutVars>
      </dgm:prSet>
      <dgm:spPr/>
    </dgm:pt>
    <dgm:pt modelId="{437D87CA-CC96-415E-A8AC-BB5682E56FBA}" type="pres">
      <dgm:prSet presAssocID="{2FF924F1-3ADD-47FB-AD62-B4E88EBD05B5}" presName="sibTrans" presStyleCnt="0"/>
      <dgm:spPr/>
    </dgm:pt>
    <dgm:pt modelId="{855DFC42-4469-4CDD-897E-BE1A03E3C123}" type="pres">
      <dgm:prSet presAssocID="{DF39DF1F-CB27-49C8-AF7C-99F762B43C31}" presName="compNode" presStyleCnt="0"/>
      <dgm:spPr/>
    </dgm:pt>
    <dgm:pt modelId="{4DED3019-251B-4030-B81C-03F7BC4A0C97}" type="pres">
      <dgm:prSet presAssocID="{DF39DF1F-CB27-49C8-AF7C-99F762B43C31}" presName="iconBgRect" presStyleLbl="bgShp" presStyleIdx="5" presStyleCnt="8"/>
      <dgm:spPr>
        <a:prstGeom prst="round2DiagRect">
          <a:avLst>
            <a:gd name="adj1" fmla="val 29727"/>
            <a:gd name="adj2" fmla="val 0"/>
          </a:avLst>
        </a:prstGeom>
      </dgm:spPr>
    </dgm:pt>
    <dgm:pt modelId="{8AB3299F-5A13-4288-B786-96FF73E305DD}" type="pres">
      <dgm:prSet presAssocID="{DF39DF1F-CB27-49C8-AF7C-99F762B43C3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ell"/>
        </a:ext>
      </dgm:extLst>
    </dgm:pt>
    <dgm:pt modelId="{103D2C00-CFD5-4F0D-8479-4802ED0479DE}" type="pres">
      <dgm:prSet presAssocID="{DF39DF1F-CB27-49C8-AF7C-99F762B43C31}" presName="spaceRect" presStyleCnt="0"/>
      <dgm:spPr/>
    </dgm:pt>
    <dgm:pt modelId="{EFDE22C9-7E82-4031-A48A-F4067FFD05FB}" type="pres">
      <dgm:prSet presAssocID="{DF39DF1F-CB27-49C8-AF7C-99F762B43C31}" presName="textRect" presStyleLbl="revTx" presStyleIdx="5" presStyleCnt="8">
        <dgm:presLayoutVars>
          <dgm:chMax val="1"/>
          <dgm:chPref val="1"/>
        </dgm:presLayoutVars>
      </dgm:prSet>
      <dgm:spPr/>
    </dgm:pt>
    <dgm:pt modelId="{1238C239-19A4-4009-A363-64D00EE5AB66}" type="pres">
      <dgm:prSet presAssocID="{FC5B6187-120E-4EFB-902D-AFDE4A8023D6}" presName="sibTrans" presStyleCnt="0"/>
      <dgm:spPr/>
    </dgm:pt>
    <dgm:pt modelId="{D249DD54-F082-4472-917F-DC08BA18BFFD}" type="pres">
      <dgm:prSet presAssocID="{C61D76EC-B731-4BED-A280-98F7E813F454}" presName="compNode" presStyleCnt="0"/>
      <dgm:spPr/>
    </dgm:pt>
    <dgm:pt modelId="{24FF54D4-B976-44E5-9B7E-44DD47610292}" type="pres">
      <dgm:prSet presAssocID="{C61D76EC-B731-4BED-A280-98F7E813F454}" presName="iconBgRect" presStyleLbl="bgShp" presStyleIdx="6" presStyleCnt="8"/>
      <dgm:spPr>
        <a:prstGeom prst="round2DiagRect">
          <a:avLst>
            <a:gd name="adj1" fmla="val 29727"/>
            <a:gd name="adj2" fmla="val 0"/>
          </a:avLst>
        </a:prstGeom>
      </dgm:spPr>
    </dgm:pt>
    <dgm:pt modelId="{48911813-D97A-4A06-8DE4-240D451933E1}" type="pres">
      <dgm:prSet presAssocID="{C61D76EC-B731-4BED-A280-98F7E813F45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Arrow: Straight"/>
        </a:ext>
      </dgm:extLst>
    </dgm:pt>
    <dgm:pt modelId="{B6331021-57D6-4EBE-840C-7776D1CFDEC3}" type="pres">
      <dgm:prSet presAssocID="{C61D76EC-B731-4BED-A280-98F7E813F454}" presName="spaceRect" presStyleCnt="0"/>
      <dgm:spPr/>
    </dgm:pt>
    <dgm:pt modelId="{08BF7023-721B-4ADA-B80F-64E3022E58F6}" type="pres">
      <dgm:prSet presAssocID="{C61D76EC-B731-4BED-A280-98F7E813F454}" presName="textRect" presStyleLbl="revTx" presStyleIdx="6" presStyleCnt="8">
        <dgm:presLayoutVars>
          <dgm:chMax val="1"/>
          <dgm:chPref val="1"/>
        </dgm:presLayoutVars>
      </dgm:prSet>
      <dgm:spPr/>
    </dgm:pt>
    <dgm:pt modelId="{59DFD0BB-BE1E-4AF3-9325-A6D4638A4A35}" type="pres">
      <dgm:prSet presAssocID="{01ACD5AB-582E-4DE5-80F4-57C1096F1B63}" presName="sibTrans" presStyleCnt="0"/>
      <dgm:spPr/>
    </dgm:pt>
    <dgm:pt modelId="{93252AFF-EB79-4950-9D87-14EC03747669}" type="pres">
      <dgm:prSet presAssocID="{69E9F447-56AC-4745-A30F-0EE8F5FE3F13}" presName="compNode" presStyleCnt="0"/>
      <dgm:spPr/>
    </dgm:pt>
    <dgm:pt modelId="{54E2304C-4A5F-42C0-B3B6-CDF5F0AE7F47}" type="pres">
      <dgm:prSet presAssocID="{69E9F447-56AC-4745-A30F-0EE8F5FE3F13}" presName="iconBgRect" presStyleLbl="bgShp" presStyleIdx="7" presStyleCnt="8"/>
      <dgm:spPr>
        <a:prstGeom prst="round2DiagRect">
          <a:avLst>
            <a:gd name="adj1" fmla="val 29727"/>
            <a:gd name="adj2" fmla="val 0"/>
          </a:avLst>
        </a:prstGeom>
      </dgm:spPr>
    </dgm:pt>
    <dgm:pt modelId="{C4D69863-F5B7-4D7B-B416-A0085A4FF261}" type="pres">
      <dgm:prSet presAssocID="{69E9F447-56AC-4745-A30F-0EE8F5FE3F1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Link"/>
        </a:ext>
      </dgm:extLst>
    </dgm:pt>
    <dgm:pt modelId="{C234275D-5792-46B1-ABA0-E1EC8B954706}" type="pres">
      <dgm:prSet presAssocID="{69E9F447-56AC-4745-A30F-0EE8F5FE3F13}" presName="spaceRect" presStyleCnt="0"/>
      <dgm:spPr/>
    </dgm:pt>
    <dgm:pt modelId="{D8D2CBA1-55B4-4560-8B64-F6BE56DEFECF}" type="pres">
      <dgm:prSet presAssocID="{69E9F447-56AC-4745-A30F-0EE8F5FE3F13}" presName="textRect" presStyleLbl="revTx" presStyleIdx="7" presStyleCnt="8">
        <dgm:presLayoutVars>
          <dgm:chMax val="1"/>
          <dgm:chPref val="1"/>
        </dgm:presLayoutVars>
      </dgm:prSet>
      <dgm:spPr/>
    </dgm:pt>
  </dgm:ptLst>
  <dgm:cxnLst>
    <dgm:cxn modelId="{D84C9D0A-784E-40E6-ACA9-2A9284B268CA}" srcId="{67ED1604-8049-41F7-A2D6-E45974732914}" destId="{993456B2-E272-4564-8BA1-62BB27B1EA74}" srcOrd="0" destOrd="0" parTransId="{F111142A-4337-4E7A-A5E2-EDFD7FCAC65D}" sibTransId="{21D6F339-1BE1-40C8-8445-6432298C4409}"/>
    <dgm:cxn modelId="{EF251F10-1302-4C1C-8608-5C95DC515FFA}" type="presOf" srcId="{E858834F-65B8-45A0-BED1-67F05FCDB6CA}" destId="{2F074BCD-25F4-47FA-9875-693A9D00BA06}" srcOrd="0" destOrd="0" presId="urn:microsoft.com/office/officeart/2018/5/layout/IconLeafLabelList"/>
    <dgm:cxn modelId="{6B061531-0A45-45D5-8CB3-69818EC2F598}" srcId="{67ED1604-8049-41F7-A2D6-E45974732914}" destId="{69E9F447-56AC-4745-A30F-0EE8F5FE3F13}" srcOrd="7" destOrd="0" parTransId="{6953DD07-C1FC-4D1C-89F4-4EB98216D10B}" sibTransId="{60400F33-B374-49B7-AE78-B21C52E8AC84}"/>
    <dgm:cxn modelId="{4F904D4B-5102-408E-8E3D-5907FDE0B415}" type="presOf" srcId="{B9CCE1F1-4888-420D-A444-752766CFCC97}" destId="{276199BB-DE90-4998-B42B-51075C861DE9}" srcOrd="0" destOrd="0" presId="urn:microsoft.com/office/officeart/2018/5/layout/IconLeafLabelList"/>
    <dgm:cxn modelId="{78E5D54D-0F4E-42BF-9A04-C63894F538C4}" type="presOf" srcId="{67ED1604-8049-41F7-A2D6-E45974732914}" destId="{F00CE0D0-AF0A-4128-AE9A-B12D2C027397}" srcOrd="0" destOrd="0" presId="urn:microsoft.com/office/officeart/2018/5/layout/IconLeafLabelList"/>
    <dgm:cxn modelId="{266CF170-8913-45B8-9C92-B48B73D9AD02}" srcId="{67ED1604-8049-41F7-A2D6-E45974732914}" destId="{7AAC7E90-AD37-401A-8CE4-C91BABECFBFA}" srcOrd="3" destOrd="0" parTransId="{3A6BD1B1-A184-48F3-99EC-C3AA8D397B75}" sibTransId="{BB68DB22-73FB-4239-9D0D-530CA0825263}"/>
    <dgm:cxn modelId="{D564927A-805B-437E-ABE4-4CBAD9229024}" type="presOf" srcId="{7AAC7E90-AD37-401A-8CE4-C91BABECFBFA}" destId="{CFF3B403-CA1B-4C8D-A654-0564C8D99E8C}" srcOrd="0" destOrd="0" presId="urn:microsoft.com/office/officeart/2018/5/layout/IconLeafLabelList"/>
    <dgm:cxn modelId="{B2061C82-47DF-46C2-A91B-40214BD7B37C}" type="presOf" srcId="{993456B2-E272-4564-8BA1-62BB27B1EA74}" destId="{4E2A5952-517A-4088-8EC1-9B86BC3DF08E}" srcOrd="0" destOrd="0" presId="urn:microsoft.com/office/officeart/2018/5/layout/IconLeafLabelList"/>
    <dgm:cxn modelId="{B68B908B-845B-400C-A720-A057659D3A40}" srcId="{67ED1604-8049-41F7-A2D6-E45974732914}" destId="{C61D76EC-B731-4BED-A280-98F7E813F454}" srcOrd="6" destOrd="0" parTransId="{78ED58EA-BB77-4520-8583-4EC96C9AEB9D}" sibTransId="{01ACD5AB-582E-4DE5-80F4-57C1096F1B63}"/>
    <dgm:cxn modelId="{8531F99C-EDC7-4CD9-B654-ED8A09A30556}" type="presOf" srcId="{C61D76EC-B731-4BED-A280-98F7E813F454}" destId="{08BF7023-721B-4ADA-B80F-64E3022E58F6}" srcOrd="0" destOrd="0" presId="urn:microsoft.com/office/officeart/2018/5/layout/IconLeafLabelList"/>
    <dgm:cxn modelId="{8D86A89F-78C2-4BB9-BD3E-45349A9F7E93}" srcId="{67ED1604-8049-41F7-A2D6-E45974732914}" destId="{B9CCE1F1-4888-420D-A444-752766CFCC97}" srcOrd="4" destOrd="0" parTransId="{9F638215-98CD-42F1-A21A-6D59E7E5EB01}" sibTransId="{2FF924F1-3ADD-47FB-AD62-B4E88EBD05B5}"/>
    <dgm:cxn modelId="{F9C526B2-7B26-4E0A-837C-680C55B81A76}" srcId="{67ED1604-8049-41F7-A2D6-E45974732914}" destId="{336D00C7-2181-4E7D-AD27-EF2AA1585631}" srcOrd="1" destOrd="0" parTransId="{077F01DC-1840-427B-BDF3-A4EA24CFFCE1}" sibTransId="{9ACFCBF5-AA06-46F4-BA69-1B4F66C613DE}"/>
    <dgm:cxn modelId="{CC391BBD-3C55-472C-BDEE-5A02FACCE1A4}" srcId="{67ED1604-8049-41F7-A2D6-E45974732914}" destId="{E858834F-65B8-45A0-BED1-67F05FCDB6CA}" srcOrd="2" destOrd="0" parTransId="{4872DE69-1B42-46EC-A1EA-F46FA16651E8}" sibTransId="{393A7796-82DE-4358-AABC-B5A4AD3632A6}"/>
    <dgm:cxn modelId="{16DC6FD3-0420-4980-A996-877B7AE50A59}" srcId="{67ED1604-8049-41F7-A2D6-E45974732914}" destId="{DF39DF1F-CB27-49C8-AF7C-99F762B43C31}" srcOrd="5" destOrd="0" parTransId="{8DE74F0F-94A2-41A6-A916-A85E932F5234}" sibTransId="{FC5B6187-120E-4EFB-902D-AFDE4A8023D6}"/>
    <dgm:cxn modelId="{83E380E0-BA39-4754-A058-61A614CA2451}" type="presOf" srcId="{336D00C7-2181-4E7D-AD27-EF2AA1585631}" destId="{5FAB4B23-8B62-40DC-A575-AD581AF7306C}" srcOrd="0" destOrd="0" presId="urn:microsoft.com/office/officeart/2018/5/layout/IconLeafLabelList"/>
    <dgm:cxn modelId="{CA6567F9-6A91-48ED-93F3-041040C855FD}" type="presOf" srcId="{69E9F447-56AC-4745-A30F-0EE8F5FE3F13}" destId="{D8D2CBA1-55B4-4560-8B64-F6BE56DEFECF}" srcOrd="0" destOrd="0" presId="urn:microsoft.com/office/officeart/2018/5/layout/IconLeafLabelList"/>
    <dgm:cxn modelId="{A4B3D6FE-05D8-4694-BF47-1BD5C15F4444}" type="presOf" srcId="{DF39DF1F-CB27-49C8-AF7C-99F762B43C31}" destId="{EFDE22C9-7E82-4031-A48A-F4067FFD05FB}" srcOrd="0" destOrd="0" presId="urn:microsoft.com/office/officeart/2018/5/layout/IconLeafLabelList"/>
    <dgm:cxn modelId="{363EF121-34EA-443D-A55F-7C5C34E54CA4}" type="presParOf" srcId="{F00CE0D0-AF0A-4128-AE9A-B12D2C027397}" destId="{0195A5E1-F800-4821-97E6-3E0C102AF670}" srcOrd="0" destOrd="0" presId="urn:microsoft.com/office/officeart/2018/5/layout/IconLeafLabelList"/>
    <dgm:cxn modelId="{7BC29249-6B9A-4780-9DAF-5E0E415AC0B1}" type="presParOf" srcId="{0195A5E1-F800-4821-97E6-3E0C102AF670}" destId="{F41A9AA5-DF85-4DCD-B858-77C7613BC90C}" srcOrd="0" destOrd="0" presId="urn:microsoft.com/office/officeart/2018/5/layout/IconLeafLabelList"/>
    <dgm:cxn modelId="{18525DFB-DAA8-4844-AD77-2789B61C753C}" type="presParOf" srcId="{0195A5E1-F800-4821-97E6-3E0C102AF670}" destId="{FC9F2806-D044-436F-8C09-907EE8BCD2D7}" srcOrd="1" destOrd="0" presId="urn:microsoft.com/office/officeart/2018/5/layout/IconLeafLabelList"/>
    <dgm:cxn modelId="{E9914E94-325D-4E95-ABAD-39C271AB3DCE}" type="presParOf" srcId="{0195A5E1-F800-4821-97E6-3E0C102AF670}" destId="{333E1960-2CE2-4B18-BFF3-80EF5CE60DCA}" srcOrd="2" destOrd="0" presId="urn:microsoft.com/office/officeart/2018/5/layout/IconLeafLabelList"/>
    <dgm:cxn modelId="{446F846B-9692-40BB-95B4-04D7ABC152A6}" type="presParOf" srcId="{0195A5E1-F800-4821-97E6-3E0C102AF670}" destId="{4E2A5952-517A-4088-8EC1-9B86BC3DF08E}" srcOrd="3" destOrd="0" presId="urn:microsoft.com/office/officeart/2018/5/layout/IconLeafLabelList"/>
    <dgm:cxn modelId="{5BF05482-6B39-49B1-97C2-4AFF47B37D53}" type="presParOf" srcId="{F00CE0D0-AF0A-4128-AE9A-B12D2C027397}" destId="{78729CD1-2FC0-43B6-AA27-CCC3C2DBC8F4}" srcOrd="1" destOrd="0" presId="urn:microsoft.com/office/officeart/2018/5/layout/IconLeafLabelList"/>
    <dgm:cxn modelId="{320A51B5-B64C-41DA-BBDB-2F07F0AFF68B}" type="presParOf" srcId="{F00CE0D0-AF0A-4128-AE9A-B12D2C027397}" destId="{C31F44A0-A978-4CCB-A9D4-EC2D641248F4}" srcOrd="2" destOrd="0" presId="urn:microsoft.com/office/officeart/2018/5/layout/IconLeafLabelList"/>
    <dgm:cxn modelId="{CE459794-0BE2-4FD2-B376-BED05FA2A1B9}" type="presParOf" srcId="{C31F44A0-A978-4CCB-A9D4-EC2D641248F4}" destId="{00E7EF70-624B-491A-A46C-3A2E9BAA2E7D}" srcOrd="0" destOrd="0" presId="urn:microsoft.com/office/officeart/2018/5/layout/IconLeafLabelList"/>
    <dgm:cxn modelId="{2BFA6B73-CFB9-4E74-9934-92D40818AF5A}" type="presParOf" srcId="{C31F44A0-A978-4CCB-A9D4-EC2D641248F4}" destId="{BA89CD75-C398-41A6-A067-0491E46F9EC7}" srcOrd="1" destOrd="0" presId="urn:microsoft.com/office/officeart/2018/5/layout/IconLeafLabelList"/>
    <dgm:cxn modelId="{EAFEB5F5-85E0-4315-94EA-34CF563498DA}" type="presParOf" srcId="{C31F44A0-A978-4CCB-A9D4-EC2D641248F4}" destId="{1BB5A4C7-7EC9-44EA-8A5E-7674E60E6EAD}" srcOrd="2" destOrd="0" presId="urn:microsoft.com/office/officeart/2018/5/layout/IconLeafLabelList"/>
    <dgm:cxn modelId="{77C1A1DB-6C62-44E9-B395-03762B60D1DA}" type="presParOf" srcId="{C31F44A0-A978-4CCB-A9D4-EC2D641248F4}" destId="{5FAB4B23-8B62-40DC-A575-AD581AF7306C}" srcOrd="3" destOrd="0" presId="urn:microsoft.com/office/officeart/2018/5/layout/IconLeafLabelList"/>
    <dgm:cxn modelId="{45EAC8E5-314A-48B5-8C51-D92C5BE031C0}" type="presParOf" srcId="{F00CE0D0-AF0A-4128-AE9A-B12D2C027397}" destId="{2815ABBA-6BC3-4DC0-8537-9F80B9DD83F7}" srcOrd="3" destOrd="0" presId="urn:microsoft.com/office/officeart/2018/5/layout/IconLeafLabelList"/>
    <dgm:cxn modelId="{F8EE1B2E-CC3D-4023-9B42-22E4BA8508E1}" type="presParOf" srcId="{F00CE0D0-AF0A-4128-AE9A-B12D2C027397}" destId="{C59066D7-7BB6-441C-B719-4D34A64CD591}" srcOrd="4" destOrd="0" presId="urn:microsoft.com/office/officeart/2018/5/layout/IconLeafLabelList"/>
    <dgm:cxn modelId="{A822ADE7-8A23-4C89-AC23-B53393843D99}" type="presParOf" srcId="{C59066D7-7BB6-441C-B719-4D34A64CD591}" destId="{47E8ED28-9A4F-46D0-8338-57C637C82B3B}" srcOrd="0" destOrd="0" presId="urn:microsoft.com/office/officeart/2018/5/layout/IconLeafLabelList"/>
    <dgm:cxn modelId="{0A64B110-6434-4EC5-BBDB-6EFAAFD2E706}" type="presParOf" srcId="{C59066D7-7BB6-441C-B719-4D34A64CD591}" destId="{F42CBE7A-5EC1-4E83-BAA5-6AE9A0A2F707}" srcOrd="1" destOrd="0" presId="urn:microsoft.com/office/officeart/2018/5/layout/IconLeafLabelList"/>
    <dgm:cxn modelId="{45CDD942-449F-4D6D-AC60-DE95D721B6B7}" type="presParOf" srcId="{C59066D7-7BB6-441C-B719-4D34A64CD591}" destId="{5096E6B3-0C18-431C-93F1-33AA63CE90A0}" srcOrd="2" destOrd="0" presId="urn:microsoft.com/office/officeart/2018/5/layout/IconLeafLabelList"/>
    <dgm:cxn modelId="{2320BD64-9CD9-4258-BDB4-AF7788A73754}" type="presParOf" srcId="{C59066D7-7BB6-441C-B719-4D34A64CD591}" destId="{2F074BCD-25F4-47FA-9875-693A9D00BA06}" srcOrd="3" destOrd="0" presId="urn:microsoft.com/office/officeart/2018/5/layout/IconLeafLabelList"/>
    <dgm:cxn modelId="{F2C86C3C-F409-4961-9415-DA4CAA397003}" type="presParOf" srcId="{F00CE0D0-AF0A-4128-AE9A-B12D2C027397}" destId="{9B74F3E3-7C6D-435F-8180-BC02DE49EBD8}" srcOrd="5" destOrd="0" presId="urn:microsoft.com/office/officeart/2018/5/layout/IconLeafLabelList"/>
    <dgm:cxn modelId="{DF3AB71A-A003-4E0E-98C6-80ACC9B20ECE}" type="presParOf" srcId="{F00CE0D0-AF0A-4128-AE9A-B12D2C027397}" destId="{F0BCABA0-51EF-4961-9922-A3BAACA11DE4}" srcOrd="6" destOrd="0" presId="urn:microsoft.com/office/officeart/2018/5/layout/IconLeafLabelList"/>
    <dgm:cxn modelId="{766954E1-3394-4231-99EC-B126503DE254}" type="presParOf" srcId="{F0BCABA0-51EF-4961-9922-A3BAACA11DE4}" destId="{309ACA56-FAC1-4767-B69C-5215D125D0CA}" srcOrd="0" destOrd="0" presId="urn:microsoft.com/office/officeart/2018/5/layout/IconLeafLabelList"/>
    <dgm:cxn modelId="{7EB81FB6-02EA-433B-9941-B4992EEC49F4}" type="presParOf" srcId="{F0BCABA0-51EF-4961-9922-A3BAACA11DE4}" destId="{FAC386A7-93EF-42B4-BF49-398D09E71090}" srcOrd="1" destOrd="0" presId="urn:microsoft.com/office/officeart/2018/5/layout/IconLeafLabelList"/>
    <dgm:cxn modelId="{C43ABBB0-956D-4222-A85F-E4ACE642F5DC}" type="presParOf" srcId="{F0BCABA0-51EF-4961-9922-A3BAACA11DE4}" destId="{3DCDBDEA-8DCE-4499-8107-BD8FF920269C}" srcOrd="2" destOrd="0" presId="urn:microsoft.com/office/officeart/2018/5/layout/IconLeafLabelList"/>
    <dgm:cxn modelId="{FCF64E57-0959-4E45-9131-CB5AA1121570}" type="presParOf" srcId="{F0BCABA0-51EF-4961-9922-A3BAACA11DE4}" destId="{CFF3B403-CA1B-4C8D-A654-0564C8D99E8C}" srcOrd="3" destOrd="0" presId="urn:microsoft.com/office/officeart/2018/5/layout/IconLeafLabelList"/>
    <dgm:cxn modelId="{9592108E-65BD-4713-A230-B7EC1AB38908}" type="presParOf" srcId="{F00CE0D0-AF0A-4128-AE9A-B12D2C027397}" destId="{8A90DE5A-C8F8-43D0-BBBF-20CAFBE53A59}" srcOrd="7" destOrd="0" presId="urn:microsoft.com/office/officeart/2018/5/layout/IconLeafLabelList"/>
    <dgm:cxn modelId="{E9A23DFB-0812-4EA0-A9F7-051E51E4665E}" type="presParOf" srcId="{F00CE0D0-AF0A-4128-AE9A-B12D2C027397}" destId="{8B564FD2-5016-4AB5-B659-14CA0B1BC84C}" srcOrd="8" destOrd="0" presId="urn:microsoft.com/office/officeart/2018/5/layout/IconLeafLabelList"/>
    <dgm:cxn modelId="{D1C870CE-A04B-4F5B-B555-616E0F5B01D5}" type="presParOf" srcId="{8B564FD2-5016-4AB5-B659-14CA0B1BC84C}" destId="{63C8327B-26F5-4D55-8A03-EF15623BB629}" srcOrd="0" destOrd="0" presId="urn:microsoft.com/office/officeart/2018/5/layout/IconLeafLabelList"/>
    <dgm:cxn modelId="{9167E43D-91BE-4097-8114-E42C3A2E20B3}" type="presParOf" srcId="{8B564FD2-5016-4AB5-B659-14CA0B1BC84C}" destId="{C8752352-32D3-4DF8-BE95-9DAB926B0FAB}" srcOrd="1" destOrd="0" presId="urn:microsoft.com/office/officeart/2018/5/layout/IconLeafLabelList"/>
    <dgm:cxn modelId="{01698D86-F2F5-4CF4-A6C4-BE2DE3F45301}" type="presParOf" srcId="{8B564FD2-5016-4AB5-B659-14CA0B1BC84C}" destId="{CED22BEF-4D2B-4253-8B74-E249B8EF33BC}" srcOrd="2" destOrd="0" presId="urn:microsoft.com/office/officeart/2018/5/layout/IconLeafLabelList"/>
    <dgm:cxn modelId="{CCFDB8E3-9BD1-48CA-B05E-D779184CE449}" type="presParOf" srcId="{8B564FD2-5016-4AB5-B659-14CA0B1BC84C}" destId="{276199BB-DE90-4998-B42B-51075C861DE9}" srcOrd="3" destOrd="0" presId="urn:microsoft.com/office/officeart/2018/5/layout/IconLeafLabelList"/>
    <dgm:cxn modelId="{CCDD61C6-386B-47E2-83A5-C18EEE0A7DF1}" type="presParOf" srcId="{F00CE0D0-AF0A-4128-AE9A-B12D2C027397}" destId="{437D87CA-CC96-415E-A8AC-BB5682E56FBA}" srcOrd="9" destOrd="0" presId="urn:microsoft.com/office/officeart/2018/5/layout/IconLeafLabelList"/>
    <dgm:cxn modelId="{9BF35F09-E747-49A2-82D9-B644495F1FE2}" type="presParOf" srcId="{F00CE0D0-AF0A-4128-AE9A-B12D2C027397}" destId="{855DFC42-4469-4CDD-897E-BE1A03E3C123}" srcOrd="10" destOrd="0" presId="urn:microsoft.com/office/officeart/2018/5/layout/IconLeafLabelList"/>
    <dgm:cxn modelId="{2AC8B353-DAE9-4D49-80EE-7B7E3FD534CC}" type="presParOf" srcId="{855DFC42-4469-4CDD-897E-BE1A03E3C123}" destId="{4DED3019-251B-4030-B81C-03F7BC4A0C97}" srcOrd="0" destOrd="0" presId="urn:microsoft.com/office/officeart/2018/5/layout/IconLeafLabelList"/>
    <dgm:cxn modelId="{36324C9D-1C97-4790-B856-97B19A33C984}" type="presParOf" srcId="{855DFC42-4469-4CDD-897E-BE1A03E3C123}" destId="{8AB3299F-5A13-4288-B786-96FF73E305DD}" srcOrd="1" destOrd="0" presId="urn:microsoft.com/office/officeart/2018/5/layout/IconLeafLabelList"/>
    <dgm:cxn modelId="{30A043B4-2585-4295-9F8D-350EFC58402D}" type="presParOf" srcId="{855DFC42-4469-4CDD-897E-BE1A03E3C123}" destId="{103D2C00-CFD5-4F0D-8479-4802ED0479DE}" srcOrd="2" destOrd="0" presId="urn:microsoft.com/office/officeart/2018/5/layout/IconLeafLabelList"/>
    <dgm:cxn modelId="{606905D0-D45A-4F01-B6AF-77AF6902C8AD}" type="presParOf" srcId="{855DFC42-4469-4CDD-897E-BE1A03E3C123}" destId="{EFDE22C9-7E82-4031-A48A-F4067FFD05FB}" srcOrd="3" destOrd="0" presId="urn:microsoft.com/office/officeart/2018/5/layout/IconLeafLabelList"/>
    <dgm:cxn modelId="{2FCD592E-D98F-4794-8F27-280404FC5C16}" type="presParOf" srcId="{F00CE0D0-AF0A-4128-AE9A-B12D2C027397}" destId="{1238C239-19A4-4009-A363-64D00EE5AB66}" srcOrd="11" destOrd="0" presId="urn:microsoft.com/office/officeart/2018/5/layout/IconLeafLabelList"/>
    <dgm:cxn modelId="{5D5C909E-D04D-4076-A18B-3B1E396CDB59}" type="presParOf" srcId="{F00CE0D0-AF0A-4128-AE9A-B12D2C027397}" destId="{D249DD54-F082-4472-917F-DC08BA18BFFD}" srcOrd="12" destOrd="0" presId="urn:microsoft.com/office/officeart/2018/5/layout/IconLeafLabelList"/>
    <dgm:cxn modelId="{3C77B4F6-9D2C-4416-9F64-D4F2912B3EFA}" type="presParOf" srcId="{D249DD54-F082-4472-917F-DC08BA18BFFD}" destId="{24FF54D4-B976-44E5-9B7E-44DD47610292}" srcOrd="0" destOrd="0" presId="urn:microsoft.com/office/officeart/2018/5/layout/IconLeafLabelList"/>
    <dgm:cxn modelId="{092B07EA-74CE-4BD7-9E02-C80B9D1825A1}" type="presParOf" srcId="{D249DD54-F082-4472-917F-DC08BA18BFFD}" destId="{48911813-D97A-4A06-8DE4-240D451933E1}" srcOrd="1" destOrd="0" presId="urn:microsoft.com/office/officeart/2018/5/layout/IconLeafLabelList"/>
    <dgm:cxn modelId="{0304E17A-0BB9-4F82-883B-CB9CFD4198DE}" type="presParOf" srcId="{D249DD54-F082-4472-917F-DC08BA18BFFD}" destId="{B6331021-57D6-4EBE-840C-7776D1CFDEC3}" srcOrd="2" destOrd="0" presId="urn:microsoft.com/office/officeart/2018/5/layout/IconLeafLabelList"/>
    <dgm:cxn modelId="{23F5790E-29DF-4D00-9E5C-88B487E20647}" type="presParOf" srcId="{D249DD54-F082-4472-917F-DC08BA18BFFD}" destId="{08BF7023-721B-4ADA-B80F-64E3022E58F6}" srcOrd="3" destOrd="0" presId="urn:microsoft.com/office/officeart/2018/5/layout/IconLeafLabelList"/>
    <dgm:cxn modelId="{0B2942D1-7654-4769-AC87-1831EF1E34BE}" type="presParOf" srcId="{F00CE0D0-AF0A-4128-AE9A-B12D2C027397}" destId="{59DFD0BB-BE1E-4AF3-9325-A6D4638A4A35}" srcOrd="13" destOrd="0" presId="urn:microsoft.com/office/officeart/2018/5/layout/IconLeafLabelList"/>
    <dgm:cxn modelId="{937323F7-D891-4C42-98E0-F99F92B3C259}" type="presParOf" srcId="{F00CE0D0-AF0A-4128-AE9A-B12D2C027397}" destId="{93252AFF-EB79-4950-9D87-14EC03747669}" srcOrd="14" destOrd="0" presId="urn:microsoft.com/office/officeart/2018/5/layout/IconLeafLabelList"/>
    <dgm:cxn modelId="{C5AE4D7F-50A9-43C7-A090-B73F798F19CB}" type="presParOf" srcId="{93252AFF-EB79-4950-9D87-14EC03747669}" destId="{54E2304C-4A5F-42C0-B3B6-CDF5F0AE7F47}" srcOrd="0" destOrd="0" presId="urn:microsoft.com/office/officeart/2018/5/layout/IconLeafLabelList"/>
    <dgm:cxn modelId="{CFA1D445-7922-4719-B2D6-3C86167235AC}" type="presParOf" srcId="{93252AFF-EB79-4950-9D87-14EC03747669}" destId="{C4D69863-F5B7-4D7B-B416-A0085A4FF261}" srcOrd="1" destOrd="0" presId="urn:microsoft.com/office/officeart/2018/5/layout/IconLeafLabelList"/>
    <dgm:cxn modelId="{970D9915-225F-4C74-AAAD-57ED8539018A}" type="presParOf" srcId="{93252AFF-EB79-4950-9D87-14EC03747669}" destId="{C234275D-5792-46B1-ABA0-E1EC8B954706}" srcOrd="2" destOrd="0" presId="urn:microsoft.com/office/officeart/2018/5/layout/IconLeafLabelList"/>
    <dgm:cxn modelId="{16FCDE38-6694-4143-8F06-1B83D95512C7}" type="presParOf" srcId="{93252AFF-EB79-4950-9D87-14EC03747669}" destId="{D8D2CBA1-55B4-4560-8B64-F6BE56DEFEC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14E7C5-14F2-4736-940D-38A9F05A6C05}" type="doc">
      <dgm:prSet loTypeId="urn:microsoft.com/office/officeart/2018/5/layout/CenteredIconLabelDescriptionList" loCatId="icon" qsTypeId="urn:microsoft.com/office/officeart/2005/8/quickstyle/simple4" qsCatId="simple" csTypeId="urn:microsoft.com/office/officeart/2018/5/colors/Iconchunking_neutralbg_colorful5" csCatId="colorful" phldr="1"/>
      <dgm:spPr/>
      <dgm:t>
        <a:bodyPr/>
        <a:lstStyle/>
        <a:p>
          <a:endParaRPr lang="en-US"/>
        </a:p>
      </dgm:t>
    </dgm:pt>
    <dgm:pt modelId="{3A25B688-A76D-4028-AEA1-C56409E21CA8}">
      <dgm:prSet/>
      <dgm:spPr/>
      <dgm:t>
        <a:bodyPr/>
        <a:lstStyle/>
        <a:p>
          <a:pPr>
            <a:defRPr b="1"/>
          </a:pPr>
          <a:r>
            <a:rPr lang="en-US"/>
            <a:t>On prem</a:t>
          </a:r>
        </a:p>
      </dgm:t>
    </dgm:pt>
    <dgm:pt modelId="{294F01A4-D222-4D62-B347-DC54ED818B04}" type="parTrans" cxnId="{B762B18B-7B10-4176-932B-3F485D93F6A4}">
      <dgm:prSet/>
      <dgm:spPr/>
      <dgm:t>
        <a:bodyPr/>
        <a:lstStyle/>
        <a:p>
          <a:endParaRPr lang="en-US"/>
        </a:p>
      </dgm:t>
    </dgm:pt>
    <dgm:pt modelId="{C84645C9-B452-4E21-BD82-23857C2B5C42}" type="sibTrans" cxnId="{B762B18B-7B10-4176-932B-3F485D93F6A4}">
      <dgm:prSet/>
      <dgm:spPr/>
      <dgm:t>
        <a:bodyPr/>
        <a:lstStyle/>
        <a:p>
          <a:endParaRPr lang="en-US"/>
        </a:p>
      </dgm:t>
    </dgm:pt>
    <dgm:pt modelId="{1B1F6DAF-3A95-43BB-8D86-AF2B58A083C8}">
      <dgm:prSet/>
      <dgm:spPr/>
      <dgm:t>
        <a:bodyPr/>
        <a:lstStyle/>
        <a:p>
          <a:r>
            <a:rPr lang="en-US"/>
            <a:t>Windows Workflow foundation</a:t>
          </a:r>
        </a:p>
      </dgm:t>
    </dgm:pt>
    <dgm:pt modelId="{79763029-BEEC-4239-ABB4-6025E1F0C789}" type="parTrans" cxnId="{0E71A27F-A899-43EA-ABC8-B07F3C486E17}">
      <dgm:prSet/>
      <dgm:spPr/>
      <dgm:t>
        <a:bodyPr/>
        <a:lstStyle/>
        <a:p>
          <a:endParaRPr lang="en-US"/>
        </a:p>
      </dgm:t>
    </dgm:pt>
    <dgm:pt modelId="{C0004C1A-60A8-489D-BB33-330B3BD30210}" type="sibTrans" cxnId="{0E71A27F-A899-43EA-ABC8-B07F3C486E17}">
      <dgm:prSet/>
      <dgm:spPr/>
      <dgm:t>
        <a:bodyPr/>
        <a:lstStyle/>
        <a:p>
          <a:endParaRPr lang="en-US"/>
        </a:p>
      </dgm:t>
    </dgm:pt>
    <dgm:pt modelId="{EE989F4C-8CC3-473C-A6CE-D37EB3102495}">
      <dgm:prSet/>
      <dgm:spPr/>
      <dgm:t>
        <a:bodyPr/>
        <a:lstStyle/>
        <a:p>
          <a:r>
            <a:rPr lang="en-US"/>
            <a:t>Biz talk</a:t>
          </a:r>
        </a:p>
      </dgm:t>
    </dgm:pt>
    <dgm:pt modelId="{EDD8F4AD-605A-4A14-986A-C2CD44357E84}" type="parTrans" cxnId="{68BD92D1-6AC1-45C3-A321-2314C0422BBA}">
      <dgm:prSet/>
      <dgm:spPr/>
      <dgm:t>
        <a:bodyPr/>
        <a:lstStyle/>
        <a:p>
          <a:endParaRPr lang="en-US"/>
        </a:p>
      </dgm:t>
    </dgm:pt>
    <dgm:pt modelId="{FF626D9B-9999-414E-B464-352E2641AB5D}" type="sibTrans" cxnId="{68BD92D1-6AC1-45C3-A321-2314C0422BBA}">
      <dgm:prSet/>
      <dgm:spPr/>
      <dgm:t>
        <a:bodyPr/>
        <a:lstStyle/>
        <a:p>
          <a:endParaRPr lang="en-US"/>
        </a:p>
      </dgm:t>
    </dgm:pt>
    <dgm:pt modelId="{9EBBD448-3802-4282-84B3-A3D60D858BE7}">
      <dgm:prSet/>
      <dgm:spPr/>
      <dgm:t>
        <a:bodyPr/>
        <a:lstStyle/>
        <a:p>
          <a:pPr>
            <a:defRPr b="1"/>
          </a:pPr>
          <a:r>
            <a:rPr lang="en-US" dirty="0"/>
            <a:t>PaaS/Serverless</a:t>
          </a:r>
        </a:p>
        <a:p>
          <a:pPr>
            <a:defRPr b="1"/>
          </a:pPr>
          <a:r>
            <a:rPr lang="en-US" dirty="0"/>
            <a:t>Hybrid</a:t>
          </a:r>
        </a:p>
      </dgm:t>
    </dgm:pt>
    <dgm:pt modelId="{CC9AE95D-15ED-4623-BB3A-F232ABF5D9C8}" type="parTrans" cxnId="{41643D6C-5056-4668-808B-5C71A892A81F}">
      <dgm:prSet/>
      <dgm:spPr/>
      <dgm:t>
        <a:bodyPr/>
        <a:lstStyle/>
        <a:p>
          <a:endParaRPr lang="en-US"/>
        </a:p>
      </dgm:t>
    </dgm:pt>
    <dgm:pt modelId="{01427844-EF0F-460B-9F6F-C8EF98F59B75}" type="sibTrans" cxnId="{41643D6C-5056-4668-808B-5C71A892A81F}">
      <dgm:prSet/>
      <dgm:spPr/>
      <dgm:t>
        <a:bodyPr/>
        <a:lstStyle/>
        <a:p>
          <a:endParaRPr lang="en-US"/>
        </a:p>
      </dgm:t>
    </dgm:pt>
    <dgm:pt modelId="{DECE400D-1665-441B-986B-87CD041EAAD1}">
      <dgm:prSet/>
      <dgm:spPr/>
      <dgm:t>
        <a:bodyPr/>
        <a:lstStyle/>
        <a:p>
          <a:r>
            <a:rPr lang="en-US" dirty="0"/>
            <a:t>Logic app (Azure and Azure stack)</a:t>
          </a:r>
        </a:p>
      </dgm:t>
    </dgm:pt>
    <dgm:pt modelId="{6A4298CF-3915-4B82-8CFC-3EB83D477E26}" type="parTrans" cxnId="{F57C6B6A-9EE1-4715-939C-58F031BDF909}">
      <dgm:prSet/>
      <dgm:spPr/>
      <dgm:t>
        <a:bodyPr/>
        <a:lstStyle/>
        <a:p>
          <a:endParaRPr lang="en-US"/>
        </a:p>
      </dgm:t>
    </dgm:pt>
    <dgm:pt modelId="{EABD9E4D-0D46-4E66-BFA5-996BA8EE3680}" type="sibTrans" cxnId="{F57C6B6A-9EE1-4715-939C-58F031BDF909}">
      <dgm:prSet/>
      <dgm:spPr/>
      <dgm:t>
        <a:bodyPr/>
        <a:lstStyle/>
        <a:p>
          <a:endParaRPr lang="en-US"/>
        </a:p>
      </dgm:t>
    </dgm:pt>
    <dgm:pt modelId="{B305D577-3822-4E68-8E5D-84D3D2251D22}">
      <dgm:prSet/>
      <dgm:spPr/>
      <dgm:t>
        <a:bodyPr/>
        <a:lstStyle/>
        <a:p>
          <a:r>
            <a:rPr lang="en-US" dirty="0"/>
            <a:t>Durable function (run anywhere)</a:t>
          </a:r>
        </a:p>
      </dgm:t>
    </dgm:pt>
    <dgm:pt modelId="{B480B05B-F3EF-45DF-9953-BBD277F8772F}" type="parTrans" cxnId="{77711F53-A8A5-4AE1-AC2B-E385628CFB7C}">
      <dgm:prSet/>
      <dgm:spPr/>
      <dgm:t>
        <a:bodyPr/>
        <a:lstStyle/>
        <a:p>
          <a:endParaRPr lang="en-US"/>
        </a:p>
      </dgm:t>
    </dgm:pt>
    <dgm:pt modelId="{9AB17EDE-DC1D-4AEF-BD28-AB3E6DEF561C}" type="sibTrans" cxnId="{77711F53-A8A5-4AE1-AC2B-E385628CFB7C}">
      <dgm:prSet/>
      <dgm:spPr/>
      <dgm:t>
        <a:bodyPr/>
        <a:lstStyle/>
        <a:p>
          <a:endParaRPr lang="en-US"/>
        </a:p>
      </dgm:t>
    </dgm:pt>
    <dgm:pt modelId="{54FBE231-69CF-44FB-8280-5BC1B6D8D2BE}">
      <dgm:prSet/>
      <dgm:spPr/>
      <dgm:t>
        <a:bodyPr/>
        <a:lstStyle/>
        <a:p>
          <a:pPr>
            <a:defRPr b="1"/>
          </a:pPr>
          <a:r>
            <a:rPr lang="en-US"/>
            <a:t>Software As a Service</a:t>
          </a:r>
        </a:p>
      </dgm:t>
    </dgm:pt>
    <dgm:pt modelId="{0E0131E7-B77F-42EC-8916-F78776715109}" type="parTrans" cxnId="{F803D331-74C8-492B-BBDC-368B0ED146D0}">
      <dgm:prSet/>
      <dgm:spPr/>
      <dgm:t>
        <a:bodyPr/>
        <a:lstStyle/>
        <a:p>
          <a:endParaRPr lang="en-US"/>
        </a:p>
      </dgm:t>
    </dgm:pt>
    <dgm:pt modelId="{EFDDE660-226C-4602-B923-24C491968106}" type="sibTrans" cxnId="{F803D331-74C8-492B-BBDC-368B0ED146D0}">
      <dgm:prSet/>
      <dgm:spPr/>
      <dgm:t>
        <a:bodyPr/>
        <a:lstStyle/>
        <a:p>
          <a:endParaRPr lang="en-US"/>
        </a:p>
      </dgm:t>
    </dgm:pt>
    <dgm:pt modelId="{7CBD80F0-9E7B-4588-A6A9-6553E4C4357B}">
      <dgm:prSet/>
      <dgm:spPr/>
      <dgm:t>
        <a:bodyPr/>
        <a:lstStyle/>
        <a:p>
          <a:r>
            <a:rPr lang="en-US"/>
            <a:t>Biz talk service</a:t>
          </a:r>
        </a:p>
      </dgm:t>
    </dgm:pt>
    <dgm:pt modelId="{C82A6B38-1996-4FAC-9B0B-208D77406F0D}" type="parTrans" cxnId="{A43526E6-27AC-4F46-A6F7-40E66BF6E6DE}">
      <dgm:prSet/>
      <dgm:spPr/>
      <dgm:t>
        <a:bodyPr/>
        <a:lstStyle/>
        <a:p>
          <a:endParaRPr lang="en-US"/>
        </a:p>
      </dgm:t>
    </dgm:pt>
    <dgm:pt modelId="{C28F37B6-C2B8-4990-AB7E-0EDC7D985983}" type="sibTrans" cxnId="{A43526E6-27AC-4F46-A6F7-40E66BF6E6DE}">
      <dgm:prSet/>
      <dgm:spPr/>
      <dgm:t>
        <a:bodyPr/>
        <a:lstStyle/>
        <a:p>
          <a:endParaRPr lang="en-US"/>
        </a:p>
      </dgm:t>
    </dgm:pt>
    <dgm:pt modelId="{8B80F82D-3433-4D00-86C0-5D4427193203}">
      <dgm:prSet/>
      <dgm:spPr/>
      <dgm:t>
        <a:bodyPr/>
        <a:lstStyle/>
        <a:p>
          <a:r>
            <a:rPr lang="en-US"/>
            <a:t>Sharepoint</a:t>
          </a:r>
        </a:p>
      </dgm:t>
    </dgm:pt>
    <dgm:pt modelId="{0D7D0FEB-0AD2-48ED-96C2-9CA00EF1DEE8}" type="parTrans" cxnId="{DD689A6F-B941-4F49-8105-95741A687E60}">
      <dgm:prSet/>
      <dgm:spPr/>
      <dgm:t>
        <a:bodyPr/>
        <a:lstStyle/>
        <a:p>
          <a:endParaRPr lang="en-US"/>
        </a:p>
      </dgm:t>
    </dgm:pt>
    <dgm:pt modelId="{D7DC65B3-91CD-40AF-A6D4-B12927C62C8E}" type="sibTrans" cxnId="{DD689A6F-B941-4F49-8105-95741A687E60}">
      <dgm:prSet/>
      <dgm:spPr/>
      <dgm:t>
        <a:bodyPr/>
        <a:lstStyle/>
        <a:p>
          <a:endParaRPr lang="en-US"/>
        </a:p>
      </dgm:t>
    </dgm:pt>
    <dgm:pt modelId="{A2D6D16F-1AA3-4175-B2CF-15F50E50586E}" type="pres">
      <dgm:prSet presAssocID="{B814E7C5-14F2-4736-940D-38A9F05A6C05}" presName="root" presStyleCnt="0">
        <dgm:presLayoutVars>
          <dgm:dir/>
          <dgm:resizeHandles val="exact"/>
        </dgm:presLayoutVars>
      </dgm:prSet>
      <dgm:spPr/>
    </dgm:pt>
    <dgm:pt modelId="{B7468C07-C214-49CB-BAD1-17414287B22E}" type="pres">
      <dgm:prSet presAssocID="{3A25B688-A76D-4028-AEA1-C56409E21CA8}" presName="compNode" presStyleCnt="0"/>
      <dgm:spPr/>
    </dgm:pt>
    <dgm:pt modelId="{078075F3-8364-4216-A9F8-8C8550D159AE}" type="pres">
      <dgm:prSet presAssocID="{3A25B688-A76D-4028-AEA1-C56409E21CA8}" presName="iconRect" presStyleLbl="node1" presStyleIdx="0" presStyleCnt="3"/>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3000" r="-3000"/>
          </a:stretch>
        </a:blipFill>
        <a:ln>
          <a:noFill/>
        </a:ln>
      </dgm:spPr>
      <dgm:extLst/>
    </dgm:pt>
    <dgm:pt modelId="{EB994029-422D-498C-A938-D153C093339D}" type="pres">
      <dgm:prSet presAssocID="{3A25B688-A76D-4028-AEA1-C56409E21CA8}" presName="iconSpace" presStyleCnt="0"/>
      <dgm:spPr/>
    </dgm:pt>
    <dgm:pt modelId="{298F4769-1C44-4888-9792-020D9214D27D}" type="pres">
      <dgm:prSet presAssocID="{3A25B688-A76D-4028-AEA1-C56409E21CA8}" presName="parTx" presStyleLbl="revTx" presStyleIdx="0" presStyleCnt="6">
        <dgm:presLayoutVars>
          <dgm:chMax val="0"/>
          <dgm:chPref val="0"/>
        </dgm:presLayoutVars>
      </dgm:prSet>
      <dgm:spPr/>
    </dgm:pt>
    <dgm:pt modelId="{611DBC41-D402-41C2-9660-9B7E1F9911D9}" type="pres">
      <dgm:prSet presAssocID="{3A25B688-A76D-4028-AEA1-C56409E21CA8}" presName="txSpace" presStyleCnt="0"/>
      <dgm:spPr/>
    </dgm:pt>
    <dgm:pt modelId="{2C02CC4C-4FA0-4DFE-93A6-B77F61246208}" type="pres">
      <dgm:prSet presAssocID="{3A25B688-A76D-4028-AEA1-C56409E21CA8}" presName="desTx" presStyleLbl="revTx" presStyleIdx="1" presStyleCnt="6">
        <dgm:presLayoutVars/>
      </dgm:prSet>
      <dgm:spPr/>
    </dgm:pt>
    <dgm:pt modelId="{876FF82F-8458-43A0-88AA-B8FA71822C97}" type="pres">
      <dgm:prSet presAssocID="{C84645C9-B452-4E21-BD82-23857C2B5C42}" presName="sibTrans" presStyleCnt="0"/>
      <dgm:spPr/>
    </dgm:pt>
    <dgm:pt modelId="{C7280F6F-6359-43D7-B0A7-255F379500B6}" type="pres">
      <dgm:prSet presAssocID="{9EBBD448-3802-4282-84B3-A3D60D858BE7}" presName="compNode" presStyleCnt="0"/>
      <dgm:spPr/>
    </dgm:pt>
    <dgm:pt modelId="{ABFC8432-99E2-4D3E-8E5C-8A00C05E9D83}" type="pres">
      <dgm:prSet presAssocID="{9EBBD448-3802-4282-84B3-A3D60D858BE7}"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37000" r="-37000"/>
          </a:stretch>
        </a:blipFill>
        <a:ln>
          <a:noFill/>
        </a:ln>
      </dgm:spPr>
      <dgm:extLst/>
    </dgm:pt>
    <dgm:pt modelId="{BCE8DDE8-C219-4AC6-B48C-8AFC4E46F804}" type="pres">
      <dgm:prSet presAssocID="{9EBBD448-3802-4282-84B3-A3D60D858BE7}" presName="iconSpace" presStyleCnt="0"/>
      <dgm:spPr/>
    </dgm:pt>
    <dgm:pt modelId="{34980A0D-63D2-41E8-9FDE-34038B60ABE7}" type="pres">
      <dgm:prSet presAssocID="{9EBBD448-3802-4282-84B3-A3D60D858BE7}" presName="parTx" presStyleLbl="revTx" presStyleIdx="2" presStyleCnt="6">
        <dgm:presLayoutVars>
          <dgm:chMax val="0"/>
          <dgm:chPref val="0"/>
        </dgm:presLayoutVars>
      </dgm:prSet>
      <dgm:spPr/>
    </dgm:pt>
    <dgm:pt modelId="{5F9E91CB-54D9-4609-AA5B-515FD8006945}" type="pres">
      <dgm:prSet presAssocID="{9EBBD448-3802-4282-84B3-A3D60D858BE7}" presName="txSpace" presStyleCnt="0"/>
      <dgm:spPr/>
    </dgm:pt>
    <dgm:pt modelId="{62CF83BA-AC43-42E0-8836-927D0925F9D5}" type="pres">
      <dgm:prSet presAssocID="{9EBBD448-3802-4282-84B3-A3D60D858BE7}" presName="desTx" presStyleLbl="revTx" presStyleIdx="3" presStyleCnt="6" custScaleY="258704" custLinFactY="5038" custLinFactNeighborX="0" custLinFactNeighborY="100000">
        <dgm:presLayoutVars/>
      </dgm:prSet>
      <dgm:spPr/>
    </dgm:pt>
    <dgm:pt modelId="{81952A19-F63A-4814-9D56-E21C958A6A5C}" type="pres">
      <dgm:prSet presAssocID="{01427844-EF0F-460B-9F6F-C8EF98F59B75}" presName="sibTrans" presStyleCnt="0"/>
      <dgm:spPr/>
    </dgm:pt>
    <dgm:pt modelId="{D7B3E0BA-F530-4973-B32C-D170017F15DD}" type="pres">
      <dgm:prSet presAssocID="{54FBE231-69CF-44FB-8280-5BC1B6D8D2BE}" presName="compNode" presStyleCnt="0"/>
      <dgm:spPr/>
    </dgm:pt>
    <dgm:pt modelId="{6DBD5DD5-CEB2-4277-80E6-25F5033EA6FF}" type="pres">
      <dgm:prSet presAssocID="{54FBE231-69CF-44FB-8280-5BC1B6D8D2BE}"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a:noFill/>
        </a:ln>
      </dgm:spPr>
      <dgm:extLst/>
    </dgm:pt>
    <dgm:pt modelId="{6493BCC7-460C-4F2C-935F-545894FFC7A8}" type="pres">
      <dgm:prSet presAssocID="{54FBE231-69CF-44FB-8280-5BC1B6D8D2BE}" presName="iconSpace" presStyleCnt="0"/>
      <dgm:spPr/>
    </dgm:pt>
    <dgm:pt modelId="{169153F3-8454-4A8B-8531-5D41966D9EDB}" type="pres">
      <dgm:prSet presAssocID="{54FBE231-69CF-44FB-8280-5BC1B6D8D2BE}" presName="parTx" presStyleLbl="revTx" presStyleIdx="4" presStyleCnt="6">
        <dgm:presLayoutVars>
          <dgm:chMax val="0"/>
          <dgm:chPref val="0"/>
        </dgm:presLayoutVars>
      </dgm:prSet>
      <dgm:spPr/>
    </dgm:pt>
    <dgm:pt modelId="{ED33CB76-79D5-4CD9-966A-0DC68B460F56}" type="pres">
      <dgm:prSet presAssocID="{54FBE231-69CF-44FB-8280-5BC1B6D8D2BE}" presName="txSpace" presStyleCnt="0"/>
      <dgm:spPr/>
    </dgm:pt>
    <dgm:pt modelId="{0D5B6385-193A-405F-8D4D-8951A0185040}" type="pres">
      <dgm:prSet presAssocID="{54FBE231-69CF-44FB-8280-5BC1B6D8D2BE}" presName="desTx" presStyleLbl="revTx" presStyleIdx="5" presStyleCnt="6">
        <dgm:presLayoutVars/>
      </dgm:prSet>
      <dgm:spPr/>
    </dgm:pt>
  </dgm:ptLst>
  <dgm:cxnLst>
    <dgm:cxn modelId="{4F5C4D28-5533-477A-8657-CFC5E9287E5F}" type="presOf" srcId="{1B1F6DAF-3A95-43BB-8D86-AF2B58A083C8}" destId="{2C02CC4C-4FA0-4DFE-93A6-B77F61246208}" srcOrd="0" destOrd="0" presId="urn:microsoft.com/office/officeart/2018/5/layout/CenteredIconLabelDescriptionList"/>
    <dgm:cxn modelId="{F803D331-74C8-492B-BBDC-368B0ED146D0}" srcId="{B814E7C5-14F2-4736-940D-38A9F05A6C05}" destId="{54FBE231-69CF-44FB-8280-5BC1B6D8D2BE}" srcOrd="2" destOrd="0" parTransId="{0E0131E7-B77F-42EC-8916-F78776715109}" sibTransId="{EFDDE660-226C-4602-B923-24C491968106}"/>
    <dgm:cxn modelId="{A1F47E40-7E8E-463E-96C3-30CE9C03D13A}" type="presOf" srcId="{B814E7C5-14F2-4736-940D-38A9F05A6C05}" destId="{A2D6D16F-1AA3-4175-B2CF-15F50E50586E}" srcOrd="0" destOrd="0" presId="urn:microsoft.com/office/officeart/2018/5/layout/CenteredIconLabelDescriptionList"/>
    <dgm:cxn modelId="{56146C61-7AF0-44A2-86AC-DAF8AD588BEA}" type="presOf" srcId="{8B80F82D-3433-4D00-86C0-5D4427193203}" destId="{0D5B6385-193A-405F-8D4D-8951A0185040}" srcOrd="0" destOrd="1" presId="urn:microsoft.com/office/officeart/2018/5/layout/CenteredIconLabelDescriptionList"/>
    <dgm:cxn modelId="{F57C6B6A-9EE1-4715-939C-58F031BDF909}" srcId="{9EBBD448-3802-4282-84B3-A3D60D858BE7}" destId="{DECE400D-1665-441B-986B-87CD041EAAD1}" srcOrd="0" destOrd="0" parTransId="{6A4298CF-3915-4B82-8CFC-3EB83D477E26}" sibTransId="{EABD9E4D-0D46-4E66-BFA5-996BA8EE3680}"/>
    <dgm:cxn modelId="{41643D6C-5056-4668-808B-5C71A892A81F}" srcId="{B814E7C5-14F2-4736-940D-38A9F05A6C05}" destId="{9EBBD448-3802-4282-84B3-A3D60D858BE7}" srcOrd="1" destOrd="0" parTransId="{CC9AE95D-15ED-4623-BB3A-F232ABF5D9C8}" sibTransId="{01427844-EF0F-460B-9F6F-C8EF98F59B75}"/>
    <dgm:cxn modelId="{DD689A6F-B941-4F49-8105-95741A687E60}" srcId="{54FBE231-69CF-44FB-8280-5BC1B6D8D2BE}" destId="{8B80F82D-3433-4D00-86C0-5D4427193203}" srcOrd="1" destOrd="0" parTransId="{0D7D0FEB-0AD2-48ED-96C2-9CA00EF1DEE8}" sibTransId="{D7DC65B3-91CD-40AF-A6D4-B12927C62C8E}"/>
    <dgm:cxn modelId="{77711F53-A8A5-4AE1-AC2B-E385628CFB7C}" srcId="{9EBBD448-3802-4282-84B3-A3D60D858BE7}" destId="{B305D577-3822-4E68-8E5D-84D3D2251D22}" srcOrd="1" destOrd="0" parTransId="{B480B05B-F3EF-45DF-9953-BBD277F8772F}" sibTransId="{9AB17EDE-DC1D-4AEF-BD28-AB3E6DEF561C}"/>
    <dgm:cxn modelId="{4A62DD74-4C3E-48B6-8D1B-C578AA1EA650}" type="presOf" srcId="{B305D577-3822-4E68-8E5D-84D3D2251D22}" destId="{62CF83BA-AC43-42E0-8836-927D0925F9D5}" srcOrd="0" destOrd="1" presId="urn:microsoft.com/office/officeart/2018/5/layout/CenteredIconLabelDescriptionList"/>
    <dgm:cxn modelId="{C80D0F55-7180-427F-8F47-9B88707498EE}" type="presOf" srcId="{54FBE231-69CF-44FB-8280-5BC1B6D8D2BE}" destId="{169153F3-8454-4A8B-8531-5D41966D9EDB}" srcOrd="0" destOrd="0" presId="urn:microsoft.com/office/officeart/2018/5/layout/CenteredIconLabelDescriptionList"/>
    <dgm:cxn modelId="{4A1E937C-8C96-43A9-BC14-85B636867923}" type="presOf" srcId="{7CBD80F0-9E7B-4588-A6A9-6553E4C4357B}" destId="{0D5B6385-193A-405F-8D4D-8951A0185040}" srcOrd="0" destOrd="0" presId="urn:microsoft.com/office/officeart/2018/5/layout/CenteredIconLabelDescriptionList"/>
    <dgm:cxn modelId="{0E71A27F-A899-43EA-ABC8-B07F3C486E17}" srcId="{3A25B688-A76D-4028-AEA1-C56409E21CA8}" destId="{1B1F6DAF-3A95-43BB-8D86-AF2B58A083C8}" srcOrd="0" destOrd="0" parTransId="{79763029-BEEC-4239-ABB4-6025E1F0C789}" sibTransId="{C0004C1A-60A8-489D-BB33-330B3BD30210}"/>
    <dgm:cxn modelId="{B762B18B-7B10-4176-932B-3F485D93F6A4}" srcId="{B814E7C5-14F2-4736-940D-38A9F05A6C05}" destId="{3A25B688-A76D-4028-AEA1-C56409E21CA8}" srcOrd="0" destOrd="0" parTransId="{294F01A4-D222-4D62-B347-DC54ED818B04}" sibTransId="{C84645C9-B452-4E21-BD82-23857C2B5C42}"/>
    <dgm:cxn modelId="{69CF3A91-2BA4-4DB7-89B8-38B7B06A5EE6}" type="presOf" srcId="{9EBBD448-3802-4282-84B3-A3D60D858BE7}" destId="{34980A0D-63D2-41E8-9FDE-34038B60ABE7}" srcOrd="0" destOrd="0" presId="urn:microsoft.com/office/officeart/2018/5/layout/CenteredIconLabelDescriptionList"/>
    <dgm:cxn modelId="{1C4225CF-189B-4836-9C6C-A17FE79947E4}" type="presOf" srcId="{EE989F4C-8CC3-473C-A6CE-D37EB3102495}" destId="{2C02CC4C-4FA0-4DFE-93A6-B77F61246208}" srcOrd="0" destOrd="1" presId="urn:microsoft.com/office/officeart/2018/5/layout/CenteredIconLabelDescriptionList"/>
    <dgm:cxn modelId="{68BD92D1-6AC1-45C3-A321-2314C0422BBA}" srcId="{3A25B688-A76D-4028-AEA1-C56409E21CA8}" destId="{EE989F4C-8CC3-473C-A6CE-D37EB3102495}" srcOrd="1" destOrd="0" parTransId="{EDD8F4AD-605A-4A14-986A-C2CD44357E84}" sibTransId="{FF626D9B-9999-414E-B464-352E2641AB5D}"/>
    <dgm:cxn modelId="{A43526E6-27AC-4F46-A6F7-40E66BF6E6DE}" srcId="{54FBE231-69CF-44FB-8280-5BC1B6D8D2BE}" destId="{7CBD80F0-9E7B-4588-A6A9-6553E4C4357B}" srcOrd="0" destOrd="0" parTransId="{C82A6B38-1996-4FAC-9B0B-208D77406F0D}" sibTransId="{C28F37B6-C2B8-4990-AB7E-0EDC7D985983}"/>
    <dgm:cxn modelId="{249C18FA-D581-4C63-9CAA-F89F4C114A2A}" type="presOf" srcId="{DECE400D-1665-441B-986B-87CD041EAAD1}" destId="{62CF83BA-AC43-42E0-8836-927D0925F9D5}" srcOrd="0" destOrd="0" presId="urn:microsoft.com/office/officeart/2018/5/layout/CenteredIconLabelDescriptionList"/>
    <dgm:cxn modelId="{33BCF7FA-1B51-4086-85A9-EDBFD0889570}" type="presOf" srcId="{3A25B688-A76D-4028-AEA1-C56409E21CA8}" destId="{298F4769-1C44-4888-9792-020D9214D27D}" srcOrd="0" destOrd="0" presId="urn:microsoft.com/office/officeart/2018/5/layout/CenteredIconLabelDescriptionList"/>
    <dgm:cxn modelId="{2CBA11FC-45D8-4E39-85E6-AD05E77DDD5F}" type="presParOf" srcId="{A2D6D16F-1AA3-4175-B2CF-15F50E50586E}" destId="{B7468C07-C214-49CB-BAD1-17414287B22E}" srcOrd="0" destOrd="0" presId="urn:microsoft.com/office/officeart/2018/5/layout/CenteredIconLabelDescriptionList"/>
    <dgm:cxn modelId="{2CAAD83A-A3C9-47E0-B297-58CBBB3F507F}" type="presParOf" srcId="{B7468C07-C214-49CB-BAD1-17414287B22E}" destId="{078075F3-8364-4216-A9F8-8C8550D159AE}" srcOrd="0" destOrd="0" presId="urn:microsoft.com/office/officeart/2018/5/layout/CenteredIconLabelDescriptionList"/>
    <dgm:cxn modelId="{67439D42-95F4-4092-9ACC-869764DB25AF}" type="presParOf" srcId="{B7468C07-C214-49CB-BAD1-17414287B22E}" destId="{EB994029-422D-498C-A938-D153C093339D}" srcOrd="1" destOrd="0" presId="urn:microsoft.com/office/officeart/2018/5/layout/CenteredIconLabelDescriptionList"/>
    <dgm:cxn modelId="{E2F5C6DD-1FC5-44C2-95B0-2FF14F85A783}" type="presParOf" srcId="{B7468C07-C214-49CB-BAD1-17414287B22E}" destId="{298F4769-1C44-4888-9792-020D9214D27D}" srcOrd="2" destOrd="0" presId="urn:microsoft.com/office/officeart/2018/5/layout/CenteredIconLabelDescriptionList"/>
    <dgm:cxn modelId="{B9469C38-87BA-4268-8929-C756684AB970}" type="presParOf" srcId="{B7468C07-C214-49CB-BAD1-17414287B22E}" destId="{611DBC41-D402-41C2-9660-9B7E1F9911D9}" srcOrd="3" destOrd="0" presId="urn:microsoft.com/office/officeart/2018/5/layout/CenteredIconLabelDescriptionList"/>
    <dgm:cxn modelId="{FF0E2722-AC75-490F-BD16-DF86938AE641}" type="presParOf" srcId="{B7468C07-C214-49CB-BAD1-17414287B22E}" destId="{2C02CC4C-4FA0-4DFE-93A6-B77F61246208}" srcOrd="4" destOrd="0" presId="urn:microsoft.com/office/officeart/2018/5/layout/CenteredIconLabelDescriptionList"/>
    <dgm:cxn modelId="{CD4BDDB1-6214-4D82-B079-D0A9CA1C0211}" type="presParOf" srcId="{A2D6D16F-1AA3-4175-B2CF-15F50E50586E}" destId="{876FF82F-8458-43A0-88AA-B8FA71822C97}" srcOrd="1" destOrd="0" presId="urn:microsoft.com/office/officeart/2018/5/layout/CenteredIconLabelDescriptionList"/>
    <dgm:cxn modelId="{44C4FCF4-B966-436C-880D-2BF0452FE14B}" type="presParOf" srcId="{A2D6D16F-1AA3-4175-B2CF-15F50E50586E}" destId="{C7280F6F-6359-43D7-B0A7-255F379500B6}" srcOrd="2" destOrd="0" presId="urn:microsoft.com/office/officeart/2018/5/layout/CenteredIconLabelDescriptionList"/>
    <dgm:cxn modelId="{67312678-443F-484D-916F-6D997850253F}" type="presParOf" srcId="{C7280F6F-6359-43D7-B0A7-255F379500B6}" destId="{ABFC8432-99E2-4D3E-8E5C-8A00C05E9D83}" srcOrd="0" destOrd="0" presId="urn:microsoft.com/office/officeart/2018/5/layout/CenteredIconLabelDescriptionList"/>
    <dgm:cxn modelId="{E18EE612-E95F-4CCF-A3B4-ABBC322D2446}" type="presParOf" srcId="{C7280F6F-6359-43D7-B0A7-255F379500B6}" destId="{BCE8DDE8-C219-4AC6-B48C-8AFC4E46F804}" srcOrd="1" destOrd="0" presId="urn:microsoft.com/office/officeart/2018/5/layout/CenteredIconLabelDescriptionList"/>
    <dgm:cxn modelId="{39BD3880-C0DD-4936-853A-C51B131FA19F}" type="presParOf" srcId="{C7280F6F-6359-43D7-B0A7-255F379500B6}" destId="{34980A0D-63D2-41E8-9FDE-34038B60ABE7}" srcOrd="2" destOrd="0" presId="urn:microsoft.com/office/officeart/2018/5/layout/CenteredIconLabelDescriptionList"/>
    <dgm:cxn modelId="{6DE6EB39-607B-4FF5-AD3E-BC7408505A15}" type="presParOf" srcId="{C7280F6F-6359-43D7-B0A7-255F379500B6}" destId="{5F9E91CB-54D9-4609-AA5B-515FD8006945}" srcOrd="3" destOrd="0" presId="urn:microsoft.com/office/officeart/2018/5/layout/CenteredIconLabelDescriptionList"/>
    <dgm:cxn modelId="{7B7EE796-ED19-4E31-A53C-3BD8ED364268}" type="presParOf" srcId="{C7280F6F-6359-43D7-B0A7-255F379500B6}" destId="{62CF83BA-AC43-42E0-8836-927D0925F9D5}" srcOrd="4" destOrd="0" presId="urn:microsoft.com/office/officeart/2018/5/layout/CenteredIconLabelDescriptionList"/>
    <dgm:cxn modelId="{5ED1FFC6-C448-4A95-A5BA-1582E12C3279}" type="presParOf" srcId="{A2D6D16F-1AA3-4175-B2CF-15F50E50586E}" destId="{81952A19-F63A-4814-9D56-E21C958A6A5C}" srcOrd="3" destOrd="0" presId="urn:microsoft.com/office/officeart/2018/5/layout/CenteredIconLabelDescriptionList"/>
    <dgm:cxn modelId="{FD962D05-B54D-418B-8B8E-B94C562393F2}" type="presParOf" srcId="{A2D6D16F-1AA3-4175-B2CF-15F50E50586E}" destId="{D7B3E0BA-F530-4973-B32C-D170017F15DD}" srcOrd="4" destOrd="0" presId="urn:microsoft.com/office/officeart/2018/5/layout/CenteredIconLabelDescriptionList"/>
    <dgm:cxn modelId="{C9C74BA2-9AD3-40FC-890B-798CE8B4A6F8}" type="presParOf" srcId="{D7B3E0BA-F530-4973-B32C-D170017F15DD}" destId="{6DBD5DD5-CEB2-4277-80E6-25F5033EA6FF}" srcOrd="0" destOrd="0" presId="urn:microsoft.com/office/officeart/2018/5/layout/CenteredIconLabelDescriptionList"/>
    <dgm:cxn modelId="{20E39342-119E-4E59-8172-7C5E97F6B2A0}" type="presParOf" srcId="{D7B3E0BA-F530-4973-B32C-D170017F15DD}" destId="{6493BCC7-460C-4F2C-935F-545894FFC7A8}" srcOrd="1" destOrd="0" presId="urn:microsoft.com/office/officeart/2018/5/layout/CenteredIconLabelDescriptionList"/>
    <dgm:cxn modelId="{122E084C-7DAE-43A1-AE01-98665E967686}" type="presParOf" srcId="{D7B3E0BA-F530-4973-B32C-D170017F15DD}" destId="{169153F3-8454-4A8B-8531-5D41966D9EDB}" srcOrd="2" destOrd="0" presId="urn:microsoft.com/office/officeart/2018/5/layout/CenteredIconLabelDescriptionList"/>
    <dgm:cxn modelId="{4056CB55-888C-445C-9C54-E41C22B7A4C3}" type="presParOf" srcId="{D7B3E0BA-F530-4973-B32C-D170017F15DD}" destId="{ED33CB76-79D5-4CD9-966A-0DC68B460F56}" srcOrd="3" destOrd="0" presId="urn:microsoft.com/office/officeart/2018/5/layout/CenteredIconLabelDescriptionList"/>
    <dgm:cxn modelId="{0421F297-47ED-4279-8732-F4D7DD8C80C4}" type="presParOf" srcId="{D7B3E0BA-F530-4973-B32C-D170017F15DD}" destId="{0D5B6385-193A-405F-8D4D-8951A018504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608394-DDD3-494E-84F3-AA27F15016B9}" type="doc">
      <dgm:prSet loTypeId="urn:microsoft.com/office/officeart/2018/5/layout/Centered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09962930-0DED-4428-BB59-44994D085036}">
      <dgm:prSet custT="1"/>
      <dgm:spPr/>
      <dgm:t>
        <a:bodyPr/>
        <a:lstStyle/>
        <a:p>
          <a:pPr>
            <a:defRPr b="1"/>
          </a:pPr>
          <a:r>
            <a:rPr lang="en-US" sz="1800"/>
            <a:t>Logic App are better suited</a:t>
          </a:r>
        </a:p>
      </dgm:t>
    </dgm:pt>
    <dgm:pt modelId="{3BEF81FF-165D-4307-AF29-974379663DFC}" type="parTrans" cxnId="{180331A2-EA70-4D76-AA38-1D646E3287EA}">
      <dgm:prSet/>
      <dgm:spPr/>
      <dgm:t>
        <a:bodyPr/>
        <a:lstStyle/>
        <a:p>
          <a:endParaRPr lang="en-US"/>
        </a:p>
      </dgm:t>
    </dgm:pt>
    <dgm:pt modelId="{EB3368F2-4681-4DF5-9332-4CEF07EB02A6}" type="sibTrans" cxnId="{180331A2-EA70-4D76-AA38-1D646E3287EA}">
      <dgm:prSet/>
      <dgm:spPr/>
      <dgm:t>
        <a:bodyPr/>
        <a:lstStyle/>
        <a:p>
          <a:endParaRPr lang="en-US"/>
        </a:p>
      </dgm:t>
    </dgm:pt>
    <dgm:pt modelId="{9293E22E-8C3B-4FD8-9CA7-300B4A878D5B}">
      <dgm:prSet custT="1"/>
      <dgm:spPr/>
      <dgm:t>
        <a:bodyPr/>
        <a:lstStyle/>
        <a:p>
          <a:pPr>
            <a:buFont typeface="Arial" panose="020B0604020202020204" pitchFamily="34" charset="0"/>
            <a:buChar char="•"/>
          </a:pPr>
          <a:r>
            <a:rPr lang="en-US" sz="1400"/>
            <a:t>Build integration with extensive list of connectors.</a:t>
          </a:r>
        </a:p>
      </dgm:t>
    </dgm:pt>
    <dgm:pt modelId="{1AA25122-1B9C-4B9F-88B7-63D4D1C76D84}" type="parTrans" cxnId="{BE67188C-8753-4DC2-899F-D7CFD3E7BB18}">
      <dgm:prSet/>
      <dgm:spPr/>
      <dgm:t>
        <a:bodyPr/>
        <a:lstStyle/>
        <a:p>
          <a:endParaRPr lang="en-US"/>
        </a:p>
      </dgm:t>
    </dgm:pt>
    <dgm:pt modelId="{622273A5-2CDD-44AE-83AA-AE26C1EE14C7}" type="sibTrans" cxnId="{BE67188C-8753-4DC2-899F-D7CFD3E7BB18}">
      <dgm:prSet/>
      <dgm:spPr/>
      <dgm:t>
        <a:bodyPr/>
        <a:lstStyle/>
        <a:p>
          <a:endParaRPr lang="en-US"/>
        </a:p>
      </dgm:t>
    </dgm:pt>
    <dgm:pt modelId="{B4F85982-6A2E-4757-8F9C-84EF651A7CD4}">
      <dgm:prSet custT="1"/>
      <dgm:spPr/>
      <dgm:t>
        <a:bodyPr/>
        <a:lstStyle/>
        <a:p>
          <a:pPr>
            <a:buFont typeface="Arial" panose="020B0604020202020204" pitchFamily="34" charset="0"/>
            <a:buChar char="•"/>
          </a:pPr>
          <a:r>
            <a:rPr lang="en-US" sz="1400"/>
            <a:t>Visual studio tools to develop, manage and troubleshoot workflow.</a:t>
          </a:r>
        </a:p>
      </dgm:t>
    </dgm:pt>
    <dgm:pt modelId="{DF6E5227-1C01-4917-8120-596791A09A84}" type="parTrans" cxnId="{37D1A6AF-C3D8-4235-BEC3-B432C18ED65A}">
      <dgm:prSet/>
      <dgm:spPr/>
      <dgm:t>
        <a:bodyPr/>
        <a:lstStyle/>
        <a:p>
          <a:endParaRPr lang="en-US"/>
        </a:p>
      </dgm:t>
    </dgm:pt>
    <dgm:pt modelId="{8173B308-44B8-4FB9-A310-A33BC3FCEEE5}" type="sibTrans" cxnId="{37D1A6AF-C3D8-4235-BEC3-B432C18ED65A}">
      <dgm:prSet/>
      <dgm:spPr/>
      <dgm:t>
        <a:bodyPr/>
        <a:lstStyle/>
        <a:p>
          <a:endParaRPr lang="en-US"/>
        </a:p>
      </dgm:t>
    </dgm:pt>
    <dgm:pt modelId="{8FECB87E-8A58-41B0-997A-DDCA6A39039D}">
      <dgm:prSet custT="1"/>
      <dgm:spPr/>
      <dgm:t>
        <a:bodyPr/>
        <a:lstStyle/>
        <a:p>
          <a:pPr>
            <a:buFont typeface="Arial" panose="020B0604020202020204" pitchFamily="34" charset="0"/>
            <a:buChar char="•"/>
          </a:pPr>
          <a:r>
            <a:rPr lang="en-US" sz="1400"/>
            <a:t>Run only on Azure.</a:t>
          </a:r>
        </a:p>
      </dgm:t>
    </dgm:pt>
    <dgm:pt modelId="{8C14B763-85FD-4125-A465-9D4E735C7678}" type="parTrans" cxnId="{182721C8-424B-487D-AE9F-678DC36AB02C}">
      <dgm:prSet/>
      <dgm:spPr/>
      <dgm:t>
        <a:bodyPr/>
        <a:lstStyle/>
        <a:p>
          <a:endParaRPr lang="en-US"/>
        </a:p>
      </dgm:t>
    </dgm:pt>
    <dgm:pt modelId="{DBD424D4-B68A-4626-BE13-0B0F0BB5D211}" type="sibTrans" cxnId="{182721C8-424B-487D-AE9F-678DC36AB02C}">
      <dgm:prSet/>
      <dgm:spPr/>
      <dgm:t>
        <a:bodyPr/>
        <a:lstStyle/>
        <a:p>
          <a:endParaRPr lang="en-US"/>
        </a:p>
      </dgm:t>
    </dgm:pt>
    <dgm:pt modelId="{1F12B1E0-AEF5-4270-A606-F188D94F78A4}">
      <dgm:prSet custT="1"/>
      <dgm:spPr/>
      <dgm:t>
        <a:bodyPr/>
        <a:lstStyle/>
        <a:p>
          <a:pPr>
            <a:buFont typeface="Arial" panose="020B0604020202020204" pitchFamily="34" charset="0"/>
            <a:buChar char="•"/>
          </a:pPr>
          <a:r>
            <a:rPr lang="en-US" sz="1400"/>
            <a:t>Reduce time to Market.</a:t>
          </a:r>
        </a:p>
      </dgm:t>
    </dgm:pt>
    <dgm:pt modelId="{A22D7BA5-D405-40F8-A72B-34C3DCA9D013}" type="parTrans" cxnId="{25AEAAE2-C133-4004-8874-B49DED58986C}">
      <dgm:prSet/>
      <dgm:spPr/>
      <dgm:t>
        <a:bodyPr/>
        <a:lstStyle/>
        <a:p>
          <a:endParaRPr lang="en-US"/>
        </a:p>
      </dgm:t>
    </dgm:pt>
    <dgm:pt modelId="{9B79EA9E-3C2F-4A78-B70C-C036A29A0C9A}" type="sibTrans" cxnId="{25AEAAE2-C133-4004-8874-B49DED58986C}">
      <dgm:prSet/>
      <dgm:spPr/>
      <dgm:t>
        <a:bodyPr/>
        <a:lstStyle/>
        <a:p>
          <a:endParaRPr lang="en-US"/>
        </a:p>
      </dgm:t>
    </dgm:pt>
    <dgm:pt modelId="{EAB084D5-0917-4C97-B093-14D9EEDDEED4}">
      <dgm:prSet custT="1"/>
      <dgm:spPr/>
      <dgm:t>
        <a:bodyPr/>
        <a:lstStyle/>
        <a:p>
          <a:pPr>
            <a:buFont typeface="Arial" panose="020B0604020202020204" pitchFamily="34" charset="0"/>
            <a:buChar char="•"/>
          </a:pPr>
          <a:r>
            <a:rPr lang="en-US" sz="1400"/>
            <a:t>It is ok to have plugin installed on premise to perform connection activity.</a:t>
          </a:r>
        </a:p>
      </dgm:t>
    </dgm:pt>
    <dgm:pt modelId="{968CE02D-F3F5-4CC9-972D-FDB675B6F86A}" type="parTrans" cxnId="{09E5FA75-A4F5-403E-B924-735D4560C6BC}">
      <dgm:prSet/>
      <dgm:spPr/>
      <dgm:t>
        <a:bodyPr/>
        <a:lstStyle/>
        <a:p>
          <a:endParaRPr lang="en-US"/>
        </a:p>
      </dgm:t>
    </dgm:pt>
    <dgm:pt modelId="{1F9345DF-83AA-427E-B25D-19905A4D346A}" type="sibTrans" cxnId="{09E5FA75-A4F5-403E-B924-735D4560C6BC}">
      <dgm:prSet/>
      <dgm:spPr/>
      <dgm:t>
        <a:bodyPr/>
        <a:lstStyle/>
        <a:p>
          <a:endParaRPr lang="en-US"/>
        </a:p>
      </dgm:t>
    </dgm:pt>
    <dgm:pt modelId="{DB194A95-043C-4C7F-92E4-5157484DC8CE}">
      <dgm:prSet custT="1"/>
      <dgm:spPr/>
      <dgm:t>
        <a:bodyPr/>
        <a:lstStyle/>
        <a:p>
          <a:pPr>
            <a:defRPr b="1"/>
          </a:pPr>
          <a:r>
            <a:rPr lang="en-US" sz="1800"/>
            <a:t>Durable function are better suited</a:t>
          </a:r>
        </a:p>
      </dgm:t>
    </dgm:pt>
    <dgm:pt modelId="{581A3161-106A-4403-8893-5CA85F46A8EC}" type="parTrans" cxnId="{1B4E0964-F2F1-4B48-AAA4-A1957C99200B}">
      <dgm:prSet/>
      <dgm:spPr/>
      <dgm:t>
        <a:bodyPr/>
        <a:lstStyle/>
        <a:p>
          <a:endParaRPr lang="en-US"/>
        </a:p>
      </dgm:t>
    </dgm:pt>
    <dgm:pt modelId="{2300487B-23AB-4D9E-A061-DFAC6B976BBF}" type="sibTrans" cxnId="{1B4E0964-F2F1-4B48-AAA4-A1957C99200B}">
      <dgm:prSet/>
      <dgm:spPr/>
      <dgm:t>
        <a:bodyPr/>
        <a:lstStyle/>
        <a:p>
          <a:endParaRPr lang="en-US"/>
        </a:p>
      </dgm:t>
    </dgm:pt>
    <dgm:pt modelId="{249B6111-2CDA-47FD-B8F2-83B16FAB241F}">
      <dgm:prSet custT="1"/>
      <dgm:spPr/>
      <dgm:t>
        <a:bodyPr/>
        <a:lstStyle/>
        <a:p>
          <a:r>
            <a:rPr lang="en-US" sz="1400" dirty="0"/>
            <a:t>The list of trigger and binding provided OOB is enough</a:t>
          </a:r>
        </a:p>
      </dgm:t>
    </dgm:pt>
    <dgm:pt modelId="{C5A6D679-37FD-40C7-B1A0-0304D8147D51}" type="parTrans" cxnId="{DA7A1BA9-AF49-4A3C-A150-70411DC2E5FF}">
      <dgm:prSet/>
      <dgm:spPr/>
      <dgm:t>
        <a:bodyPr/>
        <a:lstStyle/>
        <a:p>
          <a:endParaRPr lang="en-US"/>
        </a:p>
      </dgm:t>
    </dgm:pt>
    <dgm:pt modelId="{82374B9A-7523-418E-B434-E073B8285991}" type="sibTrans" cxnId="{DA7A1BA9-AF49-4A3C-A150-70411DC2E5FF}">
      <dgm:prSet/>
      <dgm:spPr/>
      <dgm:t>
        <a:bodyPr/>
        <a:lstStyle/>
        <a:p>
          <a:endParaRPr lang="en-US"/>
        </a:p>
      </dgm:t>
    </dgm:pt>
    <dgm:pt modelId="{52F033AC-6E27-4D23-A66A-8B9ABFE3D04F}">
      <dgm:prSet custT="1"/>
      <dgm:spPr/>
      <dgm:t>
        <a:bodyPr/>
        <a:lstStyle/>
        <a:p>
          <a:r>
            <a:rPr lang="en-US" sz="1400"/>
            <a:t>There is enough time, resource and proficiency to build custom trigger and binding</a:t>
          </a:r>
        </a:p>
      </dgm:t>
    </dgm:pt>
    <dgm:pt modelId="{AE32C545-448E-4AEC-BCAA-5D62943979A2}" type="parTrans" cxnId="{DC208F8F-CDAB-4849-8D53-D26DA0F51026}">
      <dgm:prSet/>
      <dgm:spPr/>
      <dgm:t>
        <a:bodyPr/>
        <a:lstStyle/>
        <a:p>
          <a:endParaRPr lang="en-US"/>
        </a:p>
      </dgm:t>
    </dgm:pt>
    <dgm:pt modelId="{BCF809C5-64B8-4DB3-AC91-F617310377A7}" type="sibTrans" cxnId="{DC208F8F-CDAB-4849-8D53-D26DA0F51026}">
      <dgm:prSet/>
      <dgm:spPr/>
      <dgm:t>
        <a:bodyPr/>
        <a:lstStyle/>
        <a:p>
          <a:endParaRPr lang="en-US"/>
        </a:p>
      </dgm:t>
    </dgm:pt>
    <dgm:pt modelId="{5BB3E050-7DC8-4910-B4DE-60C8642C9F22}">
      <dgm:prSet custT="1"/>
      <dgm:spPr/>
      <dgm:t>
        <a:bodyPr/>
        <a:lstStyle/>
        <a:p>
          <a:r>
            <a:rPr lang="en-US" sz="1400"/>
            <a:t>There is already a good monitoring tools and capability to integrate the same with Azure function</a:t>
          </a:r>
        </a:p>
      </dgm:t>
    </dgm:pt>
    <dgm:pt modelId="{DFB8D882-826A-42D1-93E4-C3D473938DAF}" type="parTrans" cxnId="{1395111C-787D-4A83-9E86-0B5860884D7C}">
      <dgm:prSet/>
      <dgm:spPr/>
      <dgm:t>
        <a:bodyPr/>
        <a:lstStyle/>
        <a:p>
          <a:endParaRPr lang="en-US"/>
        </a:p>
      </dgm:t>
    </dgm:pt>
    <dgm:pt modelId="{4CA050E1-FE7A-4247-A369-588DF084A838}" type="sibTrans" cxnId="{1395111C-787D-4A83-9E86-0B5860884D7C}">
      <dgm:prSet/>
      <dgm:spPr/>
      <dgm:t>
        <a:bodyPr/>
        <a:lstStyle/>
        <a:p>
          <a:endParaRPr lang="en-US"/>
        </a:p>
      </dgm:t>
    </dgm:pt>
    <dgm:pt modelId="{5E62648A-E4A3-40FC-8CB4-F27C415D2202}">
      <dgm:prSet custT="1"/>
      <dgm:spPr/>
      <dgm:t>
        <a:bodyPr/>
        <a:lstStyle/>
        <a:p>
          <a:r>
            <a:rPr lang="en-US" sz="1400"/>
            <a:t>Need to run outside azure also</a:t>
          </a:r>
        </a:p>
      </dgm:t>
    </dgm:pt>
    <dgm:pt modelId="{886AF332-6F2A-478A-A7F3-AF371BA4ABFB}" type="parTrans" cxnId="{229CB681-5A2C-46BE-B278-2AC089174DF1}">
      <dgm:prSet/>
      <dgm:spPr/>
      <dgm:t>
        <a:bodyPr/>
        <a:lstStyle/>
        <a:p>
          <a:endParaRPr lang="en-US"/>
        </a:p>
      </dgm:t>
    </dgm:pt>
    <dgm:pt modelId="{7B4F6D00-7340-4542-83E8-3F95F5829380}" type="sibTrans" cxnId="{229CB681-5A2C-46BE-B278-2AC089174DF1}">
      <dgm:prSet/>
      <dgm:spPr/>
      <dgm:t>
        <a:bodyPr/>
        <a:lstStyle/>
        <a:p>
          <a:endParaRPr lang="en-US"/>
        </a:p>
      </dgm:t>
    </dgm:pt>
    <dgm:pt modelId="{9E002462-8A87-45EC-8B67-F8429A63E0B6}">
      <dgm:prSet custT="1"/>
      <dgm:spPr/>
      <dgm:t>
        <a:bodyPr/>
        <a:lstStyle/>
        <a:p>
          <a:r>
            <a:rPr lang="en-IN" sz="1400"/>
            <a:t>Preference to have all the power and flexibility of a robust programming language</a:t>
          </a:r>
          <a:endParaRPr lang="en-US" sz="1400"/>
        </a:p>
      </dgm:t>
    </dgm:pt>
    <dgm:pt modelId="{1F6984F2-7D05-405B-807E-C750238EE396}" type="parTrans" cxnId="{43922239-D096-4A6D-A3C4-CAC0B30646DA}">
      <dgm:prSet/>
      <dgm:spPr/>
      <dgm:t>
        <a:bodyPr/>
        <a:lstStyle/>
        <a:p>
          <a:endParaRPr lang="en-US"/>
        </a:p>
      </dgm:t>
    </dgm:pt>
    <dgm:pt modelId="{D00843E8-0B58-45B7-B93D-2216010C5043}" type="sibTrans" cxnId="{43922239-D096-4A6D-A3C4-CAC0B30646DA}">
      <dgm:prSet/>
      <dgm:spPr/>
      <dgm:t>
        <a:bodyPr/>
        <a:lstStyle/>
        <a:p>
          <a:endParaRPr lang="en-US"/>
        </a:p>
      </dgm:t>
    </dgm:pt>
    <dgm:pt modelId="{6C67E3DC-E2FC-42EB-A760-7256424433D8}" type="pres">
      <dgm:prSet presAssocID="{D8608394-DDD3-494E-84F3-AA27F15016B9}" presName="root" presStyleCnt="0">
        <dgm:presLayoutVars>
          <dgm:dir/>
          <dgm:resizeHandles val="exact"/>
        </dgm:presLayoutVars>
      </dgm:prSet>
      <dgm:spPr/>
    </dgm:pt>
    <dgm:pt modelId="{D63DEDE6-5597-4F50-985F-029733966358}" type="pres">
      <dgm:prSet presAssocID="{09962930-0DED-4428-BB59-44994D085036}" presName="compNode" presStyleCnt="0"/>
      <dgm:spPr/>
    </dgm:pt>
    <dgm:pt modelId="{BD9B61ED-6CDE-47A6-BDCB-A6FA9C6BD029}" type="pres">
      <dgm:prSet presAssocID="{09962930-0DED-4428-BB59-44994D085036}" presName="iconRect" presStyleLbl="node1" presStyleIdx="0" presStyleCnt="2" custScaleY="86977" custLinFactNeighborX="666" custLinFactNeighborY="10698"/>
      <dgm:spPr>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a:noFill/>
        </a:ln>
      </dgm:spPr>
      <dgm:extLst/>
    </dgm:pt>
    <dgm:pt modelId="{71707CE9-449D-4E21-91EF-F2AEC4AFA186}" type="pres">
      <dgm:prSet presAssocID="{09962930-0DED-4428-BB59-44994D085036}" presName="iconSpace" presStyleCnt="0"/>
      <dgm:spPr/>
    </dgm:pt>
    <dgm:pt modelId="{4355D05C-B9EF-4181-9807-A8F98C68EF3C}" type="pres">
      <dgm:prSet presAssocID="{09962930-0DED-4428-BB59-44994D085036}" presName="parTx" presStyleLbl="revTx" presStyleIdx="0" presStyleCnt="4">
        <dgm:presLayoutVars>
          <dgm:chMax val="0"/>
          <dgm:chPref val="0"/>
        </dgm:presLayoutVars>
      </dgm:prSet>
      <dgm:spPr/>
    </dgm:pt>
    <dgm:pt modelId="{859C0ABF-D0A9-4340-A73D-F84222FAD318}" type="pres">
      <dgm:prSet presAssocID="{09962930-0DED-4428-BB59-44994D085036}" presName="txSpace" presStyleCnt="0"/>
      <dgm:spPr/>
    </dgm:pt>
    <dgm:pt modelId="{57023233-3ADE-4E44-BC87-5E5C980F27D6}" type="pres">
      <dgm:prSet presAssocID="{09962930-0DED-4428-BB59-44994D085036}" presName="desTx" presStyleLbl="revTx" presStyleIdx="1" presStyleCnt="4" custLinFactNeighborX="9866" custLinFactNeighborY="-17101">
        <dgm:presLayoutVars/>
      </dgm:prSet>
      <dgm:spPr/>
    </dgm:pt>
    <dgm:pt modelId="{B9AAEFC5-9869-4177-9106-C17CE98377F1}" type="pres">
      <dgm:prSet presAssocID="{EB3368F2-4681-4DF5-9332-4CEF07EB02A6}" presName="sibTrans" presStyleCnt="0"/>
      <dgm:spPr/>
    </dgm:pt>
    <dgm:pt modelId="{2EBF3831-B8A4-4103-83C6-61BB3CD6F824}" type="pres">
      <dgm:prSet presAssocID="{DB194A95-043C-4C7F-92E4-5157484DC8CE}" presName="compNode" presStyleCnt="0"/>
      <dgm:spPr/>
    </dgm:pt>
    <dgm:pt modelId="{37BA8612-86FB-409D-B4EA-C5A9F53228C4}" type="pres">
      <dgm:prSet presAssocID="{DB194A95-043C-4C7F-92E4-5157484DC8CE}"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Gears"/>
        </a:ext>
      </dgm:extLst>
    </dgm:pt>
    <dgm:pt modelId="{B3983EAF-D020-496C-81D4-92DBA49C971C}" type="pres">
      <dgm:prSet presAssocID="{DB194A95-043C-4C7F-92E4-5157484DC8CE}" presName="iconSpace" presStyleCnt="0"/>
      <dgm:spPr/>
    </dgm:pt>
    <dgm:pt modelId="{0B835DC4-7396-4EE4-88BD-A83EC4BE042F}" type="pres">
      <dgm:prSet presAssocID="{DB194A95-043C-4C7F-92E4-5157484DC8CE}" presName="parTx" presStyleLbl="revTx" presStyleIdx="2" presStyleCnt="4">
        <dgm:presLayoutVars>
          <dgm:chMax val="0"/>
          <dgm:chPref val="0"/>
        </dgm:presLayoutVars>
      </dgm:prSet>
      <dgm:spPr/>
    </dgm:pt>
    <dgm:pt modelId="{2320E48F-2DE1-4CD4-B64D-078806B7D29B}" type="pres">
      <dgm:prSet presAssocID="{DB194A95-043C-4C7F-92E4-5157484DC8CE}" presName="txSpace" presStyleCnt="0"/>
      <dgm:spPr/>
    </dgm:pt>
    <dgm:pt modelId="{124444FF-E7D8-4FFA-9239-EF16F8289CA1}" type="pres">
      <dgm:prSet presAssocID="{DB194A95-043C-4C7F-92E4-5157484DC8CE}" presName="desTx" presStyleLbl="revTx" presStyleIdx="3" presStyleCnt="4" custLinFactNeighborX="-2649" custLinFactNeighborY="-19039">
        <dgm:presLayoutVars/>
      </dgm:prSet>
      <dgm:spPr/>
    </dgm:pt>
  </dgm:ptLst>
  <dgm:cxnLst>
    <dgm:cxn modelId="{F7AC1402-418F-4A98-AE96-E5D2CA92D827}" type="presOf" srcId="{5E62648A-E4A3-40FC-8CB4-F27C415D2202}" destId="{124444FF-E7D8-4FFA-9239-EF16F8289CA1}" srcOrd="0" destOrd="3" presId="urn:microsoft.com/office/officeart/2018/5/layout/CenteredIconLabelDescriptionList"/>
    <dgm:cxn modelId="{ED1C881A-C370-4E62-9ABA-E3CB97FC3CD8}" type="presOf" srcId="{249B6111-2CDA-47FD-B8F2-83B16FAB241F}" destId="{124444FF-E7D8-4FFA-9239-EF16F8289CA1}" srcOrd="0" destOrd="0" presId="urn:microsoft.com/office/officeart/2018/5/layout/CenteredIconLabelDescriptionList"/>
    <dgm:cxn modelId="{1395111C-787D-4A83-9E86-0B5860884D7C}" srcId="{DB194A95-043C-4C7F-92E4-5157484DC8CE}" destId="{5BB3E050-7DC8-4910-B4DE-60C8642C9F22}" srcOrd="2" destOrd="0" parTransId="{DFB8D882-826A-42D1-93E4-C3D473938DAF}" sibTransId="{4CA050E1-FE7A-4247-A369-588DF084A838}"/>
    <dgm:cxn modelId="{313A7C1C-58CE-4A41-9FDD-A94AE9248A44}" type="presOf" srcId="{DB194A95-043C-4C7F-92E4-5157484DC8CE}" destId="{0B835DC4-7396-4EE4-88BD-A83EC4BE042F}" srcOrd="0" destOrd="0" presId="urn:microsoft.com/office/officeart/2018/5/layout/CenteredIconLabelDescriptionList"/>
    <dgm:cxn modelId="{3E0CB925-F649-47E6-9DB5-481B3C6F4803}" type="presOf" srcId="{9E002462-8A87-45EC-8B67-F8429A63E0B6}" destId="{124444FF-E7D8-4FFA-9239-EF16F8289CA1}" srcOrd="0" destOrd="4" presId="urn:microsoft.com/office/officeart/2018/5/layout/CenteredIconLabelDescriptionList"/>
    <dgm:cxn modelId="{43922239-D096-4A6D-A3C4-CAC0B30646DA}" srcId="{DB194A95-043C-4C7F-92E4-5157484DC8CE}" destId="{9E002462-8A87-45EC-8B67-F8429A63E0B6}" srcOrd="4" destOrd="0" parTransId="{1F6984F2-7D05-405B-807E-C750238EE396}" sibTransId="{D00843E8-0B58-45B7-B93D-2216010C5043}"/>
    <dgm:cxn modelId="{1B4E0964-F2F1-4B48-AAA4-A1957C99200B}" srcId="{D8608394-DDD3-494E-84F3-AA27F15016B9}" destId="{DB194A95-043C-4C7F-92E4-5157484DC8CE}" srcOrd="1" destOrd="0" parTransId="{581A3161-106A-4403-8893-5CA85F46A8EC}" sibTransId="{2300487B-23AB-4D9E-A061-DFAC6B976BBF}"/>
    <dgm:cxn modelId="{5E858964-BFC1-41ED-927E-D79208AFCAA7}" type="presOf" srcId="{5BB3E050-7DC8-4910-B4DE-60C8642C9F22}" destId="{124444FF-E7D8-4FFA-9239-EF16F8289CA1}" srcOrd="0" destOrd="2" presId="urn:microsoft.com/office/officeart/2018/5/layout/CenteredIconLabelDescriptionList"/>
    <dgm:cxn modelId="{32C9E56B-D719-4FED-981E-09789C9DA2E3}" type="presOf" srcId="{D8608394-DDD3-494E-84F3-AA27F15016B9}" destId="{6C67E3DC-E2FC-42EB-A760-7256424433D8}" srcOrd="0" destOrd="0" presId="urn:microsoft.com/office/officeart/2018/5/layout/CenteredIconLabelDescriptionList"/>
    <dgm:cxn modelId="{09E5FA75-A4F5-403E-B924-735D4560C6BC}" srcId="{09962930-0DED-4428-BB59-44994D085036}" destId="{EAB084D5-0917-4C97-B093-14D9EEDDEED4}" srcOrd="4" destOrd="0" parTransId="{968CE02D-F3F5-4CC9-972D-FDB675B6F86A}" sibTransId="{1F9345DF-83AA-427E-B25D-19905A4D346A}"/>
    <dgm:cxn modelId="{229CB681-5A2C-46BE-B278-2AC089174DF1}" srcId="{DB194A95-043C-4C7F-92E4-5157484DC8CE}" destId="{5E62648A-E4A3-40FC-8CB4-F27C415D2202}" srcOrd="3" destOrd="0" parTransId="{886AF332-6F2A-478A-A7F3-AF371BA4ABFB}" sibTransId="{7B4F6D00-7340-4542-83E8-3F95F5829380}"/>
    <dgm:cxn modelId="{BA43F384-43E0-42DD-B8CD-EA114AF7376F}" type="presOf" srcId="{8FECB87E-8A58-41B0-997A-DDCA6A39039D}" destId="{57023233-3ADE-4E44-BC87-5E5C980F27D6}" srcOrd="0" destOrd="2" presId="urn:microsoft.com/office/officeart/2018/5/layout/CenteredIconLabelDescriptionList"/>
    <dgm:cxn modelId="{48E8B086-0043-4D84-9BB7-E7AAEAD10A93}" type="presOf" srcId="{B4F85982-6A2E-4757-8F9C-84EF651A7CD4}" destId="{57023233-3ADE-4E44-BC87-5E5C980F27D6}" srcOrd="0" destOrd="1" presId="urn:microsoft.com/office/officeart/2018/5/layout/CenteredIconLabelDescriptionList"/>
    <dgm:cxn modelId="{707CBB88-FC05-4A1C-AF83-BEA40109AF67}" type="presOf" srcId="{EAB084D5-0917-4C97-B093-14D9EEDDEED4}" destId="{57023233-3ADE-4E44-BC87-5E5C980F27D6}" srcOrd="0" destOrd="4" presId="urn:microsoft.com/office/officeart/2018/5/layout/CenteredIconLabelDescriptionList"/>
    <dgm:cxn modelId="{BE67188C-8753-4DC2-899F-D7CFD3E7BB18}" srcId="{09962930-0DED-4428-BB59-44994D085036}" destId="{9293E22E-8C3B-4FD8-9CA7-300B4A878D5B}" srcOrd="0" destOrd="0" parTransId="{1AA25122-1B9C-4B9F-88B7-63D4D1C76D84}" sibTransId="{622273A5-2CDD-44AE-83AA-AE26C1EE14C7}"/>
    <dgm:cxn modelId="{780D688E-B977-45F0-B429-C3D36408E05C}" type="presOf" srcId="{9293E22E-8C3B-4FD8-9CA7-300B4A878D5B}" destId="{57023233-3ADE-4E44-BC87-5E5C980F27D6}" srcOrd="0" destOrd="0" presId="urn:microsoft.com/office/officeart/2018/5/layout/CenteredIconLabelDescriptionList"/>
    <dgm:cxn modelId="{DC208F8F-CDAB-4849-8D53-D26DA0F51026}" srcId="{DB194A95-043C-4C7F-92E4-5157484DC8CE}" destId="{52F033AC-6E27-4D23-A66A-8B9ABFE3D04F}" srcOrd="1" destOrd="0" parTransId="{AE32C545-448E-4AEC-BCAA-5D62943979A2}" sibTransId="{BCF809C5-64B8-4DB3-AC91-F617310377A7}"/>
    <dgm:cxn modelId="{180331A2-EA70-4D76-AA38-1D646E3287EA}" srcId="{D8608394-DDD3-494E-84F3-AA27F15016B9}" destId="{09962930-0DED-4428-BB59-44994D085036}" srcOrd="0" destOrd="0" parTransId="{3BEF81FF-165D-4307-AF29-974379663DFC}" sibTransId="{EB3368F2-4681-4DF5-9332-4CEF07EB02A6}"/>
    <dgm:cxn modelId="{4AB576A7-60E2-4B38-ABA1-0E0512DFA4D7}" type="presOf" srcId="{1F12B1E0-AEF5-4270-A606-F188D94F78A4}" destId="{57023233-3ADE-4E44-BC87-5E5C980F27D6}" srcOrd="0" destOrd="3" presId="urn:microsoft.com/office/officeart/2018/5/layout/CenteredIconLabelDescriptionList"/>
    <dgm:cxn modelId="{DA7A1BA9-AF49-4A3C-A150-70411DC2E5FF}" srcId="{DB194A95-043C-4C7F-92E4-5157484DC8CE}" destId="{249B6111-2CDA-47FD-B8F2-83B16FAB241F}" srcOrd="0" destOrd="0" parTransId="{C5A6D679-37FD-40C7-B1A0-0304D8147D51}" sibTransId="{82374B9A-7523-418E-B434-E073B8285991}"/>
    <dgm:cxn modelId="{37D1A6AF-C3D8-4235-BEC3-B432C18ED65A}" srcId="{09962930-0DED-4428-BB59-44994D085036}" destId="{B4F85982-6A2E-4757-8F9C-84EF651A7CD4}" srcOrd="1" destOrd="0" parTransId="{DF6E5227-1C01-4917-8120-596791A09A84}" sibTransId="{8173B308-44B8-4FB9-A310-A33BC3FCEEE5}"/>
    <dgm:cxn modelId="{BA7B0BBA-1F91-4B63-B3B8-C7E4105DBAEC}" type="presOf" srcId="{09962930-0DED-4428-BB59-44994D085036}" destId="{4355D05C-B9EF-4181-9807-A8F98C68EF3C}" srcOrd="0" destOrd="0" presId="urn:microsoft.com/office/officeart/2018/5/layout/CenteredIconLabelDescriptionList"/>
    <dgm:cxn modelId="{E2DD52BD-9851-43CF-A8C9-6DD887E8B48B}" type="presOf" srcId="{52F033AC-6E27-4D23-A66A-8B9ABFE3D04F}" destId="{124444FF-E7D8-4FFA-9239-EF16F8289CA1}" srcOrd="0" destOrd="1" presId="urn:microsoft.com/office/officeart/2018/5/layout/CenteredIconLabelDescriptionList"/>
    <dgm:cxn modelId="{182721C8-424B-487D-AE9F-678DC36AB02C}" srcId="{09962930-0DED-4428-BB59-44994D085036}" destId="{8FECB87E-8A58-41B0-997A-DDCA6A39039D}" srcOrd="2" destOrd="0" parTransId="{8C14B763-85FD-4125-A465-9D4E735C7678}" sibTransId="{DBD424D4-B68A-4626-BE13-0B0F0BB5D211}"/>
    <dgm:cxn modelId="{25AEAAE2-C133-4004-8874-B49DED58986C}" srcId="{09962930-0DED-4428-BB59-44994D085036}" destId="{1F12B1E0-AEF5-4270-A606-F188D94F78A4}" srcOrd="3" destOrd="0" parTransId="{A22D7BA5-D405-40F8-A72B-34C3DCA9D013}" sibTransId="{9B79EA9E-3C2F-4A78-B70C-C036A29A0C9A}"/>
    <dgm:cxn modelId="{DCD98A3D-038A-4AC7-A3A6-475DF27AB3BF}" type="presParOf" srcId="{6C67E3DC-E2FC-42EB-A760-7256424433D8}" destId="{D63DEDE6-5597-4F50-985F-029733966358}" srcOrd="0" destOrd="0" presId="urn:microsoft.com/office/officeart/2018/5/layout/CenteredIconLabelDescriptionList"/>
    <dgm:cxn modelId="{ED95EE70-A1FC-4DA6-AD22-EA1C83E4F89A}" type="presParOf" srcId="{D63DEDE6-5597-4F50-985F-029733966358}" destId="{BD9B61ED-6CDE-47A6-BDCB-A6FA9C6BD029}" srcOrd="0" destOrd="0" presId="urn:microsoft.com/office/officeart/2018/5/layout/CenteredIconLabelDescriptionList"/>
    <dgm:cxn modelId="{E31337CF-8960-4297-BD54-701848D69C52}" type="presParOf" srcId="{D63DEDE6-5597-4F50-985F-029733966358}" destId="{71707CE9-449D-4E21-91EF-F2AEC4AFA186}" srcOrd="1" destOrd="0" presId="urn:microsoft.com/office/officeart/2018/5/layout/CenteredIconLabelDescriptionList"/>
    <dgm:cxn modelId="{8C0EFA03-2A94-4283-BFD1-24F075975F7A}" type="presParOf" srcId="{D63DEDE6-5597-4F50-985F-029733966358}" destId="{4355D05C-B9EF-4181-9807-A8F98C68EF3C}" srcOrd="2" destOrd="0" presId="urn:microsoft.com/office/officeart/2018/5/layout/CenteredIconLabelDescriptionList"/>
    <dgm:cxn modelId="{AF7BA414-62A0-4B56-9CBE-888EA315851D}" type="presParOf" srcId="{D63DEDE6-5597-4F50-985F-029733966358}" destId="{859C0ABF-D0A9-4340-A73D-F84222FAD318}" srcOrd="3" destOrd="0" presId="urn:microsoft.com/office/officeart/2018/5/layout/CenteredIconLabelDescriptionList"/>
    <dgm:cxn modelId="{2AA02575-549F-4A0E-948E-DB15439F8818}" type="presParOf" srcId="{D63DEDE6-5597-4F50-985F-029733966358}" destId="{57023233-3ADE-4E44-BC87-5E5C980F27D6}" srcOrd="4" destOrd="0" presId="urn:microsoft.com/office/officeart/2018/5/layout/CenteredIconLabelDescriptionList"/>
    <dgm:cxn modelId="{24AC4F98-08BE-48BE-81F6-5B7377744337}" type="presParOf" srcId="{6C67E3DC-E2FC-42EB-A760-7256424433D8}" destId="{B9AAEFC5-9869-4177-9106-C17CE98377F1}" srcOrd="1" destOrd="0" presId="urn:microsoft.com/office/officeart/2018/5/layout/CenteredIconLabelDescriptionList"/>
    <dgm:cxn modelId="{98831D9B-19EF-4504-9B4B-2776B59D2E91}" type="presParOf" srcId="{6C67E3DC-E2FC-42EB-A760-7256424433D8}" destId="{2EBF3831-B8A4-4103-83C6-61BB3CD6F824}" srcOrd="2" destOrd="0" presId="urn:microsoft.com/office/officeart/2018/5/layout/CenteredIconLabelDescriptionList"/>
    <dgm:cxn modelId="{A9B0D0F2-E081-4E21-927C-2E394E1AAAA0}" type="presParOf" srcId="{2EBF3831-B8A4-4103-83C6-61BB3CD6F824}" destId="{37BA8612-86FB-409D-B4EA-C5A9F53228C4}" srcOrd="0" destOrd="0" presId="urn:microsoft.com/office/officeart/2018/5/layout/CenteredIconLabelDescriptionList"/>
    <dgm:cxn modelId="{18FB8117-573C-4E60-AB93-BB3A6254F49A}" type="presParOf" srcId="{2EBF3831-B8A4-4103-83C6-61BB3CD6F824}" destId="{B3983EAF-D020-496C-81D4-92DBA49C971C}" srcOrd="1" destOrd="0" presId="urn:microsoft.com/office/officeart/2018/5/layout/CenteredIconLabelDescriptionList"/>
    <dgm:cxn modelId="{EA254FA1-33DC-4143-8D29-8BA48E028B6B}" type="presParOf" srcId="{2EBF3831-B8A4-4103-83C6-61BB3CD6F824}" destId="{0B835DC4-7396-4EE4-88BD-A83EC4BE042F}" srcOrd="2" destOrd="0" presId="urn:microsoft.com/office/officeart/2018/5/layout/CenteredIconLabelDescriptionList"/>
    <dgm:cxn modelId="{9037A247-F2A3-430C-AD81-02C6D7B6140A}" type="presParOf" srcId="{2EBF3831-B8A4-4103-83C6-61BB3CD6F824}" destId="{2320E48F-2DE1-4CD4-B64D-078806B7D29B}" srcOrd="3" destOrd="0" presId="urn:microsoft.com/office/officeart/2018/5/layout/CenteredIconLabelDescriptionList"/>
    <dgm:cxn modelId="{F371E23E-7045-4743-B033-6ACA3D61798F}" type="presParOf" srcId="{2EBF3831-B8A4-4103-83C6-61BB3CD6F824}" destId="{124444FF-E7D8-4FFA-9239-EF16F8289CA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2006B-2810-4A76-B92F-E37B8B3FDC53}">
      <dsp:nvSpPr>
        <dsp:cNvPr id="0" name=""/>
        <dsp:cNvSpPr/>
      </dsp:nvSpPr>
      <dsp:spPr>
        <a:xfrm>
          <a:off x="0" y="322550"/>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C467CD-E87F-4FC0-97A3-1004611D0D37}">
      <dsp:nvSpPr>
        <dsp:cNvPr id="0" name=""/>
        <dsp:cNvSpPr/>
      </dsp:nvSpPr>
      <dsp:spPr>
        <a:xfrm>
          <a:off x="255774" y="115910"/>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dirty="0"/>
            <a:t>Identify good </a:t>
          </a:r>
          <a:r>
            <a:rPr lang="en-US" sz="1400" kern="1200" dirty="0" err="1"/>
            <a:t>usecase</a:t>
          </a:r>
          <a:r>
            <a:rPr lang="en-US" sz="1400" kern="1200" dirty="0"/>
            <a:t> for Serverless</a:t>
          </a:r>
        </a:p>
      </dsp:txBody>
      <dsp:txXfrm>
        <a:off x="275949" y="136085"/>
        <a:ext cx="3540493" cy="372930"/>
      </dsp:txXfrm>
    </dsp:sp>
    <dsp:sp modelId="{606DBA7F-1825-4D4A-B233-CD495F8D4219}">
      <dsp:nvSpPr>
        <dsp:cNvPr id="0" name=""/>
        <dsp:cNvSpPr/>
      </dsp:nvSpPr>
      <dsp:spPr>
        <a:xfrm>
          <a:off x="0" y="957591"/>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3ADD05-FC69-4961-BD5C-F25D7FCF1504}">
      <dsp:nvSpPr>
        <dsp:cNvPr id="0" name=""/>
        <dsp:cNvSpPr/>
      </dsp:nvSpPr>
      <dsp:spPr>
        <a:xfrm>
          <a:off x="255774" y="750950"/>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Identify an open source cloud native serverless</a:t>
          </a:r>
        </a:p>
      </dsp:txBody>
      <dsp:txXfrm>
        <a:off x="275949" y="771125"/>
        <a:ext cx="3540493" cy="372930"/>
      </dsp:txXfrm>
    </dsp:sp>
    <dsp:sp modelId="{420F1141-373F-42C8-845C-5FAD23E27604}">
      <dsp:nvSpPr>
        <dsp:cNvPr id="0" name=""/>
        <dsp:cNvSpPr/>
      </dsp:nvSpPr>
      <dsp:spPr>
        <a:xfrm>
          <a:off x="0" y="1592631"/>
          <a:ext cx="5115491" cy="1631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019" tIns="291592" rIns="397019"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It is easily hostable in any public cloud</a:t>
          </a:r>
        </a:p>
        <a:p>
          <a:pPr marL="114300" lvl="1" indent="-114300" algn="l" defTabSz="622300">
            <a:lnSpc>
              <a:spcPct val="90000"/>
            </a:lnSpc>
            <a:spcBef>
              <a:spcPct val="0"/>
            </a:spcBef>
            <a:spcAft>
              <a:spcPct val="15000"/>
            </a:spcAft>
            <a:buChar char="•"/>
          </a:pPr>
          <a:r>
            <a:rPr lang="en-US" sz="1400" kern="1200"/>
            <a:t>Zero or very minimalistic change to host the business functions in cloud</a:t>
          </a:r>
        </a:p>
        <a:p>
          <a:pPr marL="114300" lvl="1" indent="-114300" algn="l" defTabSz="622300">
            <a:lnSpc>
              <a:spcPct val="90000"/>
            </a:lnSpc>
            <a:spcBef>
              <a:spcPct val="0"/>
            </a:spcBef>
            <a:spcAft>
              <a:spcPct val="15000"/>
            </a:spcAft>
            <a:buChar char="•"/>
          </a:pPr>
          <a:r>
            <a:rPr lang="en-US" sz="1400" kern="1200"/>
            <a:t>Should be Dev and Ops friendly</a:t>
          </a:r>
        </a:p>
        <a:p>
          <a:pPr marL="114300" lvl="1" indent="-114300" algn="l" defTabSz="622300">
            <a:lnSpc>
              <a:spcPct val="90000"/>
            </a:lnSpc>
            <a:spcBef>
              <a:spcPct val="0"/>
            </a:spcBef>
            <a:spcAft>
              <a:spcPct val="15000"/>
            </a:spcAft>
            <a:buChar char="•"/>
          </a:pPr>
          <a:r>
            <a:rPr lang="en-US" sz="1400" kern="1200"/>
            <a:t>Zero cost on Day 2 operation</a:t>
          </a:r>
        </a:p>
        <a:p>
          <a:pPr marL="114300" lvl="1" indent="-114300" algn="l" defTabSz="622300">
            <a:lnSpc>
              <a:spcPct val="90000"/>
            </a:lnSpc>
            <a:spcBef>
              <a:spcPct val="0"/>
            </a:spcBef>
            <a:spcAft>
              <a:spcPct val="15000"/>
            </a:spcAft>
            <a:buChar char="•"/>
          </a:pPr>
          <a:r>
            <a:rPr lang="en-US" sz="1400" kern="1200"/>
            <a:t>Trackable and safe</a:t>
          </a:r>
        </a:p>
      </dsp:txBody>
      <dsp:txXfrm>
        <a:off x="0" y="1592631"/>
        <a:ext cx="5115491" cy="1631700"/>
      </dsp:txXfrm>
    </dsp:sp>
    <dsp:sp modelId="{C9DEBCBC-0F77-4042-9E9D-728531DB554E}">
      <dsp:nvSpPr>
        <dsp:cNvPr id="0" name=""/>
        <dsp:cNvSpPr/>
      </dsp:nvSpPr>
      <dsp:spPr>
        <a:xfrm>
          <a:off x="255774" y="1385991"/>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The serverless platform chosen should be such that</a:t>
          </a:r>
        </a:p>
      </dsp:txBody>
      <dsp:txXfrm>
        <a:off x="275949" y="1406166"/>
        <a:ext cx="3540493" cy="372930"/>
      </dsp:txXfrm>
    </dsp:sp>
    <dsp:sp modelId="{78B3FB2E-61B7-4380-BDB6-53507E3F4A30}">
      <dsp:nvSpPr>
        <dsp:cNvPr id="0" name=""/>
        <dsp:cNvSpPr/>
      </dsp:nvSpPr>
      <dsp:spPr>
        <a:xfrm>
          <a:off x="0" y="3506571"/>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CC8B00-A82D-4042-A44E-CFA8373FDE6A}">
      <dsp:nvSpPr>
        <dsp:cNvPr id="0" name=""/>
        <dsp:cNvSpPr/>
      </dsp:nvSpPr>
      <dsp:spPr>
        <a:xfrm>
          <a:off x="255774" y="3299931"/>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Model the usecase using fail fast approach</a:t>
          </a:r>
        </a:p>
      </dsp:txBody>
      <dsp:txXfrm>
        <a:off x="275949" y="3320106"/>
        <a:ext cx="3540493"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4D45A-15FF-4A72-9353-1A679E89F148}">
      <dsp:nvSpPr>
        <dsp:cNvPr id="0" name=""/>
        <dsp:cNvSpPr/>
      </dsp:nvSpPr>
      <dsp:spPr>
        <a:xfrm>
          <a:off x="1303462" y="0"/>
          <a:ext cx="1509048" cy="1124524"/>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8000" r="-8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2BFF84A-40A8-4DFC-8301-F669DAF97FCA}">
      <dsp:nvSpPr>
        <dsp:cNvPr id="0" name=""/>
        <dsp:cNvSpPr/>
      </dsp:nvSpPr>
      <dsp:spPr>
        <a:xfrm>
          <a:off x="0" y="1257882"/>
          <a:ext cx="4311566" cy="481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Public Cloud</a:t>
          </a:r>
        </a:p>
      </dsp:txBody>
      <dsp:txXfrm>
        <a:off x="0" y="1257882"/>
        <a:ext cx="4311566" cy="481939"/>
      </dsp:txXfrm>
    </dsp:sp>
    <dsp:sp modelId="{7A7C760D-C626-46D0-82F6-61567486E508}">
      <dsp:nvSpPr>
        <dsp:cNvPr id="0" name=""/>
        <dsp:cNvSpPr/>
      </dsp:nvSpPr>
      <dsp:spPr>
        <a:xfrm>
          <a:off x="811929" y="1738695"/>
          <a:ext cx="4311566" cy="108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AWS Lambda</a:t>
          </a:r>
        </a:p>
        <a:p>
          <a:pPr marL="0" lvl="0" indent="0" algn="l" defTabSz="755650">
            <a:lnSpc>
              <a:spcPct val="100000"/>
            </a:lnSpc>
            <a:spcBef>
              <a:spcPct val="0"/>
            </a:spcBef>
            <a:spcAft>
              <a:spcPct val="35000"/>
            </a:spcAft>
            <a:buNone/>
          </a:pPr>
          <a:r>
            <a:rPr lang="en-US" sz="1700" kern="1200" dirty="0"/>
            <a:t>Azure function</a:t>
          </a:r>
        </a:p>
        <a:p>
          <a:pPr marL="171450" lvl="1" indent="-171450" algn="l" defTabSz="755650">
            <a:lnSpc>
              <a:spcPct val="90000"/>
            </a:lnSpc>
            <a:spcBef>
              <a:spcPct val="0"/>
            </a:spcBef>
            <a:spcAft>
              <a:spcPct val="15000"/>
            </a:spcAft>
            <a:buChar char="•"/>
          </a:pPr>
          <a:r>
            <a:rPr lang="en-US" sz="1700" kern="1200" dirty="0"/>
            <a:t>Azure Durable function</a:t>
          </a:r>
        </a:p>
        <a:p>
          <a:pPr marL="171450" lvl="1" indent="-171450" algn="l" defTabSz="755650">
            <a:lnSpc>
              <a:spcPct val="90000"/>
            </a:lnSpc>
            <a:spcBef>
              <a:spcPct val="0"/>
            </a:spcBef>
            <a:spcAft>
              <a:spcPct val="15000"/>
            </a:spcAft>
            <a:buChar char="•"/>
          </a:pPr>
          <a:r>
            <a:rPr lang="en-US" sz="1700" kern="1200" dirty="0"/>
            <a:t>Azure Logic App</a:t>
          </a:r>
        </a:p>
        <a:p>
          <a:pPr marL="0" lvl="0" indent="0" algn="l" defTabSz="755650">
            <a:lnSpc>
              <a:spcPct val="100000"/>
            </a:lnSpc>
            <a:spcBef>
              <a:spcPct val="0"/>
            </a:spcBef>
            <a:spcAft>
              <a:spcPct val="35000"/>
            </a:spcAft>
            <a:buNone/>
          </a:pPr>
          <a:r>
            <a:rPr lang="en-US" sz="1700" kern="1200" dirty="0"/>
            <a:t>Google  function</a:t>
          </a:r>
        </a:p>
      </dsp:txBody>
      <dsp:txXfrm>
        <a:off x="811929" y="1738695"/>
        <a:ext cx="4311566" cy="1080704"/>
      </dsp:txXfrm>
    </dsp:sp>
    <dsp:sp modelId="{D40F1951-0942-4B7D-9529-A98883E3384F}">
      <dsp:nvSpPr>
        <dsp:cNvPr id="0" name=""/>
        <dsp:cNvSpPr/>
      </dsp:nvSpPr>
      <dsp:spPr>
        <a:xfrm>
          <a:off x="5668434" y="0"/>
          <a:ext cx="1509048" cy="112452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4000" r="-4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209CE6-5039-4867-A1DC-9AF319AF034C}">
      <dsp:nvSpPr>
        <dsp:cNvPr id="0" name=""/>
        <dsp:cNvSpPr/>
      </dsp:nvSpPr>
      <dsp:spPr>
        <a:xfrm>
          <a:off x="4874413" y="1253352"/>
          <a:ext cx="3789122" cy="481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Open source</a:t>
          </a:r>
        </a:p>
      </dsp:txBody>
      <dsp:txXfrm>
        <a:off x="4874413" y="1253352"/>
        <a:ext cx="3789122" cy="481939"/>
      </dsp:txXfrm>
    </dsp:sp>
    <dsp:sp modelId="{D3352860-C3E7-48D1-BCA3-33609338DA18}">
      <dsp:nvSpPr>
        <dsp:cNvPr id="0" name=""/>
        <dsp:cNvSpPr/>
      </dsp:nvSpPr>
      <dsp:spPr>
        <a:xfrm>
          <a:off x="5410430" y="1738695"/>
          <a:ext cx="4311566" cy="108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Kubernetes based</a:t>
          </a:r>
        </a:p>
        <a:p>
          <a:pPr marL="171450" lvl="1" indent="-171450" algn="l" defTabSz="755650">
            <a:lnSpc>
              <a:spcPct val="90000"/>
            </a:lnSpc>
            <a:spcBef>
              <a:spcPct val="0"/>
            </a:spcBef>
            <a:spcAft>
              <a:spcPct val="15000"/>
            </a:spcAft>
            <a:buChar char="•"/>
          </a:pPr>
          <a:r>
            <a:rPr lang="en-US" sz="1700" kern="1200"/>
            <a:t>Open FaaS</a:t>
          </a:r>
        </a:p>
        <a:p>
          <a:pPr marL="171450" lvl="1" indent="-171450" algn="l" defTabSz="755650">
            <a:lnSpc>
              <a:spcPct val="90000"/>
            </a:lnSpc>
            <a:spcBef>
              <a:spcPct val="0"/>
            </a:spcBef>
            <a:spcAft>
              <a:spcPct val="15000"/>
            </a:spcAft>
            <a:buChar char="•"/>
          </a:pPr>
          <a:r>
            <a:rPr lang="en-US" sz="1700" kern="1200"/>
            <a:t>Riff</a:t>
          </a:r>
        </a:p>
        <a:p>
          <a:pPr marL="171450" lvl="1" indent="-171450" algn="l" defTabSz="755650">
            <a:lnSpc>
              <a:spcPct val="90000"/>
            </a:lnSpc>
            <a:spcBef>
              <a:spcPct val="0"/>
            </a:spcBef>
            <a:spcAft>
              <a:spcPct val="15000"/>
            </a:spcAft>
            <a:buChar char="•"/>
          </a:pPr>
          <a:r>
            <a:rPr lang="en-US" sz="1700" kern="1200"/>
            <a:t>OpenWhisk</a:t>
          </a:r>
        </a:p>
        <a:p>
          <a:pPr marL="0" lvl="0" indent="0" algn="l" defTabSz="755650">
            <a:lnSpc>
              <a:spcPct val="100000"/>
            </a:lnSpc>
            <a:spcBef>
              <a:spcPct val="0"/>
            </a:spcBef>
            <a:spcAft>
              <a:spcPct val="35000"/>
            </a:spcAft>
            <a:buNone/>
          </a:pPr>
          <a:r>
            <a:rPr lang="en-US" sz="1700" kern="1200"/>
            <a:t>Container based</a:t>
          </a:r>
        </a:p>
        <a:p>
          <a:pPr marL="171450" lvl="1" indent="-171450" algn="l" defTabSz="755650">
            <a:lnSpc>
              <a:spcPct val="90000"/>
            </a:lnSpc>
            <a:spcBef>
              <a:spcPct val="0"/>
            </a:spcBef>
            <a:spcAft>
              <a:spcPct val="15000"/>
            </a:spcAft>
            <a:buChar char="•"/>
          </a:pPr>
          <a:r>
            <a:rPr lang="en-US" sz="1700" kern="1200"/>
            <a:t>Open Faas</a:t>
          </a:r>
        </a:p>
        <a:p>
          <a:pPr marL="171450" lvl="1" indent="-171450" algn="l" defTabSz="755650">
            <a:lnSpc>
              <a:spcPct val="90000"/>
            </a:lnSpc>
            <a:spcBef>
              <a:spcPct val="0"/>
            </a:spcBef>
            <a:spcAft>
              <a:spcPct val="15000"/>
            </a:spcAft>
            <a:buChar char="•"/>
          </a:pPr>
          <a:r>
            <a:rPr lang="en-US" sz="1700" kern="1200" dirty="0"/>
            <a:t>Azure Function 2.0</a:t>
          </a:r>
        </a:p>
      </dsp:txBody>
      <dsp:txXfrm>
        <a:off x="5410430" y="1738695"/>
        <a:ext cx="4311566" cy="1080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56C3F-0957-4B3F-AFD3-6BC230100566}">
      <dsp:nvSpPr>
        <dsp:cNvPr id="0" name=""/>
        <dsp:cNvSpPr/>
      </dsp:nvSpPr>
      <dsp:spPr>
        <a:xfrm>
          <a:off x="0" y="601855"/>
          <a:ext cx="8981209" cy="1104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320758-39D2-41C9-8F86-26DB43D30130}">
      <dsp:nvSpPr>
        <dsp:cNvPr id="0" name=""/>
        <dsp:cNvSpPr/>
      </dsp:nvSpPr>
      <dsp:spPr>
        <a:xfrm>
          <a:off x="334102" y="850362"/>
          <a:ext cx="607459" cy="6074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B4A5C0-7247-46A7-B3AF-6943AFED1E8A}">
      <dsp:nvSpPr>
        <dsp:cNvPr id="0" name=""/>
        <dsp:cNvSpPr/>
      </dsp:nvSpPr>
      <dsp:spPr>
        <a:xfrm>
          <a:off x="1275664" y="601855"/>
          <a:ext cx="4041544"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1111250">
            <a:lnSpc>
              <a:spcPct val="100000"/>
            </a:lnSpc>
            <a:spcBef>
              <a:spcPct val="0"/>
            </a:spcBef>
            <a:spcAft>
              <a:spcPct val="35000"/>
            </a:spcAft>
            <a:buNone/>
          </a:pPr>
          <a:r>
            <a:rPr lang="en-US" sz="2500" kern="1200" dirty="0"/>
            <a:t>Advantages</a:t>
          </a:r>
        </a:p>
      </dsp:txBody>
      <dsp:txXfrm>
        <a:off x="1275664" y="601855"/>
        <a:ext cx="4041544" cy="1104471"/>
      </dsp:txXfrm>
    </dsp:sp>
    <dsp:sp modelId="{07316E9B-F270-49DD-A21B-9E69305D2B45}">
      <dsp:nvSpPr>
        <dsp:cNvPr id="0" name=""/>
        <dsp:cNvSpPr/>
      </dsp:nvSpPr>
      <dsp:spPr>
        <a:xfrm>
          <a:off x="5317208" y="601855"/>
          <a:ext cx="3662753"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488950">
            <a:lnSpc>
              <a:spcPct val="100000"/>
            </a:lnSpc>
            <a:spcBef>
              <a:spcPct val="0"/>
            </a:spcBef>
            <a:spcAft>
              <a:spcPct val="35000"/>
            </a:spcAft>
            <a:buNone/>
          </a:pPr>
          <a:r>
            <a:rPr lang="en-US" sz="1100" kern="1200" dirty="0"/>
            <a:t>Not bound to one public cloud vendor</a:t>
          </a:r>
        </a:p>
        <a:p>
          <a:pPr marL="0" lvl="0" indent="0" algn="l" defTabSz="488950">
            <a:lnSpc>
              <a:spcPct val="100000"/>
            </a:lnSpc>
            <a:spcBef>
              <a:spcPct val="0"/>
            </a:spcBef>
            <a:spcAft>
              <a:spcPct val="35000"/>
            </a:spcAft>
            <a:buNone/>
          </a:pPr>
          <a:r>
            <a:rPr lang="en-US" sz="1100" kern="1200"/>
            <a:t>Works based on Kubernetes architecture</a:t>
          </a:r>
        </a:p>
        <a:p>
          <a:pPr marL="0" lvl="0" indent="0" algn="l" defTabSz="488950">
            <a:lnSpc>
              <a:spcPct val="100000"/>
            </a:lnSpc>
            <a:spcBef>
              <a:spcPct val="0"/>
            </a:spcBef>
            <a:spcAft>
              <a:spcPct val="35000"/>
            </a:spcAft>
            <a:buNone/>
          </a:pPr>
          <a:r>
            <a:rPr lang="en-US" sz="1100" kern="1200"/>
            <a:t>Well integrated to Kubernetes/Docker platform (except Azure function 2.0 and Open Faas)</a:t>
          </a:r>
        </a:p>
        <a:p>
          <a:pPr marL="0" lvl="0" indent="0" algn="l" defTabSz="488950">
            <a:lnSpc>
              <a:spcPct val="100000"/>
            </a:lnSpc>
            <a:spcBef>
              <a:spcPct val="0"/>
            </a:spcBef>
            <a:spcAft>
              <a:spcPct val="35000"/>
            </a:spcAft>
            <a:buNone/>
          </a:pPr>
          <a:r>
            <a:rPr lang="en-US" sz="1100" kern="1200"/>
            <a:t>Provides Open source s/w like RabbtMQ, Redis etc:-</a:t>
          </a:r>
        </a:p>
      </dsp:txBody>
      <dsp:txXfrm>
        <a:off x="5317208" y="601855"/>
        <a:ext cx="3662753" cy="1104471"/>
      </dsp:txXfrm>
    </dsp:sp>
    <dsp:sp modelId="{EAD402F6-213C-4A27-AEE4-3B6281D684C4}">
      <dsp:nvSpPr>
        <dsp:cNvPr id="0" name=""/>
        <dsp:cNvSpPr/>
      </dsp:nvSpPr>
      <dsp:spPr>
        <a:xfrm>
          <a:off x="0" y="1982445"/>
          <a:ext cx="8981209" cy="1104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26A41-7E0F-4CD7-8286-37FCFBE01907}">
      <dsp:nvSpPr>
        <dsp:cNvPr id="0" name=""/>
        <dsp:cNvSpPr/>
      </dsp:nvSpPr>
      <dsp:spPr>
        <a:xfrm>
          <a:off x="334102" y="2230951"/>
          <a:ext cx="607459" cy="6074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0C403F-3C10-4588-AA3C-4B9AB992E919}">
      <dsp:nvSpPr>
        <dsp:cNvPr id="0" name=""/>
        <dsp:cNvSpPr/>
      </dsp:nvSpPr>
      <dsp:spPr>
        <a:xfrm>
          <a:off x="1275664" y="1982445"/>
          <a:ext cx="4041544"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1111250">
            <a:lnSpc>
              <a:spcPct val="100000"/>
            </a:lnSpc>
            <a:spcBef>
              <a:spcPct val="0"/>
            </a:spcBef>
            <a:spcAft>
              <a:spcPct val="35000"/>
            </a:spcAft>
            <a:buNone/>
          </a:pPr>
          <a:r>
            <a:rPr lang="en-US" sz="2500" kern="1200"/>
            <a:t>Disadvantage</a:t>
          </a:r>
        </a:p>
      </dsp:txBody>
      <dsp:txXfrm>
        <a:off x="1275664" y="1982445"/>
        <a:ext cx="4041544" cy="1104471"/>
      </dsp:txXfrm>
    </dsp:sp>
    <dsp:sp modelId="{8382B4F7-84AB-4EF3-A040-BE0B1F526E57}">
      <dsp:nvSpPr>
        <dsp:cNvPr id="0" name=""/>
        <dsp:cNvSpPr/>
      </dsp:nvSpPr>
      <dsp:spPr>
        <a:xfrm>
          <a:off x="5317208" y="1982445"/>
          <a:ext cx="3662753"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488950">
            <a:lnSpc>
              <a:spcPct val="100000"/>
            </a:lnSpc>
            <a:spcBef>
              <a:spcPct val="0"/>
            </a:spcBef>
            <a:spcAft>
              <a:spcPct val="35000"/>
            </a:spcAft>
            <a:buNone/>
          </a:pPr>
          <a:r>
            <a:rPr lang="en-US" sz="1100" kern="1200" dirty="0"/>
            <a:t>Tight coupling to Kubernetes except Azure function 2.0</a:t>
          </a:r>
        </a:p>
        <a:p>
          <a:pPr marL="0" lvl="0" indent="0" algn="l" defTabSz="488950">
            <a:lnSpc>
              <a:spcPct val="100000"/>
            </a:lnSpc>
            <a:spcBef>
              <a:spcPct val="0"/>
            </a:spcBef>
            <a:spcAft>
              <a:spcPct val="35000"/>
            </a:spcAft>
            <a:buNone/>
          </a:pPr>
          <a:r>
            <a:rPr lang="en-US" sz="1100" kern="1200"/>
            <a:t>Day 2 operation overhead unless Managed Kubernetes cluster is used </a:t>
          </a:r>
        </a:p>
      </dsp:txBody>
      <dsp:txXfrm>
        <a:off x="5317208" y="1982445"/>
        <a:ext cx="3662753" cy="11044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1CE8C-4A96-4821-80A1-38847C48C27F}">
      <dsp:nvSpPr>
        <dsp:cNvPr id="0" name=""/>
        <dsp:cNvSpPr/>
      </dsp:nvSpPr>
      <dsp:spPr>
        <a:xfrm>
          <a:off x="0" y="469"/>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E988FCB-DEFB-4F80-88D6-F266B395ACF2}">
      <dsp:nvSpPr>
        <dsp:cNvPr id="0" name=""/>
        <dsp:cNvSpPr/>
      </dsp:nvSpPr>
      <dsp:spPr>
        <a:xfrm>
          <a:off x="0" y="469"/>
          <a:ext cx="7703765"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Written on .NET standard 2.0</a:t>
          </a:r>
        </a:p>
      </dsp:txBody>
      <dsp:txXfrm>
        <a:off x="0" y="469"/>
        <a:ext cx="7703765" cy="426908"/>
      </dsp:txXfrm>
    </dsp:sp>
    <dsp:sp modelId="{53B67149-B49D-4D73-AED8-DA221C1518AA}">
      <dsp:nvSpPr>
        <dsp:cNvPr id="0" name=""/>
        <dsp:cNvSpPr/>
      </dsp:nvSpPr>
      <dsp:spPr>
        <a:xfrm>
          <a:off x="0" y="427377"/>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C7E7438-008D-4C31-95E3-F8ED35D161C6}">
      <dsp:nvSpPr>
        <dsp:cNvPr id="0" name=""/>
        <dsp:cNvSpPr/>
      </dsp:nvSpPr>
      <dsp:spPr>
        <a:xfrm>
          <a:off x="0" y="427377"/>
          <a:ext cx="6860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Can run on Linux and Mac</a:t>
          </a:r>
        </a:p>
      </dsp:txBody>
      <dsp:txXfrm>
        <a:off x="0" y="427377"/>
        <a:ext cx="6860766" cy="426908"/>
      </dsp:txXfrm>
    </dsp:sp>
    <dsp:sp modelId="{1E68766B-0FFA-43DC-904D-D5B335194289}">
      <dsp:nvSpPr>
        <dsp:cNvPr id="0" name=""/>
        <dsp:cNvSpPr/>
      </dsp:nvSpPr>
      <dsp:spPr>
        <a:xfrm>
          <a:off x="0" y="854286"/>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B08CE14-7FCD-45BB-83BD-45F466A5D5B1}">
      <dsp:nvSpPr>
        <dsp:cNvPr id="0" name=""/>
        <dsp:cNvSpPr/>
      </dsp:nvSpPr>
      <dsp:spPr>
        <a:xfrm>
          <a:off x="0" y="854286"/>
          <a:ext cx="7293080"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Can run on Docker and Kubernetes</a:t>
          </a:r>
        </a:p>
      </dsp:txBody>
      <dsp:txXfrm>
        <a:off x="0" y="854286"/>
        <a:ext cx="7293080" cy="426908"/>
      </dsp:txXfrm>
    </dsp:sp>
    <dsp:sp modelId="{D765B194-321C-457F-BC9A-904B480E25D7}">
      <dsp:nvSpPr>
        <dsp:cNvPr id="0" name=""/>
        <dsp:cNvSpPr/>
      </dsp:nvSpPr>
      <dsp:spPr>
        <a:xfrm>
          <a:off x="0" y="1281195"/>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9CE058D-8024-4DDD-8734-F57D436CB271}">
      <dsp:nvSpPr>
        <dsp:cNvPr id="0" name=""/>
        <dsp:cNvSpPr/>
      </dsp:nvSpPr>
      <dsp:spPr>
        <a:xfrm>
          <a:off x="0" y="1281195"/>
          <a:ext cx="8575958"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Can run on Azure environment with out any code changes</a:t>
          </a:r>
        </a:p>
      </dsp:txBody>
      <dsp:txXfrm>
        <a:off x="0" y="1281195"/>
        <a:ext cx="8575958" cy="426908"/>
      </dsp:txXfrm>
    </dsp:sp>
    <dsp:sp modelId="{30CA1C97-BA6E-4386-B37D-526DFD7B1651}">
      <dsp:nvSpPr>
        <dsp:cNvPr id="0" name=""/>
        <dsp:cNvSpPr/>
      </dsp:nvSpPr>
      <dsp:spPr>
        <a:xfrm>
          <a:off x="0" y="1708103"/>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2799C55-42E8-447A-B315-0653AF42336A}">
      <dsp:nvSpPr>
        <dsp:cNvPr id="0" name=""/>
        <dsp:cNvSpPr/>
      </dsp:nvSpPr>
      <dsp:spPr>
        <a:xfrm>
          <a:off x="0" y="1708103"/>
          <a:ext cx="7919931"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Supports Node, Python, Java, .NET, .NET scripts</a:t>
          </a:r>
        </a:p>
      </dsp:txBody>
      <dsp:txXfrm>
        <a:off x="0" y="1708103"/>
        <a:ext cx="7919931" cy="426908"/>
      </dsp:txXfrm>
    </dsp:sp>
    <dsp:sp modelId="{0892001F-F539-4FCF-A7E3-16E6822AB4C2}">
      <dsp:nvSpPr>
        <dsp:cNvPr id="0" name=""/>
        <dsp:cNvSpPr/>
      </dsp:nvSpPr>
      <dsp:spPr>
        <a:xfrm>
          <a:off x="0" y="2135012"/>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FA78FA5-AE62-48BE-A9B7-EF92B99F5BC4}">
      <dsp:nvSpPr>
        <dsp:cNvPr id="0" name=""/>
        <dsp:cNvSpPr/>
      </dsp:nvSpPr>
      <dsp:spPr>
        <a:xfrm>
          <a:off x="0" y="2135012"/>
          <a:ext cx="6860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Support out of box Trigger and binding</a:t>
          </a:r>
        </a:p>
      </dsp:txBody>
      <dsp:txXfrm>
        <a:off x="0" y="2135012"/>
        <a:ext cx="6860766" cy="426908"/>
      </dsp:txXfrm>
    </dsp:sp>
    <dsp:sp modelId="{4C619E6B-071B-4B57-BC9F-F8539CC6C9DC}">
      <dsp:nvSpPr>
        <dsp:cNvPr id="0" name=""/>
        <dsp:cNvSpPr/>
      </dsp:nvSpPr>
      <dsp:spPr>
        <a:xfrm>
          <a:off x="0" y="2561920"/>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F45973B-C35D-4FE9-9C23-90D611261A68}">
      <dsp:nvSpPr>
        <dsp:cNvPr id="0" name=""/>
        <dsp:cNvSpPr/>
      </dsp:nvSpPr>
      <dsp:spPr>
        <a:xfrm>
          <a:off x="0" y="2561920"/>
          <a:ext cx="6450063"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Capability of Custom Tigger and binding</a:t>
          </a:r>
        </a:p>
      </dsp:txBody>
      <dsp:txXfrm>
        <a:off x="0" y="2561920"/>
        <a:ext cx="6450063" cy="426908"/>
      </dsp:txXfrm>
    </dsp:sp>
    <dsp:sp modelId="{6072CDB3-459F-4B2C-A28D-BD70C38E986A}">
      <dsp:nvSpPr>
        <dsp:cNvPr id="0" name=""/>
        <dsp:cNvSpPr/>
      </dsp:nvSpPr>
      <dsp:spPr>
        <a:xfrm>
          <a:off x="0" y="2988829"/>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F583CA7-8AEA-46D1-8E2C-0BE25A748AED}">
      <dsp:nvSpPr>
        <dsp:cNvPr id="0" name=""/>
        <dsp:cNvSpPr/>
      </dsp:nvSpPr>
      <dsp:spPr>
        <a:xfrm>
          <a:off x="0" y="2988829"/>
          <a:ext cx="7141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Orchestration can be done using Logic App and Durable function</a:t>
          </a:r>
        </a:p>
      </dsp:txBody>
      <dsp:txXfrm>
        <a:off x="0" y="2988829"/>
        <a:ext cx="7141766" cy="426908"/>
      </dsp:txXfrm>
    </dsp:sp>
    <dsp:sp modelId="{EAF5D6EE-DBEE-431A-8677-0B457D6A449F}">
      <dsp:nvSpPr>
        <dsp:cNvPr id="0" name=""/>
        <dsp:cNvSpPr/>
      </dsp:nvSpPr>
      <dsp:spPr>
        <a:xfrm>
          <a:off x="0" y="3415738"/>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E6752DFD-4D3E-4B3E-82DA-51CAEBA40073}">
      <dsp:nvSpPr>
        <dsp:cNvPr id="0" name=""/>
        <dsp:cNvSpPr/>
      </dsp:nvSpPr>
      <dsp:spPr>
        <a:xfrm>
          <a:off x="0" y="3415738"/>
          <a:ext cx="1715191"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Durable function can handle</a:t>
          </a:r>
        </a:p>
      </dsp:txBody>
      <dsp:txXfrm>
        <a:off x="0" y="3415738"/>
        <a:ext cx="1715191" cy="426908"/>
      </dsp:txXfrm>
    </dsp:sp>
    <dsp:sp modelId="{5D53E4DE-AC6B-4983-9030-78D366133A63}">
      <dsp:nvSpPr>
        <dsp:cNvPr id="0" name=""/>
        <dsp:cNvSpPr/>
      </dsp:nvSpPr>
      <dsp:spPr>
        <a:xfrm>
          <a:off x="1843830" y="3425660"/>
          <a:ext cx="6732127" cy="198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Long running workflow</a:t>
          </a:r>
        </a:p>
      </dsp:txBody>
      <dsp:txXfrm>
        <a:off x="1843830" y="3425660"/>
        <a:ext cx="6732127" cy="198445"/>
      </dsp:txXfrm>
    </dsp:sp>
    <dsp:sp modelId="{56F07B8B-B516-407F-A849-3D23A14A31D2}">
      <dsp:nvSpPr>
        <dsp:cNvPr id="0" name=""/>
        <dsp:cNvSpPr/>
      </dsp:nvSpPr>
      <dsp:spPr>
        <a:xfrm>
          <a:off x="1715191" y="3624106"/>
          <a:ext cx="6860766"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44B794D9-35BB-4A8E-B6FA-BA3F0FDBD6CC}">
      <dsp:nvSpPr>
        <dsp:cNvPr id="0" name=""/>
        <dsp:cNvSpPr/>
      </dsp:nvSpPr>
      <dsp:spPr>
        <a:xfrm>
          <a:off x="1843830" y="3634028"/>
          <a:ext cx="6732127" cy="198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Workflow with Human intervention</a:t>
          </a:r>
        </a:p>
      </dsp:txBody>
      <dsp:txXfrm>
        <a:off x="1843830" y="3634028"/>
        <a:ext cx="6732127" cy="198445"/>
      </dsp:txXfrm>
    </dsp:sp>
    <dsp:sp modelId="{4EDBCFB3-D9AD-44D2-BD00-244FE02E288D}">
      <dsp:nvSpPr>
        <dsp:cNvPr id="0" name=""/>
        <dsp:cNvSpPr/>
      </dsp:nvSpPr>
      <dsp:spPr>
        <a:xfrm>
          <a:off x="1715191" y="3832474"/>
          <a:ext cx="6860766"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D7AAE-6695-4B67-8381-AF1CCCC80CF0}">
      <dsp:nvSpPr>
        <dsp:cNvPr id="0" name=""/>
        <dsp:cNvSpPr/>
      </dsp:nvSpPr>
      <dsp:spPr>
        <a:xfrm>
          <a:off x="0" y="129311"/>
          <a:ext cx="8698960" cy="30420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Out of box</a:t>
          </a:r>
        </a:p>
      </dsp:txBody>
      <dsp:txXfrm>
        <a:off x="14850" y="144161"/>
        <a:ext cx="8669260" cy="274500"/>
      </dsp:txXfrm>
    </dsp:sp>
    <dsp:sp modelId="{91835631-674C-4161-BAB2-3652044D42F8}">
      <dsp:nvSpPr>
        <dsp:cNvPr id="0" name=""/>
        <dsp:cNvSpPr/>
      </dsp:nvSpPr>
      <dsp:spPr>
        <a:xfrm>
          <a:off x="0" y="433511"/>
          <a:ext cx="8698960" cy="209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9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Blob storage</a:t>
          </a:r>
        </a:p>
        <a:p>
          <a:pPr marL="57150" lvl="1" indent="-57150" algn="l" defTabSz="444500">
            <a:lnSpc>
              <a:spcPct val="90000"/>
            </a:lnSpc>
            <a:spcBef>
              <a:spcPct val="0"/>
            </a:spcBef>
            <a:spcAft>
              <a:spcPct val="20000"/>
            </a:spcAft>
            <a:buChar char="•"/>
          </a:pPr>
          <a:r>
            <a:rPr lang="en-US" sz="1000" kern="1200"/>
            <a:t>Cosmo DB</a:t>
          </a:r>
        </a:p>
        <a:p>
          <a:pPr marL="57150" lvl="1" indent="-57150" algn="l" defTabSz="444500">
            <a:lnSpc>
              <a:spcPct val="90000"/>
            </a:lnSpc>
            <a:spcBef>
              <a:spcPct val="0"/>
            </a:spcBef>
            <a:spcAft>
              <a:spcPct val="20000"/>
            </a:spcAft>
            <a:buChar char="•"/>
          </a:pPr>
          <a:r>
            <a:rPr lang="en-US" sz="1000" kern="1200"/>
            <a:t>Event Grid</a:t>
          </a:r>
        </a:p>
        <a:p>
          <a:pPr marL="57150" lvl="1" indent="-57150" algn="l" defTabSz="444500">
            <a:lnSpc>
              <a:spcPct val="90000"/>
            </a:lnSpc>
            <a:spcBef>
              <a:spcPct val="0"/>
            </a:spcBef>
            <a:spcAft>
              <a:spcPct val="20000"/>
            </a:spcAft>
            <a:buChar char="•"/>
          </a:pPr>
          <a:r>
            <a:rPr lang="en-US" sz="1000" kern="1200" dirty="0"/>
            <a:t>Event Hubs</a:t>
          </a:r>
        </a:p>
        <a:p>
          <a:pPr marL="57150" lvl="1" indent="-57150" algn="l" defTabSz="444500">
            <a:lnSpc>
              <a:spcPct val="90000"/>
            </a:lnSpc>
            <a:spcBef>
              <a:spcPct val="0"/>
            </a:spcBef>
            <a:spcAft>
              <a:spcPct val="20000"/>
            </a:spcAft>
            <a:buChar char="•"/>
          </a:pPr>
          <a:r>
            <a:rPr lang="en-US" sz="1000" kern="1200"/>
            <a:t>HTTP</a:t>
          </a:r>
        </a:p>
        <a:p>
          <a:pPr marL="57150" lvl="1" indent="-57150" algn="l" defTabSz="444500">
            <a:lnSpc>
              <a:spcPct val="90000"/>
            </a:lnSpc>
            <a:spcBef>
              <a:spcPct val="0"/>
            </a:spcBef>
            <a:spcAft>
              <a:spcPct val="20000"/>
            </a:spcAft>
            <a:buChar char="•"/>
          </a:pPr>
          <a:r>
            <a:rPr lang="en-US" sz="1000" kern="1200"/>
            <a:t>Microsoft Graph excel table</a:t>
          </a:r>
        </a:p>
        <a:p>
          <a:pPr marL="57150" lvl="1" indent="-57150" algn="l" defTabSz="444500">
            <a:lnSpc>
              <a:spcPct val="90000"/>
            </a:lnSpc>
            <a:spcBef>
              <a:spcPct val="0"/>
            </a:spcBef>
            <a:spcAft>
              <a:spcPct val="20000"/>
            </a:spcAft>
            <a:buChar char="•"/>
          </a:pPr>
          <a:r>
            <a:rPr lang="en-US" sz="1000" kern="1200"/>
            <a:t>Microsoft Graph outlook email</a:t>
          </a:r>
        </a:p>
        <a:p>
          <a:pPr marL="57150" lvl="1" indent="-57150" algn="l" defTabSz="444500">
            <a:lnSpc>
              <a:spcPct val="90000"/>
            </a:lnSpc>
            <a:spcBef>
              <a:spcPct val="0"/>
            </a:spcBef>
            <a:spcAft>
              <a:spcPct val="20000"/>
            </a:spcAft>
            <a:buChar char="•"/>
          </a:pPr>
          <a:r>
            <a:rPr lang="en-US" sz="1000" kern="1200"/>
            <a:t>Microsoft graph event</a:t>
          </a:r>
        </a:p>
        <a:p>
          <a:pPr marL="57150" lvl="1" indent="-57150" algn="l" defTabSz="444500">
            <a:lnSpc>
              <a:spcPct val="90000"/>
            </a:lnSpc>
            <a:spcBef>
              <a:spcPct val="0"/>
            </a:spcBef>
            <a:spcAft>
              <a:spcPct val="20000"/>
            </a:spcAft>
            <a:buChar char="•"/>
          </a:pPr>
          <a:r>
            <a:rPr lang="en-US" sz="1000" kern="1200"/>
            <a:t>Queue Storage</a:t>
          </a:r>
        </a:p>
        <a:p>
          <a:pPr marL="57150" lvl="1" indent="-57150" algn="l" defTabSz="444500">
            <a:lnSpc>
              <a:spcPct val="90000"/>
            </a:lnSpc>
            <a:spcBef>
              <a:spcPct val="0"/>
            </a:spcBef>
            <a:spcAft>
              <a:spcPct val="20000"/>
            </a:spcAft>
            <a:buChar char="•"/>
          </a:pPr>
          <a:r>
            <a:rPr lang="en-US" sz="1000" kern="1200"/>
            <a:t>Service Bus</a:t>
          </a:r>
        </a:p>
        <a:p>
          <a:pPr marL="57150" lvl="1" indent="-57150" algn="l" defTabSz="444500">
            <a:lnSpc>
              <a:spcPct val="90000"/>
            </a:lnSpc>
            <a:spcBef>
              <a:spcPct val="0"/>
            </a:spcBef>
            <a:spcAft>
              <a:spcPct val="20000"/>
            </a:spcAft>
            <a:buChar char="•"/>
          </a:pPr>
          <a:r>
            <a:rPr lang="en-US" sz="1000" kern="1200"/>
            <a:t>Table Storage</a:t>
          </a:r>
        </a:p>
        <a:p>
          <a:pPr marL="57150" lvl="1" indent="-57150" algn="l" defTabSz="444500">
            <a:lnSpc>
              <a:spcPct val="90000"/>
            </a:lnSpc>
            <a:spcBef>
              <a:spcPct val="0"/>
            </a:spcBef>
            <a:spcAft>
              <a:spcPct val="20000"/>
            </a:spcAft>
            <a:buChar char="•"/>
          </a:pPr>
          <a:r>
            <a:rPr lang="en-US" sz="1000" kern="1200"/>
            <a:t>Timer</a:t>
          </a:r>
        </a:p>
        <a:p>
          <a:pPr marL="57150" lvl="1" indent="-57150" algn="l" defTabSz="444500">
            <a:lnSpc>
              <a:spcPct val="90000"/>
            </a:lnSpc>
            <a:spcBef>
              <a:spcPct val="0"/>
            </a:spcBef>
            <a:spcAft>
              <a:spcPct val="20000"/>
            </a:spcAft>
            <a:buChar char="•"/>
          </a:pPr>
          <a:r>
            <a:rPr lang="en-US" sz="1000" kern="1200"/>
            <a:t>Twilio</a:t>
          </a:r>
        </a:p>
      </dsp:txBody>
      <dsp:txXfrm>
        <a:off x="0" y="433511"/>
        <a:ext cx="8698960" cy="2098980"/>
      </dsp:txXfrm>
    </dsp:sp>
    <dsp:sp modelId="{D49AB7F7-D23F-4A3C-84F3-F19C808BD887}">
      <dsp:nvSpPr>
        <dsp:cNvPr id="0" name=""/>
        <dsp:cNvSpPr/>
      </dsp:nvSpPr>
      <dsp:spPr>
        <a:xfrm>
          <a:off x="0" y="2532492"/>
          <a:ext cx="8698960" cy="304200"/>
        </a:xfrm>
        <a:prstGeom prst="roundRect">
          <a:avLst/>
        </a:prstGeom>
        <a:solidFill>
          <a:schemeClr val="accent5">
            <a:hueOff val="-4924568"/>
            <a:satOff val="30075"/>
            <a:lumOff val="162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Community Supported</a:t>
          </a:r>
        </a:p>
      </dsp:txBody>
      <dsp:txXfrm>
        <a:off x="14850" y="2547342"/>
        <a:ext cx="8669260" cy="274500"/>
      </dsp:txXfrm>
    </dsp:sp>
    <dsp:sp modelId="{7CEE4FBD-579C-45A0-99B8-F13F146A92CC}">
      <dsp:nvSpPr>
        <dsp:cNvPr id="0" name=""/>
        <dsp:cNvSpPr/>
      </dsp:nvSpPr>
      <dsp:spPr>
        <a:xfrm>
          <a:off x="0" y="2836692"/>
          <a:ext cx="8698960" cy="807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9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File </a:t>
          </a:r>
        </a:p>
        <a:p>
          <a:pPr marL="57150" lvl="1" indent="-57150" algn="l" defTabSz="444500">
            <a:lnSpc>
              <a:spcPct val="90000"/>
            </a:lnSpc>
            <a:spcBef>
              <a:spcPct val="0"/>
            </a:spcBef>
            <a:spcAft>
              <a:spcPct val="20000"/>
            </a:spcAft>
            <a:buChar char="•"/>
          </a:pPr>
          <a:r>
            <a:rPr lang="en-US" sz="1000" kern="1200"/>
            <a:t>Slack output binding</a:t>
          </a:r>
        </a:p>
        <a:p>
          <a:pPr marL="57150" lvl="1" indent="-57150" algn="l" defTabSz="444500">
            <a:lnSpc>
              <a:spcPct val="90000"/>
            </a:lnSpc>
            <a:spcBef>
              <a:spcPct val="0"/>
            </a:spcBef>
            <a:spcAft>
              <a:spcPct val="20000"/>
            </a:spcAft>
            <a:buChar char="•"/>
          </a:pPr>
          <a:r>
            <a:rPr lang="en-US" sz="1000" kern="1200"/>
            <a:t>SignalR</a:t>
          </a:r>
        </a:p>
        <a:p>
          <a:pPr marL="57150" lvl="1" indent="-57150" algn="l" defTabSz="444500">
            <a:lnSpc>
              <a:spcPct val="90000"/>
            </a:lnSpc>
            <a:spcBef>
              <a:spcPct val="0"/>
            </a:spcBef>
            <a:spcAft>
              <a:spcPct val="20000"/>
            </a:spcAft>
            <a:buChar char="•"/>
          </a:pPr>
          <a:r>
            <a:rPr lang="en-US" sz="1000" kern="1200"/>
            <a:t>Redis</a:t>
          </a:r>
        </a:p>
        <a:p>
          <a:pPr marL="57150" lvl="1" indent="-57150" algn="l" defTabSz="444500">
            <a:lnSpc>
              <a:spcPct val="90000"/>
            </a:lnSpc>
            <a:spcBef>
              <a:spcPct val="0"/>
            </a:spcBef>
            <a:spcAft>
              <a:spcPct val="20000"/>
            </a:spcAft>
            <a:buChar char="•"/>
          </a:pPr>
          <a:r>
            <a:rPr lang="en-US" sz="1000" kern="1200"/>
            <a:t>RabbitMQ</a:t>
          </a:r>
        </a:p>
      </dsp:txBody>
      <dsp:txXfrm>
        <a:off x="0" y="2836692"/>
        <a:ext cx="8698960" cy="807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AAC7E-845E-47DC-9623-5F58BD20DDE3}">
      <dsp:nvSpPr>
        <dsp:cNvPr id="0" name=""/>
        <dsp:cNvSpPr/>
      </dsp:nvSpPr>
      <dsp:spPr>
        <a:xfrm>
          <a:off x="0" y="651071"/>
          <a:ext cx="8881242" cy="1194786"/>
        </a:xfrm>
        <a:prstGeom prst="roundRect">
          <a:avLst>
            <a:gd name="adj" fmla="val 10000"/>
          </a:avLst>
        </a:prstGeom>
        <a:solidFill>
          <a:schemeClr val="tx2">
            <a:lumMod val="75000"/>
            <a:lumOff val="25000"/>
          </a:schemeClr>
        </a:solidFill>
        <a:ln>
          <a:noFill/>
        </a:ln>
        <a:effectLst/>
      </dsp:spPr>
      <dsp:style>
        <a:lnRef idx="0">
          <a:scrgbClr r="0" g="0" b="0"/>
        </a:lnRef>
        <a:fillRef idx="1">
          <a:scrgbClr r="0" g="0" b="0"/>
        </a:fillRef>
        <a:effectRef idx="0">
          <a:scrgbClr r="0" g="0" b="0"/>
        </a:effectRef>
        <a:fontRef idx="minor"/>
      </dsp:style>
    </dsp:sp>
    <dsp:sp modelId="{97E93B0F-2F14-496E-82E3-B2073EB2DEF5}">
      <dsp:nvSpPr>
        <dsp:cNvPr id="0" name=""/>
        <dsp:cNvSpPr/>
      </dsp:nvSpPr>
      <dsp:spPr>
        <a:xfrm>
          <a:off x="361422" y="919898"/>
          <a:ext cx="657132" cy="65713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5000" r="-45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1925C3-1719-4807-9088-282EE9909D6C}">
      <dsp:nvSpPr>
        <dsp:cNvPr id="0" name=""/>
        <dsp:cNvSpPr/>
      </dsp:nvSpPr>
      <dsp:spPr>
        <a:xfrm>
          <a:off x="1379978" y="651071"/>
          <a:ext cx="3996558"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1111250">
            <a:lnSpc>
              <a:spcPct val="100000"/>
            </a:lnSpc>
            <a:spcBef>
              <a:spcPct val="0"/>
            </a:spcBef>
            <a:spcAft>
              <a:spcPct val="35000"/>
            </a:spcAft>
            <a:buNone/>
          </a:pPr>
          <a:r>
            <a:rPr lang="en-US" sz="2500" kern="1200"/>
            <a:t>Logic app</a:t>
          </a:r>
        </a:p>
      </dsp:txBody>
      <dsp:txXfrm>
        <a:off x="1379978" y="651071"/>
        <a:ext cx="3996558" cy="1194786"/>
      </dsp:txXfrm>
    </dsp:sp>
    <dsp:sp modelId="{95E50D24-F13B-4684-A588-49C38AD1E2EB}">
      <dsp:nvSpPr>
        <dsp:cNvPr id="0" name=""/>
        <dsp:cNvSpPr/>
      </dsp:nvSpPr>
      <dsp:spPr>
        <a:xfrm>
          <a:off x="5376537" y="651071"/>
          <a:ext cx="3503355"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488950">
            <a:lnSpc>
              <a:spcPct val="100000"/>
            </a:lnSpc>
            <a:spcBef>
              <a:spcPct val="0"/>
            </a:spcBef>
            <a:spcAft>
              <a:spcPct val="35000"/>
            </a:spcAft>
            <a:buNone/>
          </a:pPr>
          <a:r>
            <a:rPr lang="en-US" sz="1100" kern="1200"/>
            <a:t>UI Based</a:t>
          </a:r>
        </a:p>
        <a:p>
          <a:pPr marL="0" lvl="0" indent="0" algn="l" defTabSz="488950">
            <a:lnSpc>
              <a:spcPct val="100000"/>
            </a:lnSpc>
            <a:spcBef>
              <a:spcPct val="0"/>
            </a:spcBef>
            <a:spcAft>
              <a:spcPct val="35000"/>
            </a:spcAft>
            <a:buNone/>
          </a:pPr>
          <a:r>
            <a:rPr lang="en-US" sz="1100" kern="1200"/>
            <a:t>JSON based workflow configuration</a:t>
          </a:r>
        </a:p>
        <a:p>
          <a:pPr marL="0" lvl="0" indent="0" algn="l" defTabSz="488950">
            <a:lnSpc>
              <a:spcPct val="100000"/>
            </a:lnSpc>
            <a:spcBef>
              <a:spcPct val="0"/>
            </a:spcBef>
            <a:spcAft>
              <a:spcPct val="35000"/>
            </a:spcAft>
            <a:buNone/>
          </a:pPr>
          <a:r>
            <a:rPr lang="en-US" sz="1100" kern="1200"/>
            <a:t>Can be run only in Azure</a:t>
          </a:r>
        </a:p>
        <a:p>
          <a:pPr marL="0" lvl="0" indent="0" algn="l" defTabSz="488950">
            <a:lnSpc>
              <a:spcPct val="100000"/>
            </a:lnSpc>
            <a:spcBef>
              <a:spcPct val="0"/>
            </a:spcBef>
            <a:spcAft>
              <a:spcPct val="35000"/>
            </a:spcAft>
            <a:buNone/>
          </a:pPr>
          <a:r>
            <a:rPr lang="en-US" sz="1100" kern="1200"/>
            <a:t>Large number of pre built connector</a:t>
          </a:r>
        </a:p>
        <a:p>
          <a:pPr marL="0" lvl="0" indent="0" algn="l" defTabSz="488950">
            <a:lnSpc>
              <a:spcPct val="100000"/>
            </a:lnSpc>
            <a:spcBef>
              <a:spcPct val="0"/>
            </a:spcBef>
            <a:spcAft>
              <a:spcPct val="35000"/>
            </a:spcAft>
            <a:buNone/>
          </a:pPr>
          <a:r>
            <a:rPr lang="en-US" sz="1100" kern="1200"/>
            <a:t>Pre built receipes</a:t>
          </a:r>
        </a:p>
      </dsp:txBody>
      <dsp:txXfrm>
        <a:off x="5376537" y="651071"/>
        <a:ext cx="3503355" cy="1194786"/>
      </dsp:txXfrm>
    </dsp:sp>
    <dsp:sp modelId="{84738829-0CE2-4F6B-B4DC-09CFF6B94AFB}">
      <dsp:nvSpPr>
        <dsp:cNvPr id="0" name=""/>
        <dsp:cNvSpPr/>
      </dsp:nvSpPr>
      <dsp:spPr>
        <a:xfrm>
          <a:off x="0" y="2144554"/>
          <a:ext cx="8881242" cy="1194786"/>
        </a:xfrm>
        <a:prstGeom prst="roundRect">
          <a:avLst>
            <a:gd name="adj" fmla="val 10000"/>
          </a:avLst>
        </a:prstGeom>
        <a:solidFill>
          <a:schemeClr val="tx2">
            <a:lumMod val="75000"/>
            <a:lumOff val="25000"/>
          </a:schemeClr>
        </a:solidFill>
        <a:ln>
          <a:noFill/>
        </a:ln>
        <a:effectLst/>
      </dsp:spPr>
      <dsp:style>
        <a:lnRef idx="0">
          <a:scrgbClr r="0" g="0" b="0"/>
        </a:lnRef>
        <a:fillRef idx="1">
          <a:scrgbClr r="0" g="0" b="0"/>
        </a:fillRef>
        <a:effectRef idx="0">
          <a:scrgbClr r="0" g="0" b="0"/>
        </a:effectRef>
        <a:fontRef idx="minor"/>
      </dsp:style>
    </dsp:sp>
    <dsp:sp modelId="{6EA31EFA-F7D5-4408-B499-F072D8010377}">
      <dsp:nvSpPr>
        <dsp:cNvPr id="0" name=""/>
        <dsp:cNvSpPr/>
      </dsp:nvSpPr>
      <dsp:spPr>
        <a:xfrm>
          <a:off x="361422" y="2413381"/>
          <a:ext cx="657132" cy="657132"/>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51000" r="-51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5ADEA5-2AFF-4C90-9400-181DF7829ABF}">
      <dsp:nvSpPr>
        <dsp:cNvPr id="0" name=""/>
        <dsp:cNvSpPr/>
      </dsp:nvSpPr>
      <dsp:spPr>
        <a:xfrm>
          <a:off x="1379978" y="2144554"/>
          <a:ext cx="3996558"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1111250">
            <a:lnSpc>
              <a:spcPct val="100000"/>
            </a:lnSpc>
            <a:spcBef>
              <a:spcPct val="0"/>
            </a:spcBef>
            <a:spcAft>
              <a:spcPct val="35000"/>
            </a:spcAft>
            <a:buNone/>
          </a:pPr>
          <a:r>
            <a:rPr lang="en-US" sz="2500" kern="1200"/>
            <a:t>Durable function</a:t>
          </a:r>
        </a:p>
      </dsp:txBody>
      <dsp:txXfrm>
        <a:off x="1379978" y="2144554"/>
        <a:ext cx="3996558" cy="1194786"/>
      </dsp:txXfrm>
    </dsp:sp>
    <dsp:sp modelId="{DCA38D35-B2C0-485C-BB58-852D03F3F4BB}">
      <dsp:nvSpPr>
        <dsp:cNvPr id="0" name=""/>
        <dsp:cNvSpPr/>
      </dsp:nvSpPr>
      <dsp:spPr>
        <a:xfrm>
          <a:off x="5376537" y="2144554"/>
          <a:ext cx="3503355"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488950">
            <a:lnSpc>
              <a:spcPct val="100000"/>
            </a:lnSpc>
            <a:spcBef>
              <a:spcPct val="0"/>
            </a:spcBef>
            <a:spcAft>
              <a:spcPct val="35000"/>
            </a:spcAft>
            <a:buNone/>
          </a:pPr>
          <a:r>
            <a:rPr lang="en-US" sz="1100" kern="1200"/>
            <a:t>Code controlled</a:t>
          </a:r>
        </a:p>
        <a:p>
          <a:pPr marL="0" lvl="0" indent="0" algn="l" defTabSz="488950">
            <a:lnSpc>
              <a:spcPct val="100000"/>
            </a:lnSpc>
            <a:spcBef>
              <a:spcPct val="0"/>
            </a:spcBef>
            <a:spcAft>
              <a:spcPct val="35000"/>
            </a:spcAft>
            <a:buNone/>
          </a:pPr>
          <a:r>
            <a:rPr lang="en-US" sz="1100" kern="1200"/>
            <a:t>Store and Replay using Azure storage Table</a:t>
          </a:r>
        </a:p>
        <a:p>
          <a:pPr marL="0" lvl="0" indent="0" algn="l" defTabSz="488950">
            <a:lnSpc>
              <a:spcPct val="100000"/>
            </a:lnSpc>
            <a:spcBef>
              <a:spcPct val="0"/>
            </a:spcBef>
            <a:spcAft>
              <a:spcPct val="35000"/>
            </a:spcAft>
            <a:buNone/>
          </a:pPr>
          <a:r>
            <a:rPr lang="en-US" sz="1100" kern="1200"/>
            <a:t>Event source storage of workflow state</a:t>
          </a:r>
        </a:p>
        <a:p>
          <a:pPr marL="0" lvl="0" indent="0" algn="l" defTabSz="488950">
            <a:lnSpc>
              <a:spcPct val="100000"/>
            </a:lnSpc>
            <a:spcBef>
              <a:spcPct val="0"/>
            </a:spcBef>
            <a:spcAft>
              <a:spcPct val="35000"/>
            </a:spcAft>
            <a:buNone/>
          </a:pPr>
          <a:r>
            <a:rPr lang="en-US" sz="1100" kern="1200"/>
            <a:t>Can be run outside Azure</a:t>
          </a:r>
        </a:p>
      </dsp:txBody>
      <dsp:txXfrm>
        <a:off x="5376537" y="2144554"/>
        <a:ext cx="3503355" cy="11947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A9AA5-DF85-4DCD-B858-77C7613BC90C}">
      <dsp:nvSpPr>
        <dsp:cNvPr id="0" name=""/>
        <dsp:cNvSpPr/>
      </dsp:nvSpPr>
      <dsp:spPr>
        <a:xfrm>
          <a:off x="1105538"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F2806-D044-436F-8C09-907EE8BCD2D7}">
      <dsp:nvSpPr>
        <dsp:cNvPr id="0" name=""/>
        <dsp:cNvSpPr/>
      </dsp:nvSpPr>
      <dsp:spPr>
        <a:xfrm>
          <a:off x="1292921" y="188220"/>
          <a:ext cx="504492" cy="5044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2A5952-517A-4088-8EC1-9B86BC3DF08E}">
      <dsp:nvSpPr>
        <dsp:cNvPr id="0" name=""/>
        <dsp:cNvSpPr/>
      </dsp:nvSpPr>
      <dsp:spPr>
        <a:xfrm>
          <a:off x="824464"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Easy Graphical modelling</a:t>
          </a:r>
        </a:p>
      </dsp:txBody>
      <dsp:txXfrm>
        <a:off x="824464" y="1153962"/>
        <a:ext cx="1441406" cy="576562"/>
      </dsp:txXfrm>
    </dsp:sp>
    <dsp:sp modelId="{00E7EF70-624B-491A-A46C-3A2E9BAA2E7D}">
      <dsp:nvSpPr>
        <dsp:cNvPr id="0" name=""/>
        <dsp:cNvSpPr/>
      </dsp:nvSpPr>
      <dsp:spPr>
        <a:xfrm>
          <a:off x="2799190"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9CD75-C398-41A6-A067-0491E46F9EC7}">
      <dsp:nvSpPr>
        <dsp:cNvPr id="0" name=""/>
        <dsp:cNvSpPr/>
      </dsp:nvSpPr>
      <dsp:spPr>
        <a:xfrm>
          <a:off x="2986573" y="188220"/>
          <a:ext cx="504492" cy="5044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AB4B23-8B62-40DC-A575-AD581AF7306C}">
      <dsp:nvSpPr>
        <dsp:cNvPr id="0" name=""/>
        <dsp:cNvSpPr/>
      </dsp:nvSpPr>
      <dsp:spPr>
        <a:xfrm>
          <a:off x="2518116"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RBAC for orchestration creation, update or delete</a:t>
          </a:r>
        </a:p>
      </dsp:txBody>
      <dsp:txXfrm>
        <a:off x="2518116" y="1153962"/>
        <a:ext cx="1441406" cy="576562"/>
      </dsp:txXfrm>
    </dsp:sp>
    <dsp:sp modelId="{47E8ED28-9A4F-46D0-8338-57C637C82B3B}">
      <dsp:nvSpPr>
        <dsp:cNvPr id="0" name=""/>
        <dsp:cNvSpPr/>
      </dsp:nvSpPr>
      <dsp:spPr>
        <a:xfrm>
          <a:off x="4492843"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CBE7A-5EC1-4E83-BAA5-6AE9A0A2F707}">
      <dsp:nvSpPr>
        <dsp:cNvPr id="0" name=""/>
        <dsp:cNvSpPr/>
      </dsp:nvSpPr>
      <dsp:spPr>
        <a:xfrm>
          <a:off x="4680225" y="188220"/>
          <a:ext cx="504492" cy="5044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074BCD-25F4-47FA-9875-693A9D00BA06}">
      <dsp:nvSpPr>
        <dsp:cNvPr id="0" name=""/>
        <dsp:cNvSpPr/>
      </dsp:nvSpPr>
      <dsp:spPr>
        <a:xfrm>
          <a:off x="4211768"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Graphical monitoring of workflow</a:t>
          </a:r>
        </a:p>
      </dsp:txBody>
      <dsp:txXfrm>
        <a:off x="4211768" y="1153962"/>
        <a:ext cx="1441406" cy="576562"/>
      </dsp:txXfrm>
    </dsp:sp>
    <dsp:sp modelId="{309ACA56-FAC1-4767-B69C-5215D125D0CA}">
      <dsp:nvSpPr>
        <dsp:cNvPr id="0" name=""/>
        <dsp:cNvSpPr/>
      </dsp:nvSpPr>
      <dsp:spPr>
        <a:xfrm>
          <a:off x="6186495"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386A7-93EF-42B4-BF49-398D09E71090}">
      <dsp:nvSpPr>
        <dsp:cNvPr id="0" name=""/>
        <dsp:cNvSpPr/>
      </dsp:nvSpPr>
      <dsp:spPr>
        <a:xfrm>
          <a:off x="6373878" y="188220"/>
          <a:ext cx="504492" cy="5044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F3B403-CA1B-4C8D-A654-0564C8D99E8C}">
      <dsp:nvSpPr>
        <dsp:cNvPr id="0" name=""/>
        <dsp:cNvSpPr/>
      </dsp:nvSpPr>
      <dsp:spPr>
        <a:xfrm>
          <a:off x="5905421"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Reports on Workflow – KPI based</a:t>
          </a:r>
        </a:p>
      </dsp:txBody>
      <dsp:txXfrm>
        <a:off x="5905421" y="1153962"/>
        <a:ext cx="1441406" cy="576562"/>
      </dsp:txXfrm>
    </dsp:sp>
    <dsp:sp modelId="{63C8327B-26F5-4D55-8A03-EF15623BB629}">
      <dsp:nvSpPr>
        <dsp:cNvPr id="0" name=""/>
        <dsp:cNvSpPr/>
      </dsp:nvSpPr>
      <dsp:spPr>
        <a:xfrm>
          <a:off x="7880147"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752352-32D3-4DF8-BE95-9DAB926B0FAB}">
      <dsp:nvSpPr>
        <dsp:cNvPr id="0" name=""/>
        <dsp:cNvSpPr/>
      </dsp:nvSpPr>
      <dsp:spPr>
        <a:xfrm>
          <a:off x="8067530" y="188220"/>
          <a:ext cx="504492" cy="5044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199BB-DE90-4998-B42B-51075C861DE9}">
      <dsp:nvSpPr>
        <dsp:cNvPr id="0" name=""/>
        <dsp:cNvSpPr/>
      </dsp:nvSpPr>
      <dsp:spPr>
        <a:xfrm>
          <a:off x="7599073"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Cloud hosting without vendor lock-in</a:t>
          </a:r>
        </a:p>
      </dsp:txBody>
      <dsp:txXfrm>
        <a:off x="7599073" y="1153962"/>
        <a:ext cx="1441406" cy="576562"/>
      </dsp:txXfrm>
    </dsp:sp>
    <dsp:sp modelId="{4DED3019-251B-4030-B81C-03F7BC4A0C97}">
      <dsp:nvSpPr>
        <dsp:cNvPr id="0" name=""/>
        <dsp:cNvSpPr/>
      </dsp:nvSpPr>
      <dsp:spPr>
        <a:xfrm>
          <a:off x="2799190"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B3299F-5A13-4288-B786-96FF73E305DD}">
      <dsp:nvSpPr>
        <dsp:cNvPr id="0" name=""/>
        <dsp:cNvSpPr/>
      </dsp:nvSpPr>
      <dsp:spPr>
        <a:xfrm>
          <a:off x="2986573" y="2278259"/>
          <a:ext cx="504492" cy="5044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DE22C9-7E82-4031-A48A-F4067FFD05FB}">
      <dsp:nvSpPr>
        <dsp:cNvPr id="0" name=""/>
        <dsp:cNvSpPr/>
      </dsp:nvSpPr>
      <dsp:spPr>
        <a:xfrm>
          <a:off x="2518116"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Notification</a:t>
          </a:r>
        </a:p>
      </dsp:txBody>
      <dsp:txXfrm>
        <a:off x="2518116" y="3244001"/>
        <a:ext cx="1441406" cy="576562"/>
      </dsp:txXfrm>
    </dsp:sp>
    <dsp:sp modelId="{24FF54D4-B976-44E5-9B7E-44DD47610292}">
      <dsp:nvSpPr>
        <dsp:cNvPr id="0" name=""/>
        <dsp:cNvSpPr/>
      </dsp:nvSpPr>
      <dsp:spPr>
        <a:xfrm>
          <a:off x="4492843"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11813-D97A-4A06-8DE4-240D451933E1}">
      <dsp:nvSpPr>
        <dsp:cNvPr id="0" name=""/>
        <dsp:cNvSpPr/>
      </dsp:nvSpPr>
      <dsp:spPr>
        <a:xfrm>
          <a:off x="4680225" y="2278259"/>
          <a:ext cx="504492" cy="50449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BF7023-721B-4ADA-B80F-64E3022E58F6}">
      <dsp:nvSpPr>
        <dsp:cNvPr id="0" name=""/>
        <dsp:cNvSpPr/>
      </dsp:nvSpPr>
      <dsp:spPr>
        <a:xfrm>
          <a:off x="4211768"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Parallelization of Task</a:t>
          </a:r>
        </a:p>
      </dsp:txBody>
      <dsp:txXfrm>
        <a:off x="4211768" y="3244001"/>
        <a:ext cx="1441406" cy="576562"/>
      </dsp:txXfrm>
    </dsp:sp>
    <dsp:sp modelId="{54E2304C-4A5F-42C0-B3B6-CDF5F0AE7F47}">
      <dsp:nvSpPr>
        <dsp:cNvPr id="0" name=""/>
        <dsp:cNvSpPr/>
      </dsp:nvSpPr>
      <dsp:spPr>
        <a:xfrm>
          <a:off x="6186495"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69863-F5B7-4D7B-B416-A0085A4FF261}">
      <dsp:nvSpPr>
        <dsp:cNvPr id="0" name=""/>
        <dsp:cNvSpPr/>
      </dsp:nvSpPr>
      <dsp:spPr>
        <a:xfrm>
          <a:off x="6373878" y="2278259"/>
          <a:ext cx="504492" cy="50449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D2CBA1-55B4-4560-8B64-F6BE56DEFECF}">
      <dsp:nvSpPr>
        <dsp:cNvPr id="0" name=""/>
        <dsp:cNvSpPr/>
      </dsp:nvSpPr>
      <dsp:spPr>
        <a:xfrm>
          <a:off x="5905421"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Prebuilt in connectors and activities</a:t>
          </a:r>
        </a:p>
      </dsp:txBody>
      <dsp:txXfrm>
        <a:off x="5905421" y="3244001"/>
        <a:ext cx="1441406" cy="5765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075F3-8364-4216-A9F8-8C8550D159AE}">
      <dsp:nvSpPr>
        <dsp:cNvPr id="0" name=""/>
        <dsp:cNvSpPr/>
      </dsp:nvSpPr>
      <dsp:spPr>
        <a:xfrm>
          <a:off x="865377" y="871005"/>
          <a:ext cx="926375" cy="926375"/>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3000" r="-3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98F4769-1C44-4888-9792-020D9214D27D}">
      <dsp:nvSpPr>
        <dsp:cNvPr id="0" name=""/>
        <dsp:cNvSpPr/>
      </dsp:nvSpPr>
      <dsp:spPr>
        <a:xfrm>
          <a:off x="5171" y="1877424"/>
          <a:ext cx="2646787" cy="44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On prem</a:t>
          </a:r>
        </a:p>
      </dsp:txBody>
      <dsp:txXfrm>
        <a:off x="5171" y="1877424"/>
        <a:ext cx="2646787" cy="446645"/>
      </dsp:txXfrm>
    </dsp:sp>
    <dsp:sp modelId="{2C02CC4C-4FA0-4DFE-93A6-B77F61246208}">
      <dsp:nvSpPr>
        <dsp:cNvPr id="0" name=""/>
        <dsp:cNvSpPr/>
      </dsp:nvSpPr>
      <dsp:spPr>
        <a:xfrm>
          <a:off x="5171" y="2361299"/>
          <a:ext cx="2646787" cy="37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Windows Workflow foundation</a:t>
          </a:r>
        </a:p>
        <a:p>
          <a:pPr marL="0" lvl="0" indent="0" algn="ctr" defTabSz="488950">
            <a:lnSpc>
              <a:spcPct val="90000"/>
            </a:lnSpc>
            <a:spcBef>
              <a:spcPct val="0"/>
            </a:spcBef>
            <a:spcAft>
              <a:spcPct val="35000"/>
            </a:spcAft>
            <a:buNone/>
          </a:pPr>
          <a:r>
            <a:rPr lang="en-US" sz="1100" kern="1200"/>
            <a:t>Biz talk</a:t>
          </a:r>
        </a:p>
      </dsp:txBody>
      <dsp:txXfrm>
        <a:off x="5171" y="2361299"/>
        <a:ext cx="2646787" cy="371187"/>
      </dsp:txXfrm>
    </dsp:sp>
    <dsp:sp modelId="{ABFC8432-99E2-4D3E-8E5C-8A00C05E9D83}">
      <dsp:nvSpPr>
        <dsp:cNvPr id="0" name=""/>
        <dsp:cNvSpPr/>
      </dsp:nvSpPr>
      <dsp:spPr>
        <a:xfrm>
          <a:off x="3975352" y="723733"/>
          <a:ext cx="926375" cy="92637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37000" r="-37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4980A0D-63D2-41E8-9FDE-34038B60ABE7}">
      <dsp:nvSpPr>
        <dsp:cNvPr id="0" name=""/>
        <dsp:cNvSpPr/>
      </dsp:nvSpPr>
      <dsp:spPr>
        <a:xfrm>
          <a:off x="3115146" y="1730152"/>
          <a:ext cx="2646787" cy="44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PaaS/Serverless</a:t>
          </a:r>
        </a:p>
        <a:p>
          <a:pPr marL="0" lvl="0" indent="0" algn="ctr" defTabSz="622300">
            <a:lnSpc>
              <a:spcPct val="90000"/>
            </a:lnSpc>
            <a:spcBef>
              <a:spcPct val="0"/>
            </a:spcBef>
            <a:spcAft>
              <a:spcPct val="35000"/>
            </a:spcAft>
            <a:buNone/>
            <a:defRPr b="1"/>
          </a:pPr>
          <a:r>
            <a:rPr lang="en-US" sz="1400" kern="1200" dirty="0"/>
            <a:t>Hybrid</a:t>
          </a:r>
        </a:p>
      </dsp:txBody>
      <dsp:txXfrm>
        <a:off x="3115146" y="1730152"/>
        <a:ext cx="2646787" cy="446645"/>
      </dsp:txXfrm>
    </dsp:sp>
    <dsp:sp modelId="{62CF83BA-AC43-42E0-8836-927D0925F9D5}">
      <dsp:nvSpPr>
        <dsp:cNvPr id="0" name=""/>
        <dsp:cNvSpPr/>
      </dsp:nvSpPr>
      <dsp:spPr>
        <a:xfrm>
          <a:off x="3115146" y="2309370"/>
          <a:ext cx="2646787" cy="960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Logic app (Azure and Azure stack)</a:t>
          </a:r>
        </a:p>
        <a:p>
          <a:pPr marL="0" lvl="0" indent="0" algn="ctr" defTabSz="488950">
            <a:lnSpc>
              <a:spcPct val="90000"/>
            </a:lnSpc>
            <a:spcBef>
              <a:spcPct val="0"/>
            </a:spcBef>
            <a:spcAft>
              <a:spcPct val="35000"/>
            </a:spcAft>
            <a:buNone/>
          </a:pPr>
          <a:r>
            <a:rPr lang="en-US" sz="1100" kern="1200" dirty="0"/>
            <a:t>Durable function (run anywhere)</a:t>
          </a:r>
        </a:p>
      </dsp:txBody>
      <dsp:txXfrm>
        <a:off x="3115146" y="2309370"/>
        <a:ext cx="2646787" cy="960277"/>
      </dsp:txXfrm>
    </dsp:sp>
    <dsp:sp modelId="{6DBD5DD5-CEB2-4277-80E6-25F5033EA6FF}">
      <dsp:nvSpPr>
        <dsp:cNvPr id="0" name=""/>
        <dsp:cNvSpPr/>
      </dsp:nvSpPr>
      <dsp:spPr>
        <a:xfrm>
          <a:off x="7085328" y="871005"/>
          <a:ext cx="926375" cy="926375"/>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69153F3-8454-4A8B-8531-5D41966D9EDB}">
      <dsp:nvSpPr>
        <dsp:cNvPr id="0" name=""/>
        <dsp:cNvSpPr/>
      </dsp:nvSpPr>
      <dsp:spPr>
        <a:xfrm>
          <a:off x="6225122" y="1877424"/>
          <a:ext cx="2646787" cy="44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Software As a Service</a:t>
          </a:r>
        </a:p>
      </dsp:txBody>
      <dsp:txXfrm>
        <a:off x="6225122" y="1877424"/>
        <a:ext cx="2646787" cy="446645"/>
      </dsp:txXfrm>
    </dsp:sp>
    <dsp:sp modelId="{0D5B6385-193A-405F-8D4D-8951A0185040}">
      <dsp:nvSpPr>
        <dsp:cNvPr id="0" name=""/>
        <dsp:cNvSpPr/>
      </dsp:nvSpPr>
      <dsp:spPr>
        <a:xfrm>
          <a:off x="6225122" y="2361299"/>
          <a:ext cx="2646787" cy="37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Biz talk service</a:t>
          </a:r>
        </a:p>
        <a:p>
          <a:pPr marL="0" lvl="0" indent="0" algn="ctr" defTabSz="488950">
            <a:lnSpc>
              <a:spcPct val="90000"/>
            </a:lnSpc>
            <a:spcBef>
              <a:spcPct val="0"/>
            </a:spcBef>
            <a:spcAft>
              <a:spcPct val="35000"/>
            </a:spcAft>
            <a:buNone/>
          </a:pPr>
          <a:r>
            <a:rPr lang="en-US" sz="1100" kern="1200"/>
            <a:t>Sharepoint</a:t>
          </a:r>
        </a:p>
      </dsp:txBody>
      <dsp:txXfrm>
        <a:off x="6225122" y="2361299"/>
        <a:ext cx="2646787" cy="3711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B61ED-6CDE-47A6-BDCB-A6FA9C6BD029}">
      <dsp:nvSpPr>
        <dsp:cNvPr id="0" name=""/>
        <dsp:cNvSpPr/>
      </dsp:nvSpPr>
      <dsp:spPr>
        <a:xfrm>
          <a:off x="1973869" y="366388"/>
          <a:ext cx="1512000" cy="11438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55D05C-B9EF-4181-9807-A8F98C68EF3C}">
      <dsp:nvSpPr>
        <dsp:cNvPr id="0" name=""/>
        <dsp:cNvSpPr/>
      </dsp:nvSpPr>
      <dsp:spPr>
        <a:xfrm>
          <a:off x="559800" y="162660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Logic App are better suited</a:t>
          </a:r>
        </a:p>
      </dsp:txBody>
      <dsp:txXfrm>
        <a:off x="559800" y="1626605"/>
        <a:ext cx="4320000" cy="648000"/>
      </dsp:txXfrm>
    </dsp:sp>
    <dsp:sp modelId="{57023233-3ADE-4E44-BC87-5E5C980F27D6}">
      <dsp:nvSpPr>
        <dsp:cNvPr id="0" name=""/>
        <dsp:cNvSpPr/>
      </dsp:nvSpPr>
      <dsp:spPr>
        <a:xfrm>
          <a:off x="986011" y="2051438"/>
          <a:ext cx="4320000" cy="177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a:t>Build integration with extensive list of connectors.</a:t>
          </a:r>
        </a:p>
        <a:p>
          <a:pPr marL="0" lvl="0" indent="0" algn="ctr" defTabSz="622300">
            <a:lnSpc>
              <a:spcPct val="90000"/>
            </a:lnSpc>
            <a:spcBef>
              <a:spcPct val="0"/>
            </a:spcBef>
            <a:spcAft>
              <a:spcPct val="35000"/>
            </a:spcAft>
            <a:buFont typeface="Arial" panose="020B0604020202020204" pitchFamily="34" charset="0"/>
            <a:buNone/>
          </a:pPr>
          <a:r>
            <a:rPr lang="en-US" sz="1400" kern="1200"/>
            <a:t>Visual studio tools to develop, manage and troubleshoot workflow.</a:t>
          </a:r>
        </a:p>
        <a:p>
          <a:pPr marL="0" lvl="0" indent="0" algn="ctr" defTabSz="622300">
            <a:lnSpc>
              <a:spcPct val="90000"/>
            </a:lnSpc>
            <a:spcBef>
              <a:spcPct val="0"/>
            </a:spcBef>
            <a:spcAft>
              <a:spcPct val="35000"/>
            </a:spcAft>
            <a:buFont typeface="Arial" panose="020B0604020202020204" pitchFamily="34" charset="0"/>
            <a:buNone/>
          </a:pPr>
          <a:r>
            <a:rPr lang="en-US" sz="1400" kern="1200"/>
            <a:t>Run only on Azure.</a:t>
          </a:r>
        </a:p>
        <a:p>
          <a:pPr marL="0" lvl="0" indent="0" algn="ctr" defTabSz="622300">
            <a:lnSpc>
              <a:spcPct val="90000"/>
            </a:lnSpc>
            <a:spcBef>
              <a:spcPct val="0"/>
            </a:spcBef>
            <a:spcAft>
              <a:spcPct val="35000"/>
            </a:spcAft>
            <a:buFont typeface="Arial" panose="020B0604020202020204" pitchFamily="34" charset="0"/>
            <a:buNone/>
          </a:pPr>
          <a:r>
            <a:rPr lang="en-US" sz="1400" kern="1200"/>
            <a:t>Reduce time to Market.</a:t>
          </a:r>
        </a:p>
        <a:p>
          <a:pPr marL="0" lvl="0" indent="0" algn="ctr" defTabSz="622300">
            <a:lnSpc>
              <a:spcPct val="90000"/>
            </a:lnSpc>
            <a:spcBef>
              <a:spcPct val="0"/>
            </a:spcBef>
            <a:spcAft>
              <a:spcPct val="35000"/>
            </a:spcAft>
            <a:buFont typeface="Arial" panose="020B0604020202020204" pitchFamily="34" charset="0"/>
            <a:buNone/>
          </a:pPr>
          <a:r>
            <a:rPr lang="en-US" sz="1400" kern="1200"/>
            <a:t>It is ok to have plugin installed on premise to perform connection activity.</a:t>
          </a:r>
        </a:p>
      </dsp:txBody>
      <dsp:txXfrm>
        <a:off x="986011" y="2051438"/>
        <a:ext cx="4320000" cy="1771290"/>
      </dsp:txXfrm>
    </dsp:sp>
    <dsp:sp modelId="{37BA8612-86FB-409D-B4EA-C5A9F53228C4}">
      <dsp:nvSpPr>
        <dsp:cNvPr id="0" name=""/>
        <dsp:cNvSpPr/>
      </dsp:nvSpPr>
      <dsp:spPr>
        <a:xfrm>
          <a:off x="7039800" y="182883"/>
          <a:ext cx="1512000" cy="1315092"/>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B835DC4-7396-4EE4-88BD-A83EC4BE042F}">
      <dsp:nvSpPr>
        <dsp:cNvPr id="0" name=""/>
        <dsp:cNvSpPr/>
      </dsp:nvSpPr>
      <dsp:spPr>
        <a:xfrm>
          <a:off x="5635800" y="166942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Durable function are better suited</a:t>
          </a:r>
        </a:p>
      </dsp:txBody>
      <dsp:txXfrm>
        <a:off x="5635800" y="1669421"/>
        <a:ext cx="4320000" cy="648000"/>
      </dsp:txXfrm>
    </dsp:sp>
    <dsp:sp modelId="{124444FF-E7D8-4FFA-9239-EF16F8289CA1}">
      <dsp:nvSpPr>
        <dsp:cNvPr id="0" name=""/>
        <dsp:cNvSpPr/>
      </dsp:nvSpPr>
      <dsp:spPr>
        <a:xfrm>
          <a:off x="5521363" y="2059927"/>
          <a:ext cx="4320000" cy="177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The list of trigger and binding provided OOB is enough</a:t>
          </a:r>
        </a:p>
        <a:p>
          <a:pPr marL="0" lvl="0" indent="0" algn="ctr" defTabSz="622300">
            <a:lnSpc>
              <a:spcPct val="90000"/>
            </a:lnSpc>
            <a:spcBef>
              <a:spcPct val="0"/>
            </a:spcBef>
            <a:spcAft>
              <a:spcPct val="35000"/>
            </a:spcAft>
            <a:buNone/>
          </a:pPr>
          <a:r>
            <a:rPr lang="en-US" sz="1400" kern="1200"/>
            <a:t>There is enough time, resource and proficiency to build custom trigger and binding</a:t>
          </a:r>
        </a:p>
        <a:p>
          <a:pPr marL="0" lvl="0" indent="0" algn="ctr" defTabSz="622300">
            <a:lnSpc>
              <a:spcPct val="90000"/>
            </a:lnSpc>
            <a:spcBef>
              <a:spcPct val="0"/>
            </a:spcBef>
            <a:spcAft>
              <a:spcPct val="35000"/>
            </a:spcAft>
            <a:buNone/>
          </a:pPr>
          <a:r>
            <a:rPr lang="en-US" sz="1400" kern="1200"/>
            <a:t>There is already a good monitoring tools and capability to integrate the same with Azure function</a:t>
          </a:r>
        </a:p>
        <a:p>
          <a:pPr marL="0" lvl="0" indent="0" algn="ctr" defTabSz="622300">
            <a:lnSpc>
              <a:spcPct val="90000"/>
            </a:lnSpc>
            <a:spcBef>
              <a:spcPct val="0"/>
            </a:spcBef>
            <a:spcAft>
              <a:spcPct val="35000"/>
            </a:spcAft>
            <a:buNone/>
          </a:pPr>
          <a:r>
            <a:rPr lang="en-US" sz="1400" kern="1200"/>
            <a:t>Need to run outside azure also</a:t>
          </a:r>
        </a:p>
        <a:p>
          <a:pPr marL="0" lvl="0" indent="0" algn="ctr" defTabSz="622300">
            <a:lnSpc>
              <a:spcPct val="90000"/>
            </a:lnSpc>
            <a:spcBef>
              <a:spcPct val="0"/>
            </a:spcBef>
            <a:spcAft>
              <a:spcPct val="35000"/>
            </a:spcAft>
            <a:buNone/>
          </a:pPr>
          <a:r>
            <a:rPr lang="en-IN" sz="1400" kern="1200"/>
            <a:t>Preference to have all the power and flexibility of a robust programming language</a:t>
          </a:r>
          <a:endParaRPr lang="en-US" sz="1400" kern="1200"/>
        </a:p>
      </dsp:txBody>
      <dsp:txXfrm>
        <a:off x="5521363" y="2059927"/>
        <a:ext cx="4320000" cy="177129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 Whit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8"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9" name="Rectangle 8"/>
          <p:cNvSpPr/>
          <p:nvPr/>
        </p:nvSpPr>
        <p:spPr>
          <a:xfrm>
            <a:off x="0" y="1937657"/>
            <a:ext cx="9144000" cy="1825302"/>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2558810"/>
            <a:ext cx="8284633" cy="584775"/>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chemeClr val="tx2"/>
                </a:solidFill>
                <a:latin typeface="Arial"/>
                <a:cs typeface="Arial"/>
              </a:defRPr>
            </a:lvl1pPr>
          </a:lstStyle>
          <a:p>
            <a:r>
              <a:rPr lang="en-US" dirty="0"/>
              <a:t>Name / Title</a:t>
            </a:r>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pic>
        <p:nvPicPr>
          <p:cNvPr id="15" name="Picture 14"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31758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ransition Slide">
    <p:spTree>
      <p:nvGrpSpPr>
        <p:cNvPr id="1" name=""/>
        <p:cNvGrpSpPr/>
        <p:nvPr/>
      </p:nvGrpSpPr>
      <p:grpSpPr>
        <a:xfrm>
          <a:off x="0" y="0"/>
          <a:ext cx="0" cy="0"/>
          <a:chOff x="0" y="0"/>
          <a:chExt cx="0" cy="0"/>
        </a:xfrm>
      </p:grpSpPr>
      <p:cxnSp>
        <p:nvCxnSpPr>
          <p:cNvPr id="5" name="Straight Connector 4"/>
          <p:cNvCxnSpPr/>
          <p:nvPr/>
        </p:nvCxnSpPr>
        <p:spPr>
          <a:xfrm>
            <a:off x="408216" y="1692265"/>
            <a:ext cx="8363857" cy="0"/>
          </a:xfrm>
          <a:prstGeom prst="line">
            <a:avLst/>
          </a:prstGeom>
          <a:ln w="1270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8" y="2924164"/>
            <a:ext cx="8363857" cy="0"/>
          </a:xfrm>
          <a:prstGeom prst="line">
            <a:avLst/>
          </a:prstGeom>
          <a:ln w="12700" cmpd="sng">
            <a:gradFill flip="none" rotWithShape="1">
              <a:gsLst>
                <a:gs pos="0">
                  <a:srgbClr val="6BB445"/>
                </a:gs>
                <a:gs pos="100000">
                  <a:srgbClr val="4CB4D1"/>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
        <p:nvSpPr>
          <p:cNvPr id="2" name="Rectangle 1"/>
          <p:cNvSpPr/>
          <p:nvPr/>
        </p:nvSpPr>
        <p:spPr>
          <a:xfrm>
            <a:off x="399748" y="201881"/>
            <a:ext cx="8417681" cy="95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18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462766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3895080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Message">
    <p:spTree>
      <p:nvGrpSpPr>
        <p:cNvPr id="1" name=""/>
        <p:cNvGrpSpPr/>
        <p:nvPr/>
      </p:nvGrpSpPr>
      <p:grpSpPr>
        <a:xfrm>
          <a:off x="0" y="0"/>
          <a:ext cx="0" cy="0"/>
          <a:chOff x="0" y="0"/>
          <a:chExt cx="0" cy="0"/>
        </a:xfrm>
      </p:grpSpPr>
      <p:sp>
        <p:nvSpPr>
          <p:cNvPr id="6" name="Content Placeholder 2"/>
          <p:cNvSpPr>
            <a:spLocks noGrp="1"/>
          </p:cNvSpPr>
          <p:nvPr>
            <p:ph idx="1" hasCustomPrompt="1"/>
          </p:nvPr>
        </p:nvSpPr>
        <p:spPr>
          <a:xfrm>
            <a:off x="314858" y="485192"/>
            <a:ext cx="8448142" cy="2547257"/>
          </a:xfrm>
          <a:prstGeom prst="rect">
            <a:avLst/>
          </a:prstGeom>
        </p:spPr>
        <p:txBody>
          <a:bodyPr>
            <a:normAutofit/>
          </a:bodyPr>
          <a:lstStyle>
            <a:lvl1pPr marL="0" indent="0">
              <a:buNone/>
              <a:defRPr sz="2200" baseline="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7" name="Picture Placeholder 7"/>
          <p:cNvSpPr>
            <a:spLocks noGrp="1"/>
          </p:cNvSpPr>
          <p:nvPr>
            <p:ph type="pic" sz="quarter" idx="13"/>
          </p:nvPr>
        </p:nvSpPr>
        <p:spPr>
          <a:xfrm>
            <a:off x="0" y="3293706"/>
            <a:ext cx="9143999" cy="1422216"/>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1411925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and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5" name="Straight Connector 4"/>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101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Header and 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39307"/>
            <a:ext cx="8471337" cy="455444"/>
          </a:xfrm>
        </p:spPr>
        <p:txBody>
          <a:bodyPr/>
          <a:lstStyle/>
          <a:p>
            <a:r>
              <a:rPr lang="en-US" dirty="0"/>
              <a:t>Header</a:t>
            </a:r>
          </a:p>
        </p:txBody>
      </p: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84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 and Gradien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rgbClr val="4CB4D1"/>
                    </a:gs>
                    <a:gs pos="100000">
                      <a:srgbClr val="6BB445"/>
                    </a:gs>
                  </a:gsLst>
                  <a:lin ang="0" scaled="1"/>
                  <a:tileRect/>
                </a:gradFill>
              </a:defRPr>
            </a:lvl1pPr>
          </a:lstStyle>
          <a:p>
            <a:r>
              <a:rPr lang="en-US" dirty="0"/>
              <a:t>Text here</a:t>
            </a:r>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4CB4D1"/>
                </a:solidFill>
              </a:defRPr>
            </a:lvl1pPr>
          </a:lstStyle>
          <a:p>
            <a:r>
              <a:rPr lang="en-US" dirty="0"/>
              <a:t>Insert Media Here</a:t>
            </a:r>
          </a:p>
        </p:txBody>
      </p:sp>
    </p:spTree>
    <p:extLst>
      <p:ext uri="{BB962C8B-B14F-4D97-AF65-F5344CB8AC3E}">
        <p14:creationId xmlns:p14="http://schemas.microsoft.com/office/powerpoint/2010/main" val="4251908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Keep Challenging w/ animation">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23"/>
            <a:ext cx="9144000" cy="5080677"/>
          </a:xfrm>
          <a:prstGeom prst="rect">
            <a:avLst/>
          </a:prstGeom>
        </p:spPr>
      </p:pic>
      <p:sp>
        <p:nvSpPr>
          <p:cNvPr id="2" name="Title 1"/>
          <p:cNvSpPr>
            <a:spLocks noGrp="1"/>
          </p:cNvSpPr>
          <p:nvPr>
            <p:ph type="title" hasCustomPrompt="1"/>
          </p:nvPr>
        </p:nvSpPr>
        <p:spPr>
          <a:xfrm>
            <a:off x="756271" y="1559427"/>
            <a:ext cx="3227833" cy="455444"/>
          </a:xfrm>
        </p:spPr>
        <p:txBody>
          <a:bodyPr>
            <a:normAutofit/>
          </a:bodyPr>
          <a:lstStyle>
            <a:lvl1pPr>
              <a:defRPr sz="3600">
                <a:solidFill>
                  <a:schemeClr val="bg1"/>
                </a:solidFill>
              </a:defRPr>
            </a:lvl1pPr>
          </a:lstStyle>
          <a:p>
            <a:r>
              <a:rPr lang="en-US" dirty="0"/>
              <a:t>Thank you</a:t>
            </a:r>
          </a:p>
        </p:txBody>
      </p:sp>
      <p:sp>
        <p:nvSpPr>
          <p:cNvPr id="8" name="Text Placeholder 7"/>
          <p:cNvSpPr>
            <a:spLocks noGrp="1"/>
          </p:cNvSpPr>
          <p:nvPr>
            <p:ph type="body" sz="quarter" idx="10" hasCustomPrompt="1"/>
          </p:nvPr>
        </p:nvSpPr>
        <p:spPr>
          <a:xfrm>
            <a:off x="756271" y="2454616"/>
            <a:ext cx="3245921" cy="1443038"/>
          </a:xfrm>
          <a:prstGeom prst="rect">
            <a:avLst/>
          </a:prstGeom>
        </p:spPr>
        <p:txBody>
          <a:bodyPr vert="horz">
            <a:normAutofit/>
          </a:bodyPr>
          <a:lstStyle>
            <a:lvl1pPr marL="0" indent="0">
              <a:buNone/>
              <a:defRPr sz="2000">
                <a:solidFill>
                  <a:schemeClr val="bg1"/>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p:cNvCxnSpPr/>
          <p:nvPr/>
        </p:nvCxnSpPr>
        <p:spPr>
          <a:xfrm>
            <a:off x="846857" y="2311900"/>
            <a:ext cx="2197285" cy="0"/>
          </a:xfrm>
          <a:prstGeom prst="line">
            <a:avLst/>
          </a:prstGeom>
          <a:ln>
            <a:gradFill flip="none" rotWithShape="1">
              <a:gsLst>
                <a:gs pos="0">
                  <a:srgbClr val="6BB445"/>
                </a:gs>
                <a:gs pos="100000">
                  <a:srgbClr val="4CB4D1"/>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2" name="Picture 11"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52024" y="333470"/>
            <a:ext cx="2269067" cy="686973"/>
          </a:xfrm>
          <a:prstGeom prst="rect">
            <a:avLst/>
          </a:prstGeom>
        </p:spPr>
      </p:pic>
    </p:spTree>
    <p:extLst>
      <p:ext uri="{BB962C8B-B14F-4D97-AF65-F5344CB8AC3E}">
        <p14:creationId xmlns:p14="http://schemas.microsoft.com/office/powerpoint/2010/main" val="40445187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ver Slide - Whit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8"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9" name="Rectangle 8"/>
          <p:cNvSpPr/>
          <p:nvPr/>
        </p:nvSpPr>
        <p:spPr>
          <a:xfrm>
            <a:off x="0" y="1937657"/>
            <a:ext cx="9144000" cy="1825302"/>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2558810"/>
            <a:ext cx="8284633" cy="584775"/>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chemeClr val="tx2"/>
                </a:solidFill>
                <a:latin typeface="Arial"/>
                <a:cs typeface="Arial"/>
              </a:defRPr>
            </a:lvl1pPr>
          </a:lstStyle>
          <a:p>
            <a:r>
              <a:rPr lang="en-US" dirty="0"/>
              <a:t>Name / Title</a:t>
            </a:r>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pic>
        <p:nvPicPr>
          <p:cNvPr id="15" name="Picture 14"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2529085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Cover Slide - White">
    <p:spTree>
      <p:nvGrpSpPr>
        <p:cNvPr id="1" name=""/>
        <p:cNvGrpSpPr/>
        <p:nvPr/>
      </p:nvGrpSpPr>
      <p:grpSpPr>
        <a:xfrm>
          <a:off x="0" y="0"/>
          <a:ext cx="0" cy="0"/>
          <a:chOff x="0" y="0"/>
          <a:chExt cx="0" cy="0"/>
        </a:xfrm>
      </p:grpSpPr>
      <p:sp>
        <p:nvSpPr>
          <p:cNvPr id="19" name="Rectangle 18"/>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9"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sp>
        <p:nvSpPr>
          <p:cNvPr id="13" name="Rectangle 12"/>
          <p:cNvSpPr/>
          <p:nvPr/>
        </p:nvSpPr>
        <p:spPr>
          <a:xfrm>
            <a:off x="0" y="1778000"/>
            <a:ext cx="9144000" cy="1984959"/>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887059"/>
            <a:ext cx="8284633" cy="337458"/>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6" name="Text Placeholder 14"/>
          <p:cNvSpPr>
            <a:spLocks noGrp="1"/>
          </p:cNvSpPr>
          <p:nvPr>
            <p:ph type="body" sz="quarter" idx="14" hasCustomPrompt="1"/>
          </p:nvPr>
        </p:nvSpPr>
        <p:spPr>
          <a:xfrm>
            <a:off x="419100" y="2228522"/>
            <a:ext cx="8284633" cy="1077218"/>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18" name="Text Placeholder 12"/>
          <p:cNvSpPr>
            <a:spLocks noGrp="1"/>
          </p:cNvSpPr>
          <p:nvPr>
            <p:ph type="body" sz="quarter" idx="15" hasCustomPrompt="1"/>
          </p:nvPr>
        </p:nvSpPr>
        <p:spPr>
          <a:xfrm>
            <a:off x="419100" y="3309746"/>
            <a:ext cx="8284633" cy="381410"/>
          </a:xfrm>
          <a:prstGeom prst="rect">
            <a:avLst/>
          </a:prstGeom>
        </p:spPr>
        <p:txBody>
          <a:bodyPr>
            <a:normAutofit/>
          </a:bodyPr>
          <a:lstStyle>
            <a:lvl1pPr marL="0" indent="0" algn="just">
              <a:buNone/>
              <a:defRPr sz="1800" baseline="0">
                <a:solidFill>
                  <a:schemeClr val="tx2"/>
                </a:solidFill>
                <a:latin typeface="Arial"/>
                <a:cs typeface="Arial"/>
              </a:defRPr>
            </a:lvl1pPr>
          </a:lstStyle>
          <a:p>
            <a:pPr lvl="0"/>
            <a:r>
              <a:rPr lang="en-US" dirty="0"/>
              <a:t>Name / Title</a:t>
            </a:r>
          </a:p>
        </p:txBody>
      </p:sp>
      <p:pic>
        <p:nvPicPr>
          <p:cNvPr id="20" name="Picture 19"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183016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Cover Slide - White">
    <p:spTree>
      <p:nvGrpSpPr>
        <p:cNvPr id="1" name=""/>
        <p:cNvGrpSpPr/>
        <p:nvPr/>
      </p:nvGrpSpPr>
      <p:grpSpPr>
        <a:xfrm>
          <a:off x="0" y="0"/>
          <a:ext cx="0" cy="0"/>
          <a:chOff x="0" y="0"/>
          <a:chExt cx="0" cy="0"/>
        </a:xfrm>
      </p:grpSpPr>
      <p:sp>
        <p:nvSpPr>
          <p:cNvPr id="19" name="Rectangle 18"/>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9"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rgbClr val="FFFFFF"/>
                </a:solidFill>
                <a:latin typeface="Arial"/>
                <a:cs typeface="Arial"/>
              </a:rPr>
              <a:t>© 2018 Cognizant </a:t>
            </a:r>
          </a:p>
        </p:txBody>
      </p:sp>
      <p:sp>
        <p:nvSpPr>
          <p:cNvPr id="13" name="Rectangle 12"/>
          <p:cNvSpPr/>
          <p:nvPr/>
        </p:nvSpPr>
        <p:spPr>
          <a:xfrm>
            <a:off x="0" y="1778000"/>
            <a:ext cx="9144000" cy="1984959"/>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887059"/>
            <a:ext cx="8284633" cy="337458"/>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6" name="Text Placeholder 14"/>
          <p:cNvSpPr>
            <a:spLocks noGrp="1"/>
          </p:cNvSpPr>
          <p:nvPr>
            <p:ph type="body" sz="quarter" idx="14" hasCustomPrompt="1"/>
          </p:nvPr>
        </p:nvSpPr>
        <p:spPr>
          <a:xfrm>
            <a:off x="419100" y="2228522"/>
            <a:ext cx="8284633" cy="1077218"/>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18" name="Text Placeholder 12"/>
          <p:cNvSpPr>
            <a:spLocks noGrp="1"/>
          </p:cNvSpPr>
          <p:nvPr>
            <p:ph type="body" sz="quarter" idx="15" hasCustomPrompt="1"/>
          </p:nvPr>
        </p:nvSpPr>
        <p:spPr>
          <a:xfrm>
            <a:off x="419100" y="3309746"/>
            <a:ext cx="8284633" cy="381410"/>
          </a:xfrm>
          <a:prstGeom prst="rect">
            <a:avLst/>
          </a:prstGeom>
        </p:spPr>
        <p:txBody>
          <a:bodyPr>
            <a:normAutofit/>
          </a:bodyPr>
          <a:lstStyle>
            <a:lvl1pPr marL="0" indent="0" algn="just">
              <a:buNone/>
              <a:defRPr sz="1800" baseline="0">
                <a:solidFill>
                  <a:schemeClr val="tx2"/>
                </a:solidFill>
                <a:latin typeface="Arial"/>
                <a:cs typeface="Arial"/>
              </a:defRPr>
            </a:lvl1pPr>
          </a:lstStyle>
          <a:p>
            <a:pPr lvl="0"/>
            <a:r>
              <a:rPr lang="en-US" dirty="0"/>
              <a:t>Name / Title</a:t>
            </a:r>
          </a:p>
        </p:txBody>
      </p:sp>
      <p:pic>
        <p:nvPicPr>
          <p:cNvPr id="20" name="Picture 19"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289310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4919"/>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087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400" baseline="0">
                <a:solidFill>
                  <a:srgbClr val="141414"/>
                </a:solidFill>
              </a:defRPr>
            </a:lvl1pPr>
            <a:lvl2pPr marL="228600" indent="-227013">
              <a:buClr>
                <a:srgbClr val="6BB445"/>
              </a:buClr>
              <a:buFont typeface="Arial"/>
              <a:buChar char="•"/>
              <a:defRPr sz="2000" baseline="0">
                <a:solidFill>
                  <a:srgbClr val="141414"/>
                </a:solidFill>
              </a:defRPr>
            </a:lvl2pPr>
            <a:lvl3pPr marL="287338" indent="-166688">
              <a:buClr>
                <a:schemeClr val="tx2">
                  <a:lumMod val="50000"/>
                  <a:lumOff val="50000"/>
                </a:schemeClr>
              </a:buClr>
              <a:buFont typeface="Arial"/>
              <a:buChar char="•"/>
              <a:defRPr sz="1800" baseline="0">
                <a:solidFill>
                  <a:srgbClr val="141414"/>
                </a:solidFill>
              </a:defRPr>
            </a:lvl3pPr>
            <a:lvl4pPr marL="393700" indent="-176213">
              <a:buClr>
                <a:schemeClr val="tx2">
                  <a:lumMod val="50000"/>
                  <a:lumOff val="50000"/>
                </a:schemeClr>
              </a:buClr>
              <a:buFont typeface="Courier New" charset="0"/>
              <a:buChar char="o"/>
              <a:defRPr sz="1600" baseline="0">
                <a:solidFill>
                  <a:srgbClr val="141414"/>
                </a:solidFill>
              </a:defRPr>
            </a:lvl4pPr>
            <a:lvl5pPr marL="512763" indent="-176213">
              <a:buClr>
                <a:schemeClr val="accent2"/>
              </a:buClr>
              <a:buFont typeface="Arial"/>
              <a:buChar char="•"/>
              <a:defRPr sz="18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177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57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_Header, text, subtext &amp; pictur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8" name="Picture Placeholder 7"/>
          <p:cNvSpPr>
            <a:spLocks noGrp="1"/>
          </p:cNvSpPr>
          <p:nvPr>
            <p:ph type="pic" sz="quarter" idx="13"/>
          </p:nvPr>
        </p:nvSpPr>
        <p:spPr>
          <a:xfrm>
            <a:off x="407989" y="1106754"/>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07990"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baseline="0">
                <a:solidFill>
                  <a:schemeClr val="bg1"/>
                </a:solidFill>
              </a:defRPr>
            </a:lvl1pPr>
          </a:lstStyle>
          <a:p>
            <a:r>
              <a:rPr lang="en-US" dirty="0"/>
              <a:t>Header</a:t>
            </a:r>
          </a:p>
        </p:txBody>
      </p:sp>
      <p:sp>
        <p:nvSpPr>
          <p:cNvPr id="9" name="Picture Placeholder 7"/>
          <p:cNvSpPr>
            <a:spLocks noGrp="1"/>
          </p:cNvSpPr>
          <p:nvPr>
            <p:ph type="pic" sz="quarter" idx="15"/>
          </p:nvPr>
        </p:nvSpPr>
        <p:spPr>
          <a:xfrm>
            <a:off x="3471822"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0" name="Text Placeholder 13"/>
          <p:cNvSpPr>
            <a:spLocks noGrp="1"/>
          </p:cNvSpPr>
          <p:nvPr>
            <p:ph type="body" sz="quarter" idx="16" hasCustomPrompt="1"/>
          </p:nvPr>
        </p:nvSpPr>
        <p:spPr>
          <a:xfrm>
            <a:off x="3471823"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1" name="Picture Placeholder 7"/>
          <p:cNvSpPr>
            <a:spLocks noGrp="1"/>
          </p:cNvSpPr>
          <p:nvPr>
            <p:ph type="pic" sz="quarter" idx="17"/>
          </p:nvPr>
        </p:nvSpPr>
        <p:spPr>
          <a:xfrm>
            <a:off x="6535656"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2" name="Text Placeholder 13"/>
          <p:cNvSpPr>
            <a:spLocks noGrp="1"/>
          </p:cNvSpPr>
          <p:nvPr>
            <p:ph type="body" sz="quarter" idx="18" hasCustomPrompt="1"/>
          </p:nvPr>
        </p:nvSpPr>
        <p:spPr>
          <a:xfrm>
            <a:off x="6535657"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cxnSp>
        <p:nvCxnSpPr>
          <p:cNvPr id="13" name="Straight Connector 12"/>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4185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9028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079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41758"/>
            <a:ext cx="8471337" cy="455444"/>
          </a:xfrm>
        </p:spPr>
        <p:txBody>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rgbClr val="6BB445"/>
              </a:buClr>
              <a:buFont typeface="Arial" charset="0"/>
              <a:buChar char="•"/>
              <a:defRPr sz="1800">
                <a:solidFill>
                  <a:srgbClr val="141414"/>
                </a:solidFill>
              </a:defRPr>
            </a:lvl2pPr>
            <a:lvl3pPr marL="287338" indent="-166688">
              <a:buClr>
                <a:srgbClr val="6BB445"/>
              </a:buClr>
              <a:buFont typeface="Arial" charset="0"/>
              <a:buChar char="•"/>
              <a:defRPr sz="1600">
                <a:solidFill>
                  <a:srgbClr val="141414"/>
                </a:solidFill>
              </a:defRPr>
            </a:lvl3pPr>
            <a:lvl4pPr marL="393700" indent="-176213">
              <a:buClr>
                <a:srgbClr val="6BB445"/>
              </a:buClr>
              <a:buFont typeface="Arial" charset="0"/>
              <a:buChar char="•"/>
              <a:defRPr sz="1400">
                <a:solidFill>
                  <a:srgbClr val="141414"/>
                </a:solidFill>
              </a:defRPr>
            </a:lvl4pPr>
            <a:lvl5pPr marL="512763" indent="-176213">
              <a:buClr>
                <a:srgbClr val="6BB445"/>
              </a:buClr>
              <a:buFont typeface="Arial" charset="0"/>
              <a:buChar char="•"/>
              <a:defRPr sz="14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4CB4D1"/>
                </a:solidFill>
              </a:defRPr>
            </a:lvl1pPr>
          </a:lstStyle>
          <a:p>
            <a:r>
              <a:rPr lang="en-US" dirty="0"/>
              <a:t>Insert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3375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cxnSp>
        <p:nvCxnSpPr>
          <p:cNvPr id="5" name="Straight Connector 4"/>
          <p:cNvCxnSpPr/>
          <p:nvPr/>
        </p:nvCxnSpPr>
        <p:spPr>
          <a:xfrm>
            <a:off x="408216" y="1692265"/>
            <a:ext cx="8363857" cy="0"/>
          </a:xfrm>
          <a:prstGeom prst="line">
            <a:avLst/>
          </a:prstGeom>
          <a:ln w="1270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8" y="2924164"/>
            <a:ext cx="8363857" cy="0"/>
          </a:xfrm>
          <a:prstGeom prst="line">
            <a:avLst/>
          </a:prstGeom>
          <a:ln w="12700" cmpd="sng">
            <a:gradFill flip="none" rotWithShape="1">
              <a:gsLst>
                <a:gs pos="0">
                  <a:srgbClr val="6BB445"/>
                </a:gs>
                <a:gs pos="100000">
                  <a:srgbClr val="4CB4D1"/>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
        <p:nvSpPr>
          <p:cNvPr id="2" name="Rectangle 1"/>
          <p:cNvSpPr/>
          <p:nvPr/>
        </p:nvSpPr>
        <p:spPr>
          <a:xfrm>
            <a:off x="399748" y="201881"/>
            <a:ext cx="8417681" cy="95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56639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Tree>
    <p:extLst>
      <p:ext uri="{BB962C8B-B14F-4D97-AF65-F5344CB8AC3E}">
        <p14:creationId xmlns:p14="http://schemas.microsoft.com/office/powerpoint/2010/main" val="1467711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9_Mess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409065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01422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0_Mess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6" name="Content Placeholder 2"/>
          <p:cNvSpPr>
            <a:spLocks noGrp="1"/>
          </p:cNvSpPr>
          <p:nvPr>
            <p:ph idx="1" hasCustomPrompt="1"/>
          </p:nvPr>
        </p:nvSpPr>
        <p:spPr>
          <a:xfrm>
            <a:off x="314858" y="485192"/>
            <a:ext cx="8448142" cy="2547257"/>
          </a:xfrm>
          <a:prstGeom prst="rect">
            <a:avLst/>
          </a:prstGeom>
        </p:spPr>
        <p:txBody>
          <a:bodyPr>
            <a:normAutofit/>
          </a:bodyPr>
          <a:lstStyle>
            <a:lvl1pPr marL="0" indent="0">
              <a:buNone/>
              <a:defRPr sz="2200" baseline="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7" name="Picture Placeholder 7"/>
          <p:cNvSpPr>
            <a:spLocks noGrp="1"/>
          </p:cNvSpPr>
          <p:nvPr>
            <p:ph type="pic" sz="quarter" idx="13"/>
          </p:nvPr>
        </p:nvSpPr>
        <p:spPr>
          <a:xfrm>
            <a:off x="0" y="3293706"/>
            <a:ext cx="9143999" cy="1422216"/>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20607613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5" name="Straight Connector 4"/>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0523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39307"/>
            <a:ext cx="8471337" cy="455444"/>
          </a:xfrm>
        </p:spPr>
        <p:txBody>
          <a:bodyPr/>
          <a:lstStyle/>
          <a:p>
            <a:r>
              <a:rPr lang="en-US" dirty="0"/>
              <a:t>Header</a:t>
            </a:r>
          </a:p>
        </p:txBody>
      </p: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2656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rgbClr val="4CB4D1"/>
                    </a:gs>
                    <a:gs pos="100000">
                      <a:srgbClr val="6BB445"/>
                    </a:gs>
                  </a:gsLst>
                  <a:lin ang="0" scaled="1"/>
                  <a:tileRect/>
                </a:gradFill>
              </a:defRPr>
            </a:lvl1pPr>
          </a:lstStyle>
          <a:p>
            <a:r>
              <a:rPr lang="en-US" dirty="0"/>
              <a:t>Text here</a:t>
            </a:r>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4CB4D1"/>
                </a:solidFill>
              </a:defRPr>
            </a:lvl1pPr>
          </a:lstStyle>
          <a:p>
            <a:r>
              <a:rPr lang="en-US" dirty="0"/>
              <a:t>Insert Media Here</a:t>
            </a:r>
          </a:p>
        </p:txBody>
      </p:sp>
    </p:spTree>
    <p:extLst>
      <p:ext uri="{BB962C8B-B14F-4D97-AF65-F5344CB8AC3E}">
        <p14:creationId xmlns:p14="http://schemas.microsoft.com/office/powerpoint/2010/main" val="31271906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Keep Challenging w/ animation">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23"/>
            <a:ext cx="9144000" cy="5080677"/>
          </a:xfrm>
          <a:prstGeom prst="rect">
            <a:avLst/>
          </a:prstGeom>
        </p:spPr>
      </p:pic>
      <p:sp>
        <p:nvSpPr>
          <p:cNvPr id="2" name="Title 1"/>
          <p:cNvSpPr>
            <a:spLocks noGrp="1"/>
          </p:cNvSpPr>
          <p:nvPr>
            <p:ph type="title" hasCustomPrompt="1"/>
          </p:nvPr>
        </p:nvSpPr>
        <p:spPr>
          <a:xfrm>
            <a:off x="756271" y="1559427"/>
            <a:ext cx="3227833" cy="455444"/>
          </a:xfrm>
        </p:spPr>
        <p:txBody>
          <a:bodyPr>
            <a:normAutofit/>
          </a:bodyPr>
          <a:lstStyle>
            <a:lvl1pPr>
              <a:defRPr sz="3600">
                <a:solidFill>
                  <a:schemeClr val="bg1"/>
                </a:solidFill>
              </a:defRPr>
            </a:lvl1pPr>
          </a:lstStyle>
          <a:p>
            <a:r>
              <a:rPr lang="en-US" dirty="0"/>
              <a:t>Thank you</a:t>
            </a:r>
          </a:p>
        </p:txBody>
      </p:sp>
      <p:sp>
        <p:nvSpPr>
          <p:cNvPr id="8" name="Text Placeholder 7"/>
          <p:cNvSpPr>
            <a:spLocks noGrp="1"/>
          </p:cNvSpPr>
          <p:nvPr>
            <p:ph type="body" sz="quarter" idx="10" hasCustomPrompt="1"/>
          </p:nvPr>
        </p:nvSpPr>
        <p:spPr>
          <a:xfrm>
            <a:off x="756271" y="2454616"/>
            <a:ext cx="3245921" cy="1443038"/>
          </a:xfrm>
          <a:prstGeom prst="rect">
            <a:avLst/>
          </a:prstGeom>
        </p:spPr>
        <p:txBody>
          <a:bodyPr vert="horz">
            <a:normAutofit/>
          </a:bodyPr>
          <a:lstStyle>
            <a:lvl1pPr marL="0" indent="0">
              <a:buNone/>
              <a:defRPr sz="2000">
                <a:solidFill>
                  <a:schemeClr val="bg1"/>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p:cNvCxnSpPr/>
          <p:nvPr/>
        </p:nvCxnSpPr>
        <p:spPr>
          <a:xfrm>
            <a:off x="846857" y="2311900"/>
            <a:ext cx="2197285" cy="0"/>
          </a:xfrm>
          <a:prstGeom prst="line">
            <a:avLst/>
          </a:prstGeom>
          <a:ln>
            <a:gradFill flip="none" rotWithShape="1">
              <a:gsLst>
                <a:gs pos="0">
                  <a:srgbClr val="6BB445"/>
                </a:gs>
                <a:gs pos="100000">
                  <a:srgbClr val="4CB4D1"/>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2" name="Picture 11"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52024" y="333470"/>
            <a:ext cx="2269067" cy="686973"/>
          </a:xfrm>
          <a:prstGeom prst="rect">
            <a:avLst/>
          </a:prstGeom>
        </p:spPr>
      </p:pic>
    </p:spTree>
    <p:extLst>
      <p:ext uri="{BB962C8B-B14F-4D97-AF65-F5344CB8AC3E}">
        <p14:creationId xmlns:p14="http://schemas.microsoft.com/office/powerpoint/2010/main" val="34764542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4354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4" y="241759"/>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8"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94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400" baseline="0">
                <a:solidFill>
                  <a:srgbClr val="141414"/>
                </a:solidFill>
              </a:defRPr>
            </a:lvl1pPr>
            <a:lvl2pPr marL="228600" indent="-227013">
              <a:buClr>
                <a:srgbClr val="6BB445"/>
              </a:buClr>
              <a:buFont typeface="Arial"/>
              <a:buChar char="•"/>
              <a:defRPr sz="2000" baseline="0">
                <a:solidFill>
                  <a:srgbClr val="141414"/>
                </a:solidFill>
              </a:defRPr>
            </a:lvl2pPr>
            <a:lvl3pPr marL="287338" indent="-166688">
              <a:buClr>
                <a:schemeClr val="tx2">
                  <a:lumMod val="50000"/>
                  <a:lumOff val="50000"/>
                </a:schemeClr>
              </a:buClr>
              <a:buFont typeface="Arial"/>
              <a:buChar char="•"/>
              <a:defRPr sz="1800" baseline="0">
                <a:solidFill>
                  <a:srgbClr val="141414"/>
                </a:solidFill>
              </a:defRPr>
            </a:lvl3pPr>
            <a:lvl4pPr marL="393700" indent="-176213">
              <a:buClr>
                <a:schemeClr val="tx2">
                  <a:lumMod val="50000"/>
                  <a:lumOff val="50000"/>
                </a:schemeClr>
              </a:buClr>
              <a:buFont typeface="Courier New" charset="0"/>
              <a:buChar char="o"/>
              <a:defRPr sz="1600" baseline="0">
                <a:solidFill>
                  <a:srgbClr val="141414"/>
                </a:solidFill>
              </a:defRPr>
            </a:lvl4pPr>
            <a:lvl5pPr marL="512763" indent="-176213">
              <a:buClr>
                <a:schemeClr val="accent2"/>
              </a:buClr>
              <a:buFont typeface="Arial"/>
              <a:buChar char="•"/>
              <a:defRPr sz="18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131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86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Header, text, subtext &amp; pictur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07989" y="1106754"/>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07990"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baseline="0">
                <a:solidFill>
                  <a:schemeClr val="bg1"/>
                </a:solidFill>
              </a:defRPr>
            </a:lvl1pPr>
          </a:lstStyle>
          <a:p>
            <a:r>
              <a:rPr lang="en-US" dirty="0"/>
              <a:t>Header</a:t>
            </a:r>
          </a:p>
        </p:txBody>
      </p:sp>
      <p:sp>
        <p:nvSpPr>
          <p:cNvPr id="9" name="Picture Placeholder 7"/>
          <p:cNvSpPr>
            <a:spLocks noGrp="1"/>
          </p:cNvSpPr>
          <p:nvPr>
            <p:ph type="pic" sz="quarter" idx="15"/>
          </p:nvPr>
        </p:nvSpPr>
        <p:spPr>
          <a:xfrm>
            <a:off x="3471822"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0" name="Text Placeholder 13"/>
          <p:cNvSpPr>
            <a:spLocks noGrp="1"/>
          </p:cNvSpPr>
          <p:nvPr>
            <p:ph type="body" sz="quarter" idx="16" hasCustomPrompt="1"/>
          </p:nvPr>
        </p:nvSpPr>
        <p:spPr>
          <a:xfrm>
            <a:off x="3471823"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1" name="Picture Placeholder 7"/>
          <p:cNvSpPr>
            <a:spLocks noGrp="1"/>
          </p:cNvSpPr>
          <p:nvPr>
            <p:ph type="pic" sz="quarter" idx="17"/>
          </p:nvPr>
        </p:nvSpPr>
        <p:spPr>
          <a:xfrm>
            <a:off x="6535656"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2" name="Text Placeholder 13"/>
          <p:cNvSpPr>
            <a:spLocks noGrp="1"/>
          </p:cNvSpPr>
          <p:nvPr>
            <p:ph type="body" sz="quarter" idx="18" hasCustomPrompt="1"/>
          </p:nvPr>
        </p:nvSpPr>
        <p:spPr>
          <a:xfrm>
            <a:off x="6535657"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cxnSp>
        <p:nvCxnSpPr>
          <p:cNvPr id="13" name="Straight Connector 12"/>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622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umbered text and media">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451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umbered text and Media 2">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56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1758"/>
            <a:ext cx="8471337" cy="455444"/>
          </a:xfrm>
        </p:spPr>
        <p:txBody>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rgbClr val="6BB445"/>
              </a:buClr>
              <a:buFont typeface="Arial" charset="0"/>
              <a:buChar char="•"/>
              <a:defRPr sz="1800">
                <a:solidFill>
                  <a:srgbClr val="141414"/>
                </a:solidFill>
              </a:defRPr>
            </a:lvl2pPr>
            <a:lvl3pPr marL="287338" indent="-166688">
              <a:buClr>
                <a:srgbClr val="6BB445"/>
              </a:buClr>
              <a:buFont typeface="Arial" charset="0"/>
              <a:buChar char="•"/>
              <a:defRPr sz="1600">
                <a:solidFill>
                  <a:srgbClr val="141414"/>
                </a:solidFill>
              </a:defRPr>
            </a:lvl3pPr>
            <a:lvl4pPr marL="393700" indent="-176213">
              <a:buClr>
                <a:srgbClr val="6BB445"/>
              </a:buClr>
              <a:buFont typeface="Arial" charset="0"/>
              <a:buChar char="•"/>
              <a:defRPr sz="1400">
                <a:solidFill>
                  <a:srgbClr val="141414"/>
                </a:solidFill>
              </a:defRPr>
            </a:lvl4pPr>
            <a:lvl5pPr marL="512763" indent="-176213">
              <a:buClr>
                <a:srgbClr val="6BB445"/>
              </a:buClr>
              <a:buFont typeface="Arial" charset="0"/>
              <a:buChar char="•"/>
              <a:defRPr sz="14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4CB4D1"/>
                </a:solidFill>
              </a:defRPr>
            </a:lvl1pPr>
          </a:lstStyle>
          <a:p>
            <a:r>
              <a:rPr lang="en-US" dirty="0"/>
              <a:t>Insert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13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0"/>
            <a:ext cx="9144000" cy="515030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 lastClr="FFFFFF"/>
                </a:solidFill>
                <a:effectLst/>
                <a:uLnTx/>
                <a:uFillTx/>
                <a:latin typeface="+mn-lt"/>
                <a:cs typeface="Arial"/>
              </a:rPr>
              <a:t>© 2018 Cognizant </a:t>
            </a: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33" name="Title Placeholder 32"/>
          <p:cNvSpPr>
            <a:spLocks noGrp="1"/>
          </p:cNvSpPr>
          <p:nvPr>
            <p:ph type="title"/>
          </p:nvPr>
        </p:nvSpPr>
        <p:spPr>
          <a:xfrm>
            <a:off x="304363" y="241758"/>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11" name="Picture 10" descr="Cognizant_LOGO_on black.png"/>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7753350" y="4771123"/>
            <a:ext cx="1018116" cy="308241"/>
          </a:xfrm>
          <a:prstGeom prst="rect">
            <a:avLst/>
          </a:prstGeom>
        </p:spPr>
      </p:pic>
    </p:spTree>
    <p:extLst>
      <p:ext uri="{BB962C8B-B14F-4D97-AF65-F5344CB8AC3E}">
        <p14:creationId xmlns:p14="http://schemas.microsoft.com/office/powerpoint/2010/main" val="2548671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xStyles>
    <p:titleStyle>
      <a:lvl1pPr algn="l" defTabSz="457200" rtl="0" eaLnBrk="1" latinLnBrk="0" hangingPunct="1">
        <a:spcBef>
          <a:spcPct val="0"/>
        </a:spcBef>
        <a:buNone/>
        <a:defRPr sz="2500" kern="1200" baseline="0">
          <a:solidFill>
            <a:srgbClr val="4CB4D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0"/>
            <a:ext cx="9144000" cy="515030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defTabSz="914400">
              <a:defRPr/>
            </a:pPr>
            <a:endParaRPr lang="en-US" kern="0" dirty="0">
              <a:solidFill>
                <a:sysClr val="window" lastClr="FFFFFF"/>
              </a:solidFill>
              <a:latin typeface="Calibri"/>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defTabSz="914400">
              <a:defRPr/>
            </a:pPr>
            <a:r>
              <a:rPr lang="en-US" sz="900" kern="0" dirty="0">
                <a:solidFill>
                  <a:sysClr val="window" lastClr="FFFFFF"/>
                </a:solidFill>
                <a:cs typeface="Arial"/>
              </a:rPr>
              <a:t>© 2018 Cognizant </a:t>
            </a: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33" name="Title Placeholder 32"/>
          <p:cNvSpPr>
            <a:spLocks noGrp="1"/>
          </p:cNvSpPr>
          <p:nvPr>
            <p:ph type="title"/>
          </p:nvPr>
        </p:nvSpPr>
        <p:spPr>
          <a:xfrm>
            <a:off x="304363" y="241758"/>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11" name="Picture 10"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3350" y="4771123"/>
            <a:ext cx="1018116" cy="308241"/>
          </a:xfrm>
          <a:prstGeom prst="rect">
            <a:avLst/>
          </a:prstGeom>
        </p:spPr>
      </p:pic>
    </p:spTree>
    <p:extLst>
      <p:ext uri="{BB962C8B-B14F-4D97-AF65-F5344CB8AC3E}">
        <p14:creationId xmlns:p14="http://schemas.microsoft.com/office/powerpoint/2010/main" val="2308293490"/>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457200" rtl="0" eaLnBrk="1" latinLnBrk="0" hangingPunct="1">
        <a:spcBef>
          <a:spcPct val="0"/>
        </a:spcBef>
        <a:buNone/>
        <a:defRPr sz="2500" kern="1200" baseline="0">
          <a:solidFill>
            <a:srgbClr val="4CB4D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50"/>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685784"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3" name="Title Placeholder 32"/>
          <p:cNvSpPr>
            <a:spLocks noGrp="1"/>
          </p:cNvSpPr>
          <p:nvPr>
            <p:ph type="title"/>
          </p:nvPr>
        </p:nvSpPr>
        <p:spPr>
          <a:xfrm>
            <a:off x="304365" y="241759"/>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8"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BC611CB-5B8B-4ECE-9B98-69EC60C02ACC}"/>
              </a:ext>
            </a:extLst>
          </p:cNvPr>
          <p:cNvSpPr txBox="1"/>
          <p:nvPr/>
        </p:nvSpPr>
        <p:spPr>
          <a:xfrm>
            <a:off x="679781" y="4809389"/>
            <a:ext cx="1923143" cy="230832"/>
          </a:xfrm>
          <a:prstGeom prst="rect">
            <a:avLst/>
          </a:prstGeom>
          <a:noFill/>
        </p:spPr>
        <p:txBody>
          <a:bodyPr wrap="square" rtlCol="0">
            <a:spAutoFit/>
          </a:bodyPr>
          <a:lstStyle/>
          <a:p>
            <a:pPr defTabSz="914378">
              <a:defRPr/>
            </a:pPr>
            <a:r>
              <a:rPr lang="en-US" sz="900" kern="0" dirty="0">
                <a:solidFill>
                  <a:sysClr val="window" lastClr="FFFFFF"/>
                </a:solidFill>
                <a:latin typeface="+mj-lt"/>
                <a:cs typeface="Arial"/>
              </a:rPr>
              <a:t>© 2018 Cognizant </a:t>
            </a:r>
          </a:p>
        </p:txBody>
      </p:sp>
      <p:cxnSp>
        <p:nvCxnSpPr>
          <p:cNvPr id="14" name="Straight Connector 13">
            <a:extLst>
              <a:ext uri="{FF2B5EF4-FFF2-40B4-BE49-F238E27FC236}">
                <a16:creationId xmlns:a16="http://schemas.microsoft.com/office/drawing/2014/main" id="{C44B50A5-45CF-4659-8C7F-53CF22D5C0CC}"/>
              </a:ext>
            </a:extLst>
          </p:cNvPr>
          <p:cNvCxnSpPr/>
          <p:nvPr/>
        </p:nvCxnSpPr>
        <p:spPr>
          <a:xfrm>
            <a:off x="616874" y="4823179"/>
            <a:ext cx="0" cy="207146"/>
          </a:xfrm>
          <a:prstGeom prst="line">
            <a:avLst/>
          </a:prstGeom>
          <a:noFill/>
          <a:ln w="6350" cap="flat" cmpd="sng" algn="ctr">
            <a:solidFill>
              <a:sysClr val="window" lastClr="FFFFFF"/>
            </a:solidFill>
            <a:prstDash val="solid"/>
          </a:ln>
          <a:effectLst/>
        </p:spPr>
      </p:cxnSp>
      <p:pic>
        <p:nvPicPr>
          <p:cNvPr id="16" name="Picture 15" descr="Cognizant_LOGO_on black.png">
            <a:extLst>
              <a:ext uri="{FF2B5EF4-FFF2-40B4-BE49-F238E27FC236}">
                <a16:creationId xmlns:a16="http://schemas.microsoft.com/office/drawing/2014/main" id="{F7799819-17AA-482B-949E-74C0FB46262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53350" y="4771124"/>
            <a:ext cx="1018116" cy="308241"/>
          </a:xfrm>
          <a:prstGeom prst="rect">
            <a:avLst/>
          </a:prstGeom>
        </p:spPr>
      </p:pic>
    </p:spTree>
    <p:extLst>
      <p:ext uri="{BB962C8B-B14F-4D97-AF65-F5344CB8AC3E}">
        <p14:creationId xmlns:p14="http://schemas.microsoft.com/office/powerpoint/2010/main" val="2249637458"/>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342892" rtl="0" eaLnBrk="1" latinLnBrk="0" hangingPunct="1">
        <a:spcBef>
          <a:spcPct val="0"/>
        </a:spcBef>
        <a:buNone/>
        <a:defRPr sz="1875" kern="1200" baseline="0">
          <a:solidFill>
            <a:srgbClr val="4CB4D1"/>
          </a:solidFill>
          <a:latin typeface="+mj-lt"/>
          <a:ea typeface="+mj-ea"/>
          <a:cs typeface="+mj-cs"/>
        </a:defRPr>
      </a:lvl1pPr>
    </p:titleStyle>
    <p:bodyStyle>
      <a:lvl1pPr marL="257169" indent="-257169"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8" indent="-214307"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1"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4"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9"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p:txBody>
      </p:sp>
      <p:sp>
        <p:nvSpPr>
          <p:cNvPr id="3" name="Text Placeholder 2"/>
          <p:cNvSpPr>
            <a:spLocks noGrp="1"/>
          </p:cNvSpPr>
          <p:nvPr>
            <p:ph type="body" sz="quarter" idx="14"/>
          </p:nvPr>
        </p:nvSpPr>
        <p:spPr/>
        <p:txBody>
          <a:bodyPr/>
          <a:lstStyle/>
          <a:p>
            <a:r>
              <a:rPr lang="en-US" dirty="0"/>
              <a:t>Azure Function 2.0</a:t>
            </a:r>
          </a:p>
        </p:txBody>
      </p:sp>
      <p:sp>
        <p:nvSpPr>
          <p:cNvPr id="4" name="Text Placeholder 3"/>
          <p:cNvSpPr>
            <a:spLocks noGrp="1"/>
          </p:cNvSpPr>
          <p:nvPr>
            <p:ph type="body" sz="quarter" idx="15"/>
          </p:nvPr>
        </p:nvSpPr>
        <p:spPr/>
        <p:txBody>
          <a:bodyPr/>
          <a:lstStyle/>
          <a:p>
            <a:r>
              <a:rPr lang="en-US" dirty="0"/>
              <a:t>Azure Architecture Work Bench (Madhu V, Madhu B, Karthik M, Venkatesh S)</a:t>
            </a:r>
          </a:p>
        </p:txBody>
      </p:sp>
    </p:spTree>
    <p:extLst>
      <p:ext uri="{BB962C8B-B14F-4D97-AF65-F5344CB8AC3E}">
        <p14:creationId xmlns:p14="http://schemas.microsoft.com/office/powerpoint/2010/main" val="2223092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6DBCC-4A5C-4797-879E-88A83E6AFEBF}"/>
              </a:ext>
            </a:extLst>
          </p:cNvPr>
          <p:cNvSpPr>
            <a:spLocks noGrp="1"/>
          </p:cNvSpPr>
          <p:nvPr>
            <p:ph type="title"/>
          </p:nvPr>
        </p:nvSpPr>
        <p:spPr/>
        <p:txBody>
          <a:bodyPr/>
          <a:lstStyle/>
          <a:p>
            <a:r>
              <a:rPr lang="en-US" dirty="0"/>
              <a:t>Advantage of Choosing Cloud Extension </a:t>
            </a:r>
            <a:r>
              <a:rPr lang="en-US" dirty="0" err="1"/>
              <a:t>FaaS</a:t>
            </a:r>
            <a:endParaRPr lang="en-US" dirty="0"/>
          </a:p>
        </p:txBody>
      </p:sp>
      <p:sp>
        <p:nvSpPr>
          <p:cNvPr id="3" name="Text Placeholder 2">
            <a:extLst>
              <a:ext uri="{FF2B5EF4-FFF2-40B4-BE49-F238E27FC236}">
                <a16:creationId xmlns:a16="http://schemas.microsoft.com/office/drawing/2014/main" id="{E494898E-5A28-4E6B-888B-8AE97C53736E}"/>
              </a:ext>
            </a:extLst>
          </p:cNvPr>
          <p:cNvSpPr>
            <a:spLocks noGrp="1"/>
          </p:cNvSpPr>
          <p:nvPr>
            <p:ph type="body" sz="quarter" idx="13"/>
          </p:nvPr>
        </p:nvSpPr>
        <p:spPr/>
        <p:txBody>
          <a:bodyPr>
            <a:normAutofit lnSpcReduction="10000"/>
          </a:bodyPr>
          <a:lstStyle/>
          <a:p>
            <a:pPr marL="342900" indent="-342900">
              <a:buFont typeface="Arial" panose="020B0604020202020204" pitchFamily="34" charset="0"/>
              <a:buChar char="•"/>
            </a:pPr>
            <a:r>
              <a:rPr lang="en-US" sz="1400" dirty="0">
                <a:solidFill>
                  <a:schemeClr val="accent3">
                    <a:lumMod val="75000"/>
                  </a:schemeClr>
                </a:solidFill>
              </a:rPr>
              <a:t>If we choose any Kubernetes based </a:t>
            </a:r>
            <a:r>
              <a:rPr lang="en-US" sz="1400" dirty="0" err="1">
                <a:solidFill>
                  <a:schemeClr val="accent3">
                    <a:lumMod val="75000"/>
                  </a:schemeClr>
                </a:solidFill>
              </a:rPr>
              <a:t>FaaS</a:t>
            </a:r>
            <a:r>
              <a:rPr lang="en-US" sz="1400" dirty="0">
                <a:solidFill>
                  <a:schemeClr val="accent3">
                    <a:lumMod val="75000"/>
                  </a:schemeClr>
                </a:solidFill>
              </a:rPr>
              <a:t> then we would have to have Kubernetes on public cloud provider</a:t>
            </a:r>
          </a:p>
          <a:p>
            <a:pPr marL="342900" indent="-342900">
              <a:buFont typeface="Arial" panose="020B0604020202020204" pitchFamily="34" charset="0"/>
              <a:buChar char="•"/>
            </a:pPr>
            <a:r>
              <a:rPr lang="en-US" sz="1400" dirty="0">
                <a:solidFill>
                  <a:schemeClr val="accent3">
                    <a:lumMod val="75000"/>
                  </a:schemeClr>
                </a:solidFill>
              </a:rPr>
              <a:t>We need to ensure that the </a:t>
            </a:r>
            <a:r>
              <a:rPr lang="en-US" sz="1400" dirty="0" err="1">
                <a:solidFill>
                  <a:schemeClr val="accent3">
                    <a:lumMod val="75000"/>
                  </a:schemeClr>
                </a:solidFill>
              </a:rPr>
              <a:t>FaaS</a:t>
            </a:r>
            <a:r>
              <a:rPr lang="en-US" sz="1400" dirty="0">
                <a:solidFill>
                  <a:schemeClr val="accent3">
                    <a:lumMod val="75000"/>
                  </a:schemeClr>
                </a:solidFill>
              </a:rPr>
              <a:t> can run seamlessly in managed provider</a:t>
            </a:r>
          </a:p>
          <a:p>
            <a:pPr marL="342900" indent="-342900">
              <a:buFont typeface="Arial" panose="020B0604020202020204" pitchFamily="34" charset="0"/>
              <a:buChar char="•"/>
            </a:pPr>
            <a:r>
              <a:rPr lang="en-US" sz="1400" dirty="0">
                <a:solidFill>
                  <a:schemeClr val="accent3">
                    <a:lumMod val="75000"/>
                  </a:schemeClr>
                </a:solidFill>
              </a:rPr>
              <a:t>Every cloud provider has their home grown </a:t>
            </a:r>
            <a:r>
              <a:rPr lang="en-US" sz="1400" dirty="0" err="1">
                <a:solidFill>
                  <a:schemeClr val="accent3">
                    <a:lumMod val="75000"/>
                  </a:schemeClr>
                </a:solidFill>
              </a:rPr>
              <a:t>FaaS</a:t>
            </a:r>
            <a:r>
              <a:rPr lang="en-US" sz="1400" dirty="0">
                <a:solidFill>
                  <a:schemeClr val="accent3">
                    <a:lumMod val="75000"/>
                  </a:schemeClr>
                </a:solidFill>
              </a:rPr>
              <a:t>, which are much cheaper than the maintaining Kubernetes cluster.</a:t>
            </a:r>
          </a:p>
          <a:p>
            <a:pPr marL="342900" indent="-342900">
              <a:buFont typeface="Arial" panose="020B0604020202020204" pitchFamily="34" charset="0"/>
              <a:buChar char="•"/>
            </a:pPr>
            <a:r>
              <a:rPr lang="en-US" sz="1400" dirty="0">
                <a:solidFill>
                  <a:schemeClr val="accent3">
                    <a:lumMod val="75000"/>
                  </a:schemeClr>
                </a:solidFill>
              </a:rPr>
              <a:t>Unlike Kubernetes cluster we need not worry about patching or upgrading Kubernetes</a:t>
            </a:r>
          </a:p>
          <a:p>
            <a:pPr marL="342900" indent="-342900">
              <a:buFont typeface="Arial" panose="020B0604020202020204" pitchFamily="34" charset="0"/>
              <a:buChar char="•"/>
            </a:pPr>
            <a:r>
              <a:rPr lang="en-US" sz="1400" dirty="0">
                <a:solidFill>
                  <a:schemeClr val="accent3">
                    <a:lumMod val="75000"/>
                  </a:schemeClr>
                </a:solidFill>
              </a:rPr>
              <a:t>Security is provided OOB when we migrate to public cloud for all these </a:t>
            </a:r>
            <a:r>
              <a:rPr lang="en-US" sz="1400" dirty="0" err="1">
                <a:solidFill>
                  <a:schemeClr val="accent3">
                    <a:lumMod val="75000"/>
                  </a:schemeClr>
                </a:solidFill>
              </a:rPr>
              <a:t>FaaS</a:t>
            </a:r>
            <a:r>
              <a:rPr lang="en-US" sz="1400" dirty="0">
                <a:solidFill>
                  <a:schemeClr val="accent3">
                    <a:lumMod val="75000"/>
                  </a:schemeClr>
                </a:solidFill>
              </a:rPr>
              <a:t> against Kubernetes where we will have to configure it</a:t>
            </a:r>
          </a:p>
          <a:p>
            <a:pPr marL="342900" indent="-342900">
              <a:buFont typeface="Arial" panose="020B0604020202020204" pitchFamily="34" charset="0"/>
              <a:buChar char="•"/>
            </a:pPr>
            <a:r>
              <a:rPr lang="en-US" sz="1400" dirty="0">
                <a:solidFill>
                  <a:schemeClr val="accent3">
                    <a:lumMod val="75000"/>
                  </a:schemeClr>
                </a:solidFill>
              </a:rPr>
              <a:t>Backing services like Logging and Monitoring will be offered OOB for managed </a:t>
            </a:r>
            <a:r>
              <a:rPr lang="en-US" sz="1400" dirty="0" err="1">
                <a:solidFill>
                  <a:schemeClr val="accent3">
                    <a:lumMod val="75000"/>
                  </a:schemeClr>
                </a:solidFill>
              </a:rPr>
              <a:t>FaaS</a:t>
            </a:r>
            <a:r>
              <a:rPr lang="en-US" sz="1400" dirty="0">
                <a:solidFill>
                  <a:schemeClr val="accent3">
                    <a:lumMod val="75000"/>
                  </a:schemeClr>
                </a:solidFill>
              </a:rPr>
              <a:t> in that cloud provider rather than we working that.</a:t>
            </a:r>
          </a:p>
          <a:p>
            <a:pPr marL="342900" indent="-342900">
              <a:buFont typeface="Arial" panose="020B0604020202020204" pitchFamily="34" charset="0"/>
              <a:buChar char="•"/>
            </a:pPr>
            <a:r>
              <a:rPr lang="en-US" sz="1400" dirty="0">
                <a:solidFill>
                  <a:schemeClr val="accent3">
                    <a:lumMod val="75000"/>
                  </a:schemeClr>
                </a:solidFill>
              </a:rPr>
              <a:t>The serverless aspects like Hot start, cold start, Running on multiple nodes, state maintenance in case of orchestration will all be provided by the Public provider rather than we configuring it</a:t>
            </a:r>
          </a:p>
          <a:p>
            <a:pPr marL="342900" indent="-342900">
              <a:buFont typeface="Arial" panose="020B0604020202020204" pitchFamily="34" charset="0"/>
              <a:buChar char="•"/>
            </a:pPr>
            <a:r>
              <a:rPr lang="en-US" sz="1400" dirty="0">
                <a:solidFill>
                  <a:schemeClr val="accent3">
                    <a:lumMod val="75000"/>
                  </a:schemeClr>
                </a:solidFill>
              </a:rPr>
              <a:t>When we move to that Target cloud provider and if we have chosen the </a:t>
            </a:r>
            <a:r>
              <a:rPr lang="en-US" sz="1400" dirty="0" err="1">
                <a:solidFill>
                  <a:schemeClr val="accent3">
                    <a:lumMod val="75000"/>
                  </a:schemeClr>
                </a:solidFill>
              </a:rPr>
              <a:t>FaaS</a:t>
            </a:r>
            <a:r>
              <a:rPr lang="en-US" sz="1400" dirty="0">
                <a:solidFill>
                  <a:schemeClr val="accent3">
                    <a:lumMod val="75000"/>
                  </a:schemeClr>
                </a:solidFill>
              </a:rPr>
              <a:t> that operated on that cloud provider then it is all changing the endpoint of CD and rest is all seamless</a:t>
            </a:r>
          </a:p>
          <a:p>
            <a:pPr marL="342900" indent="-342900">
              <a:buFont typeface="Arial" panose="020B0604020202020204" pitchFamily="34" charset="0"/>
              <a:buChar char="•"/>
            </a:pPr>
            <a:endParaRPr lang="en-US" sz="1200" dirty="0">
              <a:solidFill>
                <a:schemeClr val="accent3">
                  <a:lumMod val="75000"/>
                </a:schemeClr>
              </a:solidFill>
            </a:endParaRPr>
          </a:p>
        </p:txBody>
      </p:sp>
    </p:spTree>
    <p:extLst>
      <p:ext uri="{BB962C8B-B14F-4D97-AF65-F5344CB8AC3E}">
        <p14:creationId xmlns:p14="http://schemas.microsoft.com/office/powerpoint/2010/main" val="938516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B9E9-E589-4099-9F49-1F83C7C68912}"/>
              </a:ext>
            </a:extLst>
          </p:cNvPr>
          <p:cNvSpPr>
            <a:spLocks noGrp="1"/>
          </p:cNvSpPr>
          <p:nvPr>
            <p:ph type="title"/>
          </p:nvPr>
        </p:nvSpPr>
        <p:spPr/>
        <p:txBody>
          <a:bodyPr/>
          <a:lstStyle/>
          <a:p>
            <a:r>
              <a:rPr lang="en-US" dirty="0"/>
              <a:t>Deep Dive</a:t>
            </a:r>
          </a:p>
        </p:txBody>
      </p:sp>
      <p:sp>
        <p:nvSpPr>
          <p:cNvPr id="3" name="Text Placeholder 2">
            <a:extLst>
              <a:ext uri="{FF2B5EF4-FFF2-40B4-BE49-F238E27FC236}">
                <a16:creationId xmlns:a16="http://schemas.microsoft.com/office/drawing/2014/main" id="{D55E326D-0884-4153-8C80-2C276A0FCA75}"/>
              </a:ext>
            </a:extLst>
          </p:cNvPr>
          <p:cNvSpPr>
            <a:spLocks noGrp="1"/>
          </p:cNvSpPr>
          <p:nvPr>
            <p:ph type="body" sz="quarter" idx="13"/>
          </p:nvPr>
        </p:nvSpPr>
        <p:spPr>
          <a:xfrm>
            <a:off x="314858" y="994478"/>
            <a:ext cx="5318687" cy="3280567"/>
          </a:xfrm>
        </p:spPr>
        <p:txBody>
          <a:bodyPr>
            <a:normAutofit fontScale="85000" lnSpcReduction="10000"/>
          </a:bodyPr>
          <a:lstStyle/>
          <a:p>
            <a:pPr>
              <a:spcBef>
                <a:spcPct val="0"/>
              </a:spcBef>
            </a:pPr>
            <a:r>
              <a:rPr lang="en-US" sz="6600" dirty="0">
                <a:solidFill>
                  <a:srgbClr val="4CB4D1"/>
                </a:solidFill>
                <a:latin typeface="+mj-lt"/>
                <a:ea typeface="+mj-ea"/>
                <a:cs typeface="+mj-cs"/>
              </a:rPr>
              <a:t>Here we Deep Dive one option i.e. Azure Function 2.0</a:t>
            </a:r>
          </a:p>
        </p:txBody>
      </p:sp>
      <p:pic>
        <p:nvPicPr>
          <p:cNvPr id="7" name="Picture 6" descr="A close up of a sign&#10;&#10;Description automatically generated">
            <a:extLst>
              <a:ext uri="{FF2B5EF4-FFF2-40B4-BE49-F238E27FC236}">
                <a16:creationId xmlns:a16="http://schemas.microsoft.com/office/drawing/2014/main" id="{95E0806D-5EE2-43AF-BAEF-914672C91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822" y="697202"/>
            <a:ext cx="3010320" cy="3477110"/>
          </a:xfrm>
          <a:prstGeom prst="rect">
            <a:avLst/>
          </a:prstGeom>
        </p:spPr>
      </p:pic>
    </p:spTree>
    <p:extLst>
      <p:ext uri="{BB962C8B-B14F-4D97-AF65-F5344CB8AC3E}">
        <p14:creationId xmlns:p14="http://schemas.microsoft.com/office/powerpoint/2010/main" val="410724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E171-8182-4B83-A134-D8CA3A34DDB2}"/>
              </a:ext>
            </a:extLst>
          </p:cNvPr>
          <p:cNvSpPr>
            <a:spLocks noGrp="1"/>
          </p:cNvSpPr>
          <p:nvPr>
            <p:ph type="title"/>
          </p:nvPr>
        </p:nvSpPr>
        <p:spPr/>
        <p:txBody>
          <a:bodyPr/>
          <a:lstStyle/>
          <a:p>
            <a:r>
              <a:rPr lang="en-US" dirty="0"/>
              <a:t>Azure function 2.0 Architecture</a:t>
            </a:r>
          </a:p>
        </p:txBody>
      </p:sp>
      <p:sp>
        <p:nvSpPr>
          <p:cNvPr id="4" name="Flowchart: Magnetic Disk 3">
            <a:extLst>
              <a:ext uri="{FF2B5EF4-FFF2-40B4-BE49-F238E27FC236}">
                <a16:creationId xmlns:a16="http://schemas.microsoft.com/office/drawing/2014/main" id="{4AABCAF4-5610-4276-BC62-0156F6A7C980}"/>
              </a:ext>
            </a:extLst>
          </p:cNvPr>
          <p:cNvSpPr/>
          <p:nvPr/>
        </p:nvSpPr>
        <p:spPr>
          <a:xfrm>
            <a:off x="1134679" y="697202"/>
            <a:ext cx="6905734" cy="3452197"/>
          </a:xfrm>
          <a:prstGeom prst="flowChartMagneticDisk">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B9572589-2E6F-4833-8C66-3C5E568184E4}"/>
              </a:ext>
            </a:extLst>
          </p:cNvPr>
          <p:cNvSpPr/>
          <p:nvPr/>
        </p:nvSpPr>
        <p:spPr>
          <a:xfrm>
            <a:off x="1352369" y="3720671"/>
            <a:ext cx="6488354" cy="336332"/>
          </a:xfrm>
          <a:prstGeom prst="flowChartAlternateProcess">
            <a:avLst/>
          </a:prstGeom>
          <a:solidFill>
            <a:schemeClr val="tx2">
              <a:lumMod val="90000"/>
              <a:lumOff val="1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Functions v2 runtime</a:t>
            </a:r>
          </a:p>
        </p:txBody>
      </p:sp>
      <p:sp>
        <p:nvSpPr>
          <p:cNvPr id="7" name="Flowchart: Alternate Process 6">
            <a:extLst>
              <a:ext uri="{FF2B5EF4-FFF2-40B4-BE49-F238E27FC236}">
                <a16:creationId xmlns:a16="http://schemas.microsoft.com/office/drawing/2014/main" id="{71D5F982-18DB-43A5-A771-DD84600F4E65}"/>
              </a:ext>
            </a:extLst>
          </p:cNvPr>
          <p:cNvSpPr/>
          <p:nvPr/>
        </p:nvSpPr>
        <p:spPr>
          <a:xfrm>
            <a:off x="1152419" y="2634606"/>
            <a:ext cx="6779172" cy="1086065"/>
          </a:xfrm>
          <a:prstGeom prst="flowChartAlternateProcess">
            <a:avLst/>
          </a:prstGeom>
          <a:solidFill>
            <a:schemeClr val="tx2">
              <a:lumMod val="75000"/>
              <a:lumOff val="2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8" algn="r"/>
            <a:endParaRPr lang="en-US" dirty="0"/>
          </a:p>
          <a:p>
            <a:pPr lvl="8" algn="r"/>
            <a:endParaRPr lang="en-US" dirty="0"/>
          </a:p>
          <a:p>
            <a:pPr lvl="8" algn="r"/>
            <a:endParaRPr lang="en-US" dirty="0"/>
          </a:p>
          <a:p>
            <a:pPr lvl="8" algn="r"/>
            <a:r>
              <a:rPr lang="en-US" dirty="0"/>
              <a:t>Host process</a:t>
            </a:r>
          </a:p>
        </p:txBody>
      </p:sp>
      <p:sp>
        <p:nvSpPr>
          <p:cNvPr id="8" name="Flowchart: Alternate Process 7">
            <a:extLst>
              <a:ext uri="{FF2B5EF4-FFF2-40B4-BE49-F238E27FC236}">
                <a16:creationId xmlns:a16="http://schemas.microsoft.com/office/drawing/2014/main" id="{BFEF1D9A-AC40-4988-8D30-B91BA710A316}"/>
              </a:ext>
            </a:extLst>
          </p:cNvPr>
          <p:cNvSpPr/>
          <p:nvPr/>
        </p:nvSpPr>
        <p:spPr>
          <a:xfrm>
            <a:off x="1429411" y="2848312"/>
            <a:ext cx="6411311" cy="609600"/>
          </a:xfrm>
          <a:prstGeom prst="flowChartAlternateProcess">
            <a:avLst/>
          </a:prstGeom>
          <a:solidFill>
            <a:schemeClr val="tx2">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a:t> Host Runtime</a:t>
            </a:r>
          </a:p>
        </p:txBody>
      </p:sp>
      <p:sp>
        <p:nvSpPr>
          <p:cNvPr id="9" name="Flowchart: Alternate Process 8">
            <a:extLst>
              <a:ext uri="{FF2B5EF4-FFF2-40B4-BE49-F238E27FC236}">
                <a16:creationId xmlns:a16="http://schemas.microsoft.com/office/drawing/2014/main" id="{DB641EE8-C356-4C87-8E58-F42A88EAF273}"/>
              </a:ext>
            </a:extLst>
          </p:cNvPr>
          <p:cNvSpPr/>
          <p:nvPr/>
        </p:nvSpPr>
        <p:spPr>
          <a:xfrm>
            <a:off x="1576556" y="2895258"/>
            <a:ext cx="1313793" cy="562654"/>
          </a:xfrm>
          <a:prstGeom prst="flowChartAlternateProcess">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a:t>
            </a:r>
          </a:p>
          <a:p>
            <a:pPr algn="ctr"/>
            <a:r>
              <a:rPr lang="en-US" dirty="0"/>
              <a:t>(v1)</a:t>
            </a:r>
          </a:p>
        </p:txBody>
      </p:sp>
      <p:sp>
        <p:nvSpPr>
          <p:cNvPr id="10" name="Flowchart: Alternate Process 9">
            <a:extLst>
              <a:ext uri="{FF2B5EF4-FFF2-40B4-BE49-F238E27FC236}">
                <a16:creationId xmlns:a16="http://schemas.microsoft.com/office/drawing/2014/main" id="{0A0A4433-2F8D-401B-A001-910FB85B6A57}"/>
              </a:ext>
            </a:extLst>
          </p:cNvPr>
          <p:cNvSpPr/>
          <p:nvPr/>
        </p:nvSpPr>
        <p:spPr>
          <a:xfrm>
            <a:off x="3275945" y="2895258"/>
            <a:ext cx="1474731" cy="515829"/>
          </a:xfrm>
          <a:prstGeom prst="flowChartAlternateProcess">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Core</a:t>
            </a:r>
          </a:p>
          <a:p>
            <a:pPr algn="ctr"/>
            <a:r>
              <a:rPr lang="en-US" dirty="0"/>
              <a:t>(V2)</a:t>
            </a:r>
          </a:p>
        </p:txBody>
      </p:sp>
      <p:sp>
        <p:nvSpPr>
          <p:cNvPr id="11" name="Flowchart: Alternate Process 10">
            <a:extLst>
              <a:ext uri="{FF2B5EF4-FFF2-40B4-BE49-F238E27FC236}">
                <a16:creationId xmlns:a16="http://schemas.microsoft.com/office/drawing/2014/main" id="{63C57E02-2DE0-4FA6-8FFF-219E4D050910}"/>
              </a:ext>
            </a:extLst>
          </p:cNvPr>
          <p:cNvSpPr/>
          <p:nvPr/>
        </p:nvSpPr>
        <p:spPr>
          <a:xfrm>
            <a:off x="1152419" y="1250731"/>
            <a:ext cx="6887994" cy="1258163"/>
          </a:xfrm>
          <a:prstGeom prst="flowChartAlternateProcess">
            <a:avLst/>
          </a:prstGeom>
          <a:solidFill>
            <a:schemeClr val="bg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p>
          <a:p>
            <a:pPr algn="r"/>
            <a:endParaRPr lang="en-US" dirty="0"/>
          </a:p>
          <a:p>
            <a:pPr algn="r"/>
            <a:endParaRPr lang="en-US" dirty="0"/>
          </a:p>
          <a:p>
            <a:pPr lvl="1" algn="r"/>
            <a:r>
              <a:rPr lang="en-US" dirty="0"/>
              <a:t>	  Language Worker</a:t>
            </a:r>
          </a:p>
        </p:txBody>
      </p:sp>
      <p:sp>
        <p:nvSpPr>
          <p:cNvPr id="12" name="Flowchart: Alternate Process 11">
            <a:extLst>
              <a:ext uri="{FF2B5EF4-FFF2-40B4-BE49-F238E27FC236}">
                <a16:creationId xmlns:a16="http://schemas.microsoft.com/office/drawing/2014/main" id="{CFFE734D-19B3-4BCA-8317-D280770A3965}"/>
              </a:ext>
            </a:extLst>
          </p:cNvPr>
          <p:cNvSpPr/>
          <p:nvPr/>
        </p:nvSpPr>
        <p:spPr>
          <a:xfrm>
            <a:off x="1229708" y="1359768"/>
            <a:ext cx="6701883" cy="759841"/>
          </a:xfrm>
          <a:prstGeom prst="flowChartAlternateProcess">
            <a:avLst/>
          </a:prstGeom>
          <a:solidFill>
            <a:schemeClr val="bg2">
              <a:lumMod val="65000"/>
            </a:schemeClr>
          </a:solid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8" algn="ctr"/>
            <a:endParaRPr lang="en-US" dirty="0"/>
          </a:p>
          <a:p>
            <a:pPr lvl="8" algn="ctr"/>
            <a:r>
              <a:rPr lang="en-US" dirty="0"/>
              <a:t>	              Function code</a:t>
            </a:r>
          </a:p>
        </p:txBody>
      </p:sp>
      <p:sp>
        <p:nvSpPr>
          <p:cNvPr id="16" name="Flowchart: Alternate Process 15">
            <a:extLst>
              <a:ext uri="{FF2B5EF4-FFF2-40B4-BE49-F238E27FC236}">
                <a16:creationId xmlns:a16="http://schemas.microsoft.com/office/drawing/2014/main" id="{92380E7F-DE68-4623-AEA9-4C8ACAB8E48E}"/>
              </a:ext>
            </a:extLst>
          </p:cNvPr>
          <p:cNvSpPr/>
          <p:nvPr/>
        </p:nvSpPr>
        <p:spPr>
          <a:xfrm>
            <a:off x="4894219" y="1392847"/>
            <a:ext cx="135944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core</a:t>
            </a:r>
          </a:p>
        </p:txBody>
      </p:sp>
      <p:sp>
        <p:nvSpPr>
          <p:cNvPr id="18" name="Arrow: Down 17">
            <a:extLst>
              <a:ext uri="{FF2B5EF4-FFF2-40B4-BE49-F238E27FC236}">
                <a16:creationId xmlns:a16="http://schemas.microsoft.com/office/drawing/2014/main" id="{71434F70-AAE0-4E68-9B2F-E84FA98F8497}"/>
              </a:ext>
            </a:extLst>
          </p:cNvPr>
          <p:cNvSpPr/>
          <p:nvPr/>
        </p:nvSpPr>
        <p:spPr>
          <a:xfrm>
            <a:off x="5304118" y="1739689"/>
            <a:ext cx="497930" cy="1131841"/>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Arrow: Down 18">
            <a:extLst>
              <a:ext uri="{FF2B5EF4-FFF2-40B4-BE49-F238E27FC236}">
                <a16:creationId xmlns:a16="http://schemas.microsoft.com/office/drawing/2014/main" id="{6AD35324-9637-4695-B0BC-8256C82378D6}"/>
              </a:ext>
            </a:extLst>
          </p:cNvPr>
          <p:cNvSpPr/>
          <p:nvPr/>
        </p:nvSpPr>
        <p:spPr>
          <a:xfrm>
            <a:off x="2897363" y="1751750"/>
            <a:ext cx="497930" cy="1119780"/>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Arrow: Down 19">
            <a:extLst>
              <a:ext uri="{FF2B5EF4-FFF2-40B4-BE49-F238E27FC236}">
                <a16:creationId xmlns:a16="http://schemas.microsoft.com/office/drawing/2014/main" id="{11D12455-AD5C-4445-BDEA-F806B4656CCE}"/>
              </a:ext>
            </a:extLst>
          </p:cNvPr>
          <p:cNvSpPr/>
          <p:nvPr/>
        </p:nvSpPr>
        <p:spPr>
          <a:xfrm>
            <a:off x="4089616" y="1739689"/>
            <a:ext cx="497930" cy="1092857"/>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Arrow: Down 20">
            <a:extLst>
              <a:ext uri="{FF2B5EF4-FFF2-40B4-BE49-F238E27FC236}">
                <a16:creationId xmlns:a16="http://schemas.microsoft.com/office/drawing/2014/main" id="{D38386CF-E9DF-49A6-A4C3-D60EE62BFD13}"/>
              </a:ext>
            </a:extLst>
          </p:cNvPr>
          <p:cNvSpPr/>
          <p:nvPr/>
        </p:nvSpPr>
        <p:spPr>
          <a:xfrm>
            <a:off x="1688450" y="1754706"/>
            <a:ext cx="497930" cy="1074003"/>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id="{BDFA0441-02F7-46B6-8FF5-78AB628A95F8}"/>
              </a:ext>
            </a:extLst>
          </p:cNvPr>
          <p:cNvSpPr/>
          <p:nvPr/>
        </p:nvSpPr>
        <p:spPr>
          <a:xfrm>
            <a:off x="1357819" y="1392847"/>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Node. </a:t>
            </a:r>
            <a:r>
              <a:rPr lang="en-US" dirty="0" err="1"/>
              <a:t>js</a:t>
            </a:r>
            <a:endParaRPr lang="en-US" dirty="0"/>
          </a:p>
        </p:txBody>
      </p:sp>
      <p:sp>
        <p:nvSpPr>
          <p:cNvPr id="23" name="Flowchart: Alternate Process 22">
            <a:extLst>
              <a:ext uri="{FF2B5EF4-FFF2-40B4-BE49-F238E27FC236}">
                <a16:creationId xmlns:a16="http://schemas.microsoft.com/office/drawing/2014/main" id="{74CC53E7-8DF7-4F3E-B896-2AC2F70DB939}"/>
              </a:ext>
            </a:extLst>
          </p:cNvPr>
          <p:cNvSpPr/>
          <p:nvPr/>
        </p:nvSpPr>
        <p:spPr>
          <a:xfrm>
            <a:off x="2553865" y="1404909"/>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Java</a:t>
            </a:r>
          </a:p>
        </p:txBody>
      </p:sp>
      <p:sp>
        <p:nvSpPr>
          <p:cNvPr id="24" name="Flowchart: Alternate Process 23">
            <a:extLst>
              <a:ext uri="{FF2B5EF4-FFF2-40B4-BE49-F238E27FC236}">
                <a16:creationId xmlns:a16="http://schemas.microsoft.com/office/drawing/2014/main" id="{B22A28AB-4891-4655-9B85-BC0247D9DE71}"/>
              </a:ext>
            </a:extLst>
          </p:cNvPr>
          <p:cNvSpPr/>
          <p:nvPr/>
        </p:nvSpPr>
        <p:spPr>
          <a:xfrm>
            <a:off x="3756476" y="1392847"/>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Python</a:t>
            </a:r>
          </a:p>
        </p:txBody>
      </p:sp>
      <p:pic>
        <p:nvPicPr>
          <p:cNvPr id="35" name="Picture 34">
            <a:extLst>
              <a:ext uri="{FF2B5EF4-FFF2-40B4-BE49-F238E27FC236}">
                <a16:creationId xmlns:a16="http://schemas.microsoft.com/office/drawing/2014/main" id="{C533E835-8253-427A-A099-0CC60765E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891" y="3985142"/>
            <a:ext cx="1740428" cy="755925"/>
          </a:xfrm>
          <a:prstGeom prst="rect">
            <a:avLst/>
          </a:prstGeom>
        </p:spPr>
      </p:pic>
      <p:pic>
        <p:nvPicPr>
          <p:cNvPr id="39" name="Picture 38" descr="A close up of a logo&#10;&#10;Description automatically generated">
            <a:extLst>
              <a:ext uri="{FF2B5EF4-FFF2-40B4-BE49-F238E27FC236}">
                <a16:creationId xmlns:a16="http://schemas.microsoft.com/office/drawing/2014/main" id="{B77D1F60-CD89-4E93-B125-CEEB6ADD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187" y="4030255"/>
            <a:ext cx="1359444" cy="709100"/>
          </a:xfrm>
          <a:prstGeom prst="rect">
            <a:avLst/>
          </a:prstGeom>
        </p:spPr>
      </p:pic>
      <p:sp>
        <p:nvSpPr>
          <p:cNvPr id="40" name="Flowchart: Alternate Process 39">
            <a:extLst>
              <a:ext uri="{FF2B5EF4-FFF2-40B4-BE49-F238E27FC236}">
                <a16:creationId xmlns:a16="http://schemas.microsoft.com/office/drawing/2014/main" id="{C021FB63-330E-4380-BB7E-8871818BCA87}"/>
              </a:ext>
            </a:extLst>
          </p:cNvPr>
          <p:cNvSpPr/>
          <p:nvPr/>
        </p:nvSpPr>
        <p:spPr>
          <a:xfrm>
            <a:off x="1292779" y="4123552"/>
            <a:ext cx="1390132" cy="579376"/>
          </a:xfrm>
          <a:prstGeom prst="flowChartAlternateProcess">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MAC</a:t>
            </a:r>
          </a:p>
        </p:txBody>
      </p:sp>
      <p:pic>
        <p:nvPicPr>
          <p:cNvPr id="5" name="Picture 4">
            <a:extLst>
              <a:ext uri="{FF2B5EF4-FFF2-40B4-BE49-F238E27FC236}">
                <a16:creationId xmlns:a16="http://schemas.microsoft.com/office/drawing/2014/main" id="{287A9EDA-2F5E-4792-851A-7BF4F358E7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7363" y="4130413"/>
            <a:ext cx="859113" cy="557105"/>
          </a:xfrm>
          <a:prstGeom prst="rect">
            <a:avLst/>
          </a:prstGeom>
        </p:spPr>
      </p:pic>
      <p:pic>
        <p:nvPicPr>
          <p:cNvPr id="14" name="Picture 13">
            <a:extLst>
              <a:ext uri="{FF2B5EF4-FFF2-40B4-BE49-F238E27FC236}">
                <a16:creationId xmlns:a16="http://schemas.microsoft.com/office/drawing/2014/main" id="{808FB694-649E-4F34-9EFB-A51727ECA0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7345" y="4123553"/>
            <a:ext cx="859114" cy="557106"/>
          </a:xfrm>
          <a:prstGeom prst="rect">
            <a:avLst/>
          </a:prstGeom>
        </p:spPr>
      </p:pic>
    </p:spTree>
    <p:extLst>
      <p:ext uri="{BB962C8B-B14F-4D97-AF65-F5344CB8AC3E}">
        <p14:creationId xmlns:p14="http://schemas.microsoft.com/office/powerpoint/2010/main" val="165466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64A-CCE5-47DF-BFBF-BCDC3095C5CE}"/>
              </a:ext>
            </a:extLst>
          </p:cNvPr>
          <p:cNvSpPr>
            <a:spLocks noGrp="1"/>
          </p:cNvSpPr>
          <p:nvPr>
            <p:ph type="title"/>
          </p:nvPr>
        </p:nvSpPr>
        <p:spPr/>
        <p:txBody>
          <a:bodyPr/>
          <a:lstStyle/>
          <a:p>
            <a:r>
              <a:rPr lang="en-US" dirty="0"/>
              <a:t>Azure Function 2.0 Uniqueness</a:t>
            </a:r>
          </a:p>
        </p:txBody>
      </p:sp>
      <p:graphicFrame>
        <p:nvGraphicFramePr>
          <p:cNvPr id="5" name="Content Placeholder 4">
            <a:extLst>
              <a:ext uri="{FF2B5EF4-FFF2-40B4-BE49-F238E27FC236}">
                <a16:creationId xmlns:a16="http://schemas.microsoft.com/office/drawing/2014/main" id="{4E49306E-CF9C-4517-B239-482A7C3CA53F}"/>
              </a:ext>
            </a:extLst>
          </p:cNvPr>
          <p:cNvGraphicFramePr>
            <a:graphicFrameLocks/>
          </p:cNvGraphicFramePr>
          <p:nvPr>
            <p:extLst>
              <p:ext uri="{D42A27DB-BD31-4B8C-83A1-F6EECF244321}">
                <p14:modId xmlns:p14="http://schemas.microsoft.com/office/powerpoint/2010/main" val="326566702"/>
              </p:ext>
            </p:extLst>
          </p:nvPr>
        </p:nvGraphicFramePr>
        <p:xfrm>
          <a:off x="287487" y="718836"/>
          <a:ext cx="8575958" cy="3843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79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8C20-041A-4CE4-9416-8820BC2E8700}"/>
              </a:ext>
            </a:extLst>
          </p:cNvPr>
          <p:cNvSpPr>
            <a:spLocks noGrp="1"/>
          </p:cNvSpPr>
          <p:nvPr>
            <p:ph type="title"/>
          </p:nvPr>
        </p:nvSpPr>
        <p:spPr/>
        <p:txBody>
          <a:bodyPr/>
          <a:lstStyle/>
          <a:p>
            <a:r>
              <a:rPr lang="en-US" dirty="0"/>
              <a:t>Input and output binding</a:t>
            </a:r>
          </a:p>
        </p:txBody>
      </p:sp>
      <p:graphicFrame>
        <p:nvGraphicFramePr>
          <p:cNvPr id="4" name="Content Placeholder 2">
            <a:extLst>
              <a:ext uri="{FF2B5EF4-FFF2-40B4-BE49-F238E27FC236}">
                <a16:creationId xmlns:a16="http://schemas.microsoft.com/office/drawing/2014/main" id="{80C45C79-8ACE-49E3-8562-D08F0A753EB5}"/>
              </a:ext>
            </a:extLst>
          </p:cNvPr>
          <p:cNvGraphicFramePr>
            <a:graphicFrameLocks/>
          </p:cNvGraphicFramePr>
          <p:nvPr>
            <p:extLst>
              <p:ext uri="{D42A27DB-BD31-4B8C-83A1-F6EECF244321}">
                <p14:modId xmlns:p14="http://schemas.microsoft.com/office/powerpoint/2010/main" val="961066116"/>
              </p:ext>
            </p:extLst>
          </p:nvPr>
        </p:nvGraphicFramePr>
        <p:xfrm>
          <a:off x="304363" y="818794"/>
          <a:ext cx="8698960" cy="3773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443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A974-C66B-4638-9562-8119F23BBFCB}"/>
              </a:ext>
            </a:extLst>
          </p:cNvPr>
          <p:cNvSpPr>
            <a:spLocks noGrp="1"/>
          </p:cNvSpPr>
          <p:nvPr>
            <p:ph type="title"/>
          </p:nvPr>
        </p:nvSpPr>
        <p:spPr/>
        <p:txBody>
          <a:bodyPr/>
          <a:lstStyle/>
          <a:p>
            <a:r>
              <a:rPr lang="en-US" dirty="0"/>
              <a:t>How to orchestrate Azure function service</a:t>
            </a:r>
          </a:p>
        </p:txBody>
      </p:sp>
      <p:graphicFrame>
        <p:nvGraphicFramePr>
          <p:cNvPr id="6" name="Content Placeholder 4">
            <a:extLst>
              <a:ext uri="{FF2B5EF4-FFF2-40B4-BE49-F238E27FC236}">
                <a16:creationId xmlns:a16="http://schemas.microsoft.com/office/drawing/2014/main" id="{F9A4585B-870D-45F1-BBD4-7804D1A459DC}"/>
              </a:ext>
            </a:extLst>
          </p:cNvPr>
          <p:cNvGraphicFramePr>
            <a:graphicFrameLocks/>
          </p:cNvGraphicFramePr>
          <p:nvPr>
            <p:extLst>
              <p:ext uri="{D42A27DB-BD31-4B8C-83A1-F6EECF244321}">
                <p14:modId xmlns:p14="http://schemas.microsoft.com/office/powerpoint/2010/main" val="1717967352"/>
              </p:ext>
            </p:extLst>
          </p:nvPr>
        </p:nvGraphicFramePr>
        <p:xfrm>
          <a:off x="189187" y="697202"/>
          <a:ext cx="8881242" cy="3990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4782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7928-32A1-45A1-BE21-9CAE9292539D}"/>
              </a:ext>
            </a:extLst>
          </p:cNvPr>
          <p:cNvSpPr>
            <a:spLocks noGrp="1"/>
          </p:cNvSpPr>
          <p:nvPr>
            <p:ph type="title"/>
          </p:nvPr>
        </p:nvSpPr>
        <p:spPr/>
        <p:txBody>
          <a:bodyPr/>
          <a:lstStyle/>
          <a:p>
            <a:r>
              <a:rPr lang="en-US" dirty="0"/>
              <a:t>Logic app</a:t>
            </a:r>
          </a:p>
        </p:txBody>
      </p:sp>
      <p:sp>
        <p:nvSpPr>
          <p:cNvPr id="3" name="Text Placeholder 2">
            <a:extLst>
              <a:ext uri="{FF2B5EF4-FFF2-40B4-BE49-F238E27FC236}">
                <a16:creationId xmlns:a16="http://schemas.microsoft.com/office/drawing/2014/main" id="{5F67F97D-249B-44CD-BC89-73D448D4FF65}"/>
              </a:ext>
            </a:extLst>
          </p:cNvPr>
          <p:cNvSpPr>
            <a:spLocks noGrp="1"/>
          </p:cNvSpPr>
          <p:nvPr>
            <p:ph type="body" sz="quarter" idx="13"/>
          </p:nvPr>
        </p:nvSpPr>
        <p:spPr/>
        <p:txBody>
          <a:bodyPr/>
          <a:lstStyle/>
          <a:p>
            <a:endParaRPr lang="en-US" dirty="0"/>
          </a:p>
        </p:txBody>
      </p:sp>
      <p:sp>
        <p:nvSpPr>
          <p:cNvPr id="4" name="Rectangle 3">
            <a:extLst>
              <a:ext uri="{FF2B5EF4-FFF2-40B4-BE49-F238E27FC236}">
                <a16:creationId xmlns:a16="http://schemas.microsoft.com/office/drawing/2014/main" id="{3935220E-DB5B-48C3-8661-CBEAB6AC1DA3}"/>
              </a:ext>
            </a:extLst>
          </p:cNvPr>
          <p:cNvSpPr/>
          <p:nvPr/>
        </p:nvSpPr>
        <p:spPr>
          <a:xfrm rot="17739524">
            <a:off x="1513490" y="1776248"/>
            <a:ext cx="5686096" cy="151349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To add</a:t>
            </a:r>
          </a:p>
          <a:p>
            <a:pPr algn="ctr"/>
            <a:r>
              <a:rPr lang="en-US" dirty="0">
                <a:solidFill>
                  <a:srgbClr val="FF0000"/>
                </a:solidFill>
              </a:rPr>
              <a:t>What is logic app solving</a:t>
            </a:r>
          </a:p>
          <a:p>
            <a:pPr algn="ctr"/>
            <a:r>
              <a:rPr lang="en-US" dirty="0">
                <a:solidFill>
                  <a:srgbClr val="FF0000"/>
                </a:solidFill>
              </a:rPr>
              <a:t>Basic working model</a:t>
            </a:r>
          </a:p>
        </p:txBody>
      </p:sp>
    </p:spTree>
    <p:extLst>
      <p:ext uri="{BB962C8B-B14F-4D97-AF65-F5344CB8AC3E}">
        <p14:creationId xmlns:p14="http://schemas.microsoft.com/office/powerpoint/2010/main" val="2300744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B4F9-EB84-4731-9045-6759103D2050}"/>
              </a:ext>
            </a:extLst>
          </p:cNvPr>
          <p:cNvSpPr>
            <a:spLocks noGrp="1"/>
          </p:cNvSpPr>
          <p:nvPr>
            <p:ph type="title"/>
          </p:nvPr>
        </p:nvSpPr>
        <p:spPr/>
        <p:txBody>
          <a:bodyPr/>
          <a:lstStyle/>
          <a:p>
            <a:r>
              <a:rPr lang="en-US" dirty="0"/>
              <a:t>Durable function</a:t>
            </a:r>
          </a:p>
        </p:txBody>
      </p:sp>
      <p:sp>
        <p:nvSpPr>
          <p:cNvPr id="3" name="Text Placeholder 2">
            <a:extLst>
              <a:ext uri="{FF2B5EF4-FFF2-40B4-BE49-F238E27FC236}">
                <a16:creationId xmlns:a16="http://schemas.microsoft.com/office/drawing/2014/main" id="{38AA2639-858B-42CD-850D-4431AE327E19}"/>
              </a:ext>
            </a:extLst>
          </p:cNvPr>
          <p:cNvSpPr>
            <a:spLocks noGrp="1"/>
          </p:cNvSpPr>
          <p:nvPr>
            <p:ph type="body" sz="quarter" idx="13"/>
          </p:nvPr>
        </p:nvSpPr>
        <p:spPr/>
        <p:txBody>
          <a:bodyPr/>
          <a:lstStyle/>
          <a:p>
            <a:r>
              <a:rPr lang="en-US" dirty="0">
                <a:solidFill>
                  <a:schemeClr val="accent3">
                    <a:lumMod val="75000"/>
                  </a:schemeClr>
                </a:solidFill>
              </a:rPr>
              <a:t>Problem Statement</a:t>
            </a:r>
          </a:p>
          <a:p>
            <a:r>
              <a:rPr lang="en-US" dirty="0">
                <a:solidFill>
                  <a:schemeClr val="accent3">
                    <a:lumMod val="75000"/>
                  </a:schemeClr>
                </a:solidFill>
              </a:rPr>
              <a:t>What if the function is not short lived, simple and stateless</a:t>
            </a:r>
          </a:p>
          <a:p>
            <a:r>
              <a:rPr lang="en-US" dirty="0">
                <a:solidFill>
                  <a:schemeClr val="accent3">
                    <a:lumMod val="75000"/>
                  </a:schemeClr>
                </a:solidFill>
              </a:rPr>
              <a:t>What when you need a Stateful Orchestrator that is</a:t>
            </a:r>
          </a:p>
          <a:p>
            <a:pPr marL="342900" indent="-342900">
              <a:buFont typeface="Arial" panose="020B0604020202020204" pitchFamily="34" charset="0"/>
              <a:buChar char="•"/>
            </a:pPr>
            <a:r>
              <a:rPr lang="en-US" dirty="0">
                <a:solidFill>
                  <a:schemeClr val="accent3">
                    <a:lumMod val="75000"/>
                  </a:schemeClr>
                </a:solidFill>
              </a:rPr>
              <a:t>Code Driven</a:t>
            </a:r>
          </a:p>
          <a:p>
            <a:pPr marL="342900" indent="-342900">
              <a:buFont typeface="Arial" panose="020B0604020202020204" pitchFamily="34" charset="0"/>
              <a:buChar char="•"/>
            </a:pPr>
            <a:r>
              <a:rPr lang="en-US" dirty="0">
                <a:solidFill>
                  <a:schemeClr val="accent3">
                    <a:lumMod val="75000"/>
                  </a:schemeClr>
                </a:solidFill>
              </a:rPr>
              <a:t>Call other function state fully or stateless</a:t>
            </a:r>
          </a:p>
          <a:p>
            <a:pPr marL="342900" indent="-342900">
              <a:buFont typeface="Arial" panose="020B0604020202020204" pitchFamily="34" charset="0"/>
              <a:buChar char="•"/>
            </a:pPr>
            <a:r>
              <a:rPr lang="en-US" dirty="0">
                <a:solidFill>
                  <a:schemeClr val="accent3">
                    <a:lumMod val="75000"/>
                  </a:schemeClr>
                </a:solidFill>
              </a:rPr>
              <a:t>Replay from a check point</a:t>
            </a:r>
          </a:p>
          <a:p>
            <a:pPr marL="342900" indent="-342900">
              <a:buFont typeface="Arial" panose="020B0604020202020204" pitchFamily="34" charset="0"/>
              <a:buChar char="•"/>
            </a:pPr>
            <a:r>
              <a:rPr lang="en-US" dirty="0">
                <a:solidFill>
                  <a:schemeClr val="accent3">
                    <a:lumMod val="75000"/>
                  </a:schemeClr>
                </a:solidFill>
              </a:rPr>
              <a:t>Cloud </a:t>
            </a:r>
            <a:r>
              <a:rPr lang="en-US">
                <a:solidFill>
                  <a:schemeClr val="accent3">
                    <a:lumMod val="75000"/>
                  </a:schemeClr>
                </a:solidFill>
              </a:rPr>
              <a:t>Agnostic serverless</a:t>
            </a:r>
            <a:endParaRPr lang="en-US" dirty="0">
              <a:solidFill>
                <a:schemeClr val="accent3">
                  <a:lumMod val="75000"/>
                </a:schemeClr>
              </a:solidFill>
            </a:endParaRPr>
          </a:p>
        </p:txBody>
      </p:sp>
    </p:spTree>
    <p:extLst>
      <p:ext uri="{BB962C8B-B14F-4D97-AF65-F5344CB8AC3E}">
        <p14:creationId xmlns:p14="http://schemas.microsoft.com/office/powerpoint/2010/main" val="26837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A871-1079-43D7-9E62-108EA5CA7886}"/>
              </a:ext>
            </a:extLst>
          </p:cNvPr>
          <p:cNvSpPr>
            <a:spLocks noGrp="1"/>
          </p:cNvSpPr>
          <p:nvPr>
            <p:ph type="title"/>
          </p:nvPr>
        </p:nvSpPr>
        <p:spPr/>
        <p:txBody>
          <a:bodyPr/>
          <a:lstStyle/>
          <a:p>
            <a:r>
              <a:rPr lang="en-US" dirty="0"/>
              <a:t>Durable function - Use case types</a:t>
            </a:r>
          </a:p>
        </p:txBody>
      </p:sp>
      <p:sp>
        <p:nvSpPr>
          <p:cNvPr id="4" name="Cloud 3">
            <a:extLst>
              <a:ext uri="{FF2B5EF4-FFF2-40B4-BE49-F238E27FC236}">
                <a16:creationId xmlns:a16="http://schemas.microsoft.com/office/drawing/2014/main" id="{A0CD3907-6D8F-45A1-B8CE-07EA930919FB}"/>
              </a:ext>
            </a:extLst>
          </p:cNvPr>
          <p:cNvSpPr/>
          <p:nvPr/>
        </p:nvSpPr>
        <p:spPr>
          <a:xfrm>
            <a:off x="1454976" y="2115014"/>
            <a:ext cx="1668027" cy="592853"/>
          </a:xfrm>
          <a:prstGeom prst="cloud">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Durable Function</a:t>
            </a:r>
          </a:p>
        </p:txBody>
      </p:sp>
      <p:pic>
        <p:nvPicPr>
          <p:cNvPr id="7" name="Picture 6">
            <a:extLst>
              <a:ext uri="{FF2B5EF4-FFF2-40B4-BE49-F238E27FC236}">
                <a16:creationId xmlns:a16="http://schemas.microsoft.com/office/drawing/2014/main" id="{BA8BE7D5-5BD8-4CA9-B546-54B70FC75034}"/>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4" y="912353"/>
            <a:ext cx="1010729" cy="378191"/>
          </a:xfrm>
          <a:prstGeom prst="rect">
            <a:avLst/>
          </a:prstGeom>
        </p:spPr>
      </p:pic>
      <p:sp>
        <p:nvSpPr>
          <p:cNvPr id="8" name="Oval 7">
            <a:extLst>
              <a:ext uri="{FF2B5EF4-FFF2-40B4-BE49-F238E27FC236}">
                <a16:creationId xmlns:a16="http://schemas.microsoft.com/office/drawing/2014/main" id="{0A96148F-78DF-41C0-96FE-0D1E7CA00386}"/>
              </a:ext>
            </a:extLst>
          </p:cNvPr>
          <p:cNvSpPr/>
          <p:nvPr/>
        </p:nvSpPr>
        <p:spPr>
          <a:xfrm>
            <a:off x="313997" y="1344591"/>
            <a:ext cx="486747" cy="378191"/>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1</a:t>
            </a:r>
          </a:p>
        </p:txBody>
      </p:sp>
      <p:pic>
        <p:nvPicPr>
          <p:cNvPr id="10" name="Picture 9" descr="A close up of a sign&#10;&#10;Description automatically generated">
            <a:extLst>
              <a:ext uri="{FF2B5EF4-FFF2-40B4-BE49-F238E27FC236}">
                <a16:creationId xmlns:a16="http://schemas.microsoft.com/office/drawing/2014/main" id="{1DEEA0BC-46FF-4879-AB3B-6B2C85F706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47" y="2255798"/>
            <a:ext cx="723697" cy="378191"/>
          </a:xfrm>
          <a:prstGeom prst="rect">
            <a:avLst/>
          </a:prstGeom>
        </p:spPr>
      </p:pic>
      <p:sp>
        <p:nvSpPr>
          <p:cNvPr id="11" name="Oval 10">
            <a:extLst>
              <a:ext uri="{FF2B5EF4-FFF2-40B4-BE49-F238E27FC236}">
                <a16:creationId xmlns:a16="http://schemas.microsoft.com/office/drawing/2014/main" id="{5A5B9C73-811D-4FCC-B19C-991813120E3D}"/>
              </a:ext>
            </a:extLst>
          </p:cNvPr>
          <p:cNvSpPr/>
          <p:nvPr/>
        </p:nvSpPr>
        <p:spPr>
          <a:xfrm>
            <a:off x="152814" y="2725258"/>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2</a:t>
            </a:r>
          </a:p>
        </p:txBody>
      </p:sp>
      <p:pic>
        <p:nvPicPr>
          <p:cNvPr id="13" name="Picture 12" descr="A close up of a sign&#10;&#10;Description automatically generated">
            <a:extLst>
              <a:ext uri="{FF2B5EF4-FFF2-40B4-BE49-F238E27FC236}">
                <a16:creationId xmlns:a16="http://schemas.microsoft.com/office/drawing/2014/main" id="{66177B9A-4554-4F90-9ADC-B03EA08C75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123" y="3556530"/>
            <a:ext cx="963242" cy="592854"/>
          </a:xfrm>
          <a:prstGeom prst="rect">
            <a:avLst/>
          </a:prstGeom>
        </p:spPr>
      </p:pic>
      <p:sp>
        <p:nvSpPr>
          <p:cNvPr id="14" name="Oval 13">
            <a:extLst>
              <a:ext uri="{FF2B5EF4-FFF2-40B4-BE49-F238E27FC236}">
                <a16:creationId xmlns:a16="http://schemas.microsoft.com/office/drawing/2014/main" id="{4049554B-660A-4CAD-80C6-AD07006E0CF4}"/>
              </a:ext>
            </a:extLst>
          </p:cNvPr>
          <p:cNvSpPr/>
          <p:nvPr/>
        </p:nvSpPr>
        <p:spPr>
          <a:xfrm>
            <a:off x="519476" y="4184298"/>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pic>
        <p:nvPicPr>
          <p:cNvPr id="16" name="Picture 15" descr="A close up of a sign&#10;&#10;Description automatically generated">
            <a:extLst>
              <a:ext uri="{FF2B5EF4-FFF2-40B4-BE49-F238E27FC236}">
                <a16:creationId xmlns:a16="http://schemas.microsoft.com/office/drawing/2014/main" id="{A2F63E28-345D-4F40-A681-3D806DAC9E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12954" y="3379467"/>
            <a:ext cx="1277647" cy="750894"/>
          </a:xfrm>
          <a:prstGeom prst="rect">
            <a:avLst/>
          </a:prstGeom>
        </p:spPr>
      </p:pic>
      <p:sp>
        <p:nvSpPr>
          <p:cNvPr id="17" name="Oval 16">
            <a:extLst>
              <a:ext uri="{FF2B5EF4-FFF2-40B4-BE49-F238E27FC236}">
                <a16:creationId xmlns:a16="http://schemas.microsoft.com/office/drawing/2014/main" id="{F4C2A578-B1F6-424A-814A-E5E6D55303FD}"/>
              </a:ext>
            </a:extLst>
          </p:cNvPr>
          <p:cNvSpPr/>
          <p:nvPr/>
        </p:nvSpPr>
        <p:spPr>
          <a:xfrm>
            <a:off x="3162999" y="4212591"/>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4</a:t>
            </a:r>
          </a:p>
        </p:txBody>
      </p:sp>
      <p:pic>
        <p:nvPicPr>
          <p:cNvPr id="19" name="Picture 18">
            <a:extLst>
              <a:ext uri="{FF2B5EF4-FFF2-40B4-BE49-F238E27FC236}">
                <a16:creationId xmlns:a16="http://schemas.microsoft.com/office/drawing/2014/main" id="{982E8979-3417-48C7-8F49-C4A96D2006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7021" y="851461"/>
            <a:ext cx="1241727" cy="679579"/>
          </a:xfrm>
          <a:prstGeom prst="rect">
            <a:avLst/>
          </a:prstGeom>
        </p:spPr>
      </p:pic>
      <p:sp>
        <p:nvSpPr>
          <p:cNvPr id="20" name="Oval 19">
            <a:extLst>
              <a:ext uri="{FF2B5EF4-FFF2-40B4-BE49-F238E27FC236}">
                <a16:creationId xmlns:a16="http://schemas.microsoft.com/office/drawing/2014/main" id="{0410957E-6626-44BC-9D25-D2489E1154EC}"/>
              </a:ext>
            </a:extLst>
          </p:cNvPr>
          <p:cNvSpPr/>
          <p:nvPr/>
        </p:nvSpPr>
        <p:spPr>
          <a:xfrm>
            <a:off x="3393687" y="1540719"/>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23" name="Arrow: Left-Right 22">
            <a:extLst>
              <a:ext uri="{FF2B5EF4-FFF2-40B4-BE49-F238E27FC236}">
                <a16:creationId xmlns:a16="http://schemas.microsoft.com/office/drawing/2014/main" id="{5FE6B838-C2CD-404E-8DE3-06BA033F9321}"/>
              </a:ext>
            </a:extLst>
          </p:cNvPr>
          <p:cNvSpPr/>
          <p:nvPr/>
        </p:nvSpPr>
        <p:spPr>
          <a:xfrm rot="13640586">
            <a:off x="920973" y="1524506"/>
            <a:ext cx="1211335" cy="307493"/>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Arrow: Left-Right 23">
            <a:extLst>
              <a:ext uri="{FF2B5EF4-FFF2-40B4-BE49-F238E27FC236}">
                <a16:creationId xmlns:a16="http://schemas.microsoft.com/office/drawing/2014/main" id="{09509557-986A-46D1-8E6C-0E4A81254B96}"/>
              </a:ext>
            </a:extLst>
          </p:cNvPr>
          <p:cNvSpPr/>
          <p:nvPr/>
        </p:nvSpPr>
        <p:spPr>
          <a:xfrm rot="19150959">
            <a:off x="733227" y="2961488"/>
            <a:ext cx="1390658" cy="307493"/>
          </a:xfrm>
          <a:prstGeom prst="leftRightArrow">
            <a:avLst>
              <a:gd name="adj1" fmla="val 4725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Arrow: Left-Right 24">
            <a:extLst>
              <a:ext uri="{FF2B5EF4-FFF2-40B4-BE49-F238E27FC236}">
                <a16:creationId xmlns:a16="http://schemas.microsoft.com/office/drawing/2014/main" id="{3181011C-80BF-483B-BAE9-D8D4E5ED3970}"/>
              </a:ext>
            </a:extLst>
          </p:cNvPr>
          <p:cNvSpPr/>
          <p:nvPr/>
        </p:nvSpPr>
        <p:spPr>
          <a:xfrm rot="19150959">
            <a:off x="2666557" y="1683013"/>
            <a:ext cx="883729" cy="307493"/>
          </a:xfrm>
          <a:prstGeom prst="leftRightArrow">
            <a:avLst>
              <a:gd name="adj1" fmla="val 4725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Arrow: Left-Right 25">
            <a:extLst>
              <a:ext uri="{FF2B5EF4-FFF2-40B4-BE49-F238E27FC236}">
                <a16:creationId xmlns:a16="http://schemas.microsoft.com/office/drawing/2014/main" id="{04B60DC3-1AFF-4684-913D-874730F44B9C}"/>
              </a:ext>
            </a:extLst>
          </p:cNvPr>
          <p:cNvSpPr/>
          <p:nvPr/>
        </p:nvSpPr>
        <p:spPr>
          <a:xfrm rot="13640586">
            <a:off x="2737756" y="2792025"/>
            <a:ext cx="1128270" cy="307493"/>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Font typeface="+mj-lt"/>
              <a:buAutoNum type="arabicPeriod"/>
            </a:pPr>
            <a:endParaRPr lang="en-US"/>
          </a:p>
        </p:txBody>
      </p:sp>
      <p:sp>
        <p:nvSpPr>
          <p:cNvPr id="27" name="Arrow: Left-Right 26">
            <a:extLst>
              <a:ext uri="{FF2B5EF4-FFF2-40B4-BE49-F238E27FC236}">
                <a16:creationId xmlns:a16="http://schemas.microsoft.com/office/drawing/2014/main" id="{19EF1B5C-7A2F-4928-B0BE-8D60C6D2D9D6}"/>
              </a:ext>
            </a:extLst>
          </p:cNvPr>
          <p:cNvSpPr/>
          <p:nvPr/>
        </p:nvSpPr>
        <p:spPr>
          <a:xfrm flipV="1">
            <a:off x="800744" y="2346647"/>
            <a:ext cx="723697" cy="213629"/>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BFF4EC0-ADA3-4BFE-A62E-F27D9DC38EE7}"/>
              </a:ext>
            </a:extLst>
          </p:cNvPr>
          <p:cNvSpPr txBox="1"/>
          <p:nvPr/>
        </p:nvSpPr>
        <p:spPr>
          <a:xfrm>
            <a:off x="4341550" y="702277"/>
            <a:ext cx="4725404" cy="3970318"/>
          </a:xfrm>
          <a:prstGeom prst="rect">
            <a:avLst/>
          </a:prstGeom>
          <a:noFill/>
          <a:ln>
            <a:solidFill>
              <a:schemeClr val="tx1"/>
            </a:solidFill>
          </a:ln>
        </p:spPr>
        <p:txBody>
          <a:bodyPr wrap="square" rtlCol="0">
            <a:spAutoFit/>
          </a:bodyPr>
          <a:lstStyle/>
          <a:p>
            <a:pPr marL="342900" indent="-342900">
              <a:buFont typeface="+mj-lt"/>
              <a:buAutoNum type="arabicPeriod"/>
            </a:pPr>
            <a:r>
              <a:rPr lang="en-US" sz="1600" dirty="0">
                <a:solidFill>
                  <a:srgbClr val="4CB4D1"/>
                </a:solidFill>
                <a:latin typeface="+mj-lt"/>
                <a:ea typeface="+mj-ea"/>
                <a:cs typeface="+mj-cs"/>
              </a:rPr>
              <a:t>Function Chaining – Executing sequence of function in a predefined order</a:t>
            </a:r>
          </a:p>
          <a:p>
            <a:pPr marL="342900" indent="-342900">
              <a:buFont typeface="+mj-lt"/>
              <a:buAutoNum type="arabicPeriod"/>
            </a:pPr>
            <a:r>
              <a:rPr lang="en-US" sz="1600" dirty="0">
                <a:solidFill>
                  <a:srgbClr val="4CB4D1"/>
                </a:solidFill>
                <a:latin typeface="+mj-lt"/>
                <a:ea typeface="+mj-ea"/>
                <a:cs typeface="+mj-cs"/>
              </a:rPr>
              <a:t>Fan-in/Fan-out – Executing multiple function in Parallel and then waiting for all to finish</a:t>
            </a:r>
          </a:p>
          <a:p>
            <a:pPr marL="342900" indent="-342900">
              <a:buFont typeface="+mj-lt"/>
              <a:buAutoNum type="arabicPeriod"/>
            </a:pPr>
            <a:r>
              <a:rPr lang="en-US" sz="1600" dirty="0">
                <a:solidFill>
                  <a:srgbClr val="4CB4D1"/>
                </a:solidFill>
                <a:latin typeface="+mj-lt"/>
                <a:ea typeface="+mj-ea"/>
                <a:cs typeface="+mj-cs"/>
              </a:rPr>
              <a:t>Async HTTP API – It is all about the problem  of coordinating long running operation with external clients</a:t>
            </a:r>
          </a:p>
          <a:p>
            <a:pPr marL="342900" indent="-342900">
              <a:buFont typeface="+mj-lt"/>
              <a:buAutoNum type="arabicPeriod"/>
            </a:pPr>
            <a:r>
              <a:rPr lang="en-US" sz="1600" dirty="0">
                <a:solidFill>
                  <a:srgbClr val="4CB4D1"/>
                </a:solidFill>
                <a:latin typeface="+mj-lt"/>
                <a:ea typeface="+mj-ea"/>
                <a:cs typeface="+mj-cs"/>
              </a:rPr>
              <a:t>Monitoring – Flexible recurring process (ex.) until a condition is met</a:t>
            </a:r>
          </a:p>
          <a:p>
            <a:pPr marL="342900" indent="-342900">
              <a:buFont typeface="+mj-lt"/>
              <a:buAutoNum type="arabicPeriod"/>
            </a:pPr>
            <a:r>
              <a:rPr lang="en-US" sz="1600" dirty="0">
                <a:solidFill>
                  <a:srgbClr val="4CB4D1"/>
                </a:solidFill>
                <a:latin typeface="+mj-lt"/>
                <a:ea typeface="+mj-ea"/>
                <a:cs typeface="+mj-cs"/>
              </a:rPr>
              <a:t>Human Interaction - </a:t>
            </a:r>
            <a:r>
              <a:rPr lang="en-IN" dirty="0"/>
              <a:t>involving humans in an automated process is that people are not always as highly available and responsive as cloud services and hence time outs needed for handling compensating transaction</a:t>
            </a:r>
            <a:endParaRPr lang="en-US" sz="1600" dirty="0">
              <a:solidFill>
                <a:srgbClr val="4CB4D1"/>
              </a:solidFill>
              <a:latin typeface="+mj-lt"/>
              <a:ea typeface="+mj-ea"/>
              <a:cs typeface="+mj-cs"/>
            </a:endParaRPr>
          </a:p>
        </p:txBody>
      </p:sp>
    </p:spTree>
    <p:extLst>
      <p:ext uri="{BB962C8B-B14F-4D97-AF65-F5344CB8AC3E}">
        <p14:creationId xmlns:p14="http://schemas.microsoft.com/office/powerpoint/2010/main" val="2376828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490A-4963-4CD3-897F-0B9A05B09B6D}"/>
              </a:ext>
            </a:extLst>
          </p:cNvPr>
          <p:cNvSpPr>
            <a:spLocks noGrp="1"/>
          </p:cNvSpPr>
          <p:nvPr>
            <p:ph type="title"/>
          </p:nvPr>
        </p:nvSpPr>
        <p:spPr/>
        <p:txBody>
          <a:bodyPr/>
          <a:lstStyle/>
          <a:p>
            <a:r>
              <a:rPr lang="en-US" dirty="0"/>
              <a:t>How Durable function works</a:t>
            </a:r>
          </a:p>
        </p:txBody>
      </p:sp>
      <p:sp>
        <p:nvSpPr>
          <p:cNvPr id="4" name="Rectangle 3">
            <a:extLst>
              <a:ext uri="{FF2B5EF4-FFF2-40B4-BE49-F238E27FC236}">
                <a16:creationId xmlns:a16="http://schemas.microsoft.com/office/drawing/2014/main" id="{148BA458-AF5D-40BD-9881-49D4C6071764}"/>
              </a:ext>
            </a:extLst>
          </p:cNvPr>
          <p:cNvSpPr/>
          <p:nvPr/>
        </p:nvSpPr>
        <p:spPr>
          <a:xfrm>
            <a:off x="1256044" y="1045029"/>
            <a:ext cx="1728316" cy="793819"/>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Orchestrator Function</a:t>
            </a:r>
          </a:p>
        </p:txBody>
      </p:sp>
      <p:sp>
        <p:nvSpPr>
          <p:cNvPr id="5" name="Rectangle 4">
            <a:extLst>
              <a:ext uri="{FF2B5EF4-FFF2-40B4-BE49-F238E27FC236}">
                <a16:creationId xmlns:a16="http://schemas.microsoft.com/office/drawing/2014/main" id="{E7F3CD45-0467-4DF9-95BF-3B28DB426A42}"/>
              </a:ext>
            </a:extLst>
          </p:cNvPr>
          <p:cNvSpPr/>
          <p:nvPr/>
        </p:nvSpPr>
        <p:spPr>
          <a:xfrm>
            <a:off x="3980822" y="1045029"/>
            <a:ext cx="1728316" cy="793819"/>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Activity Function</a:t>
            </a:r>
          </a:p>
        </p:txBody>
      </p:sp>
      <p:sp>
        <p:nvSpPr>
          <p:cNvPr id="6" name="Rectangle 5">
            <a:extLst>
              <a:ext uri="{FF2B5EF4-FFF2-40B4-BE49-F238E27FC236}">
                <a16:creationId xmlns:a16="http://schemas.microsoft.com/office/drawing/2014/main" id="{BC2AF6FA-A044-4100-897C-27171EA2AFCE}"/>
              </a:ext>
            </a:extLst>
          </p:cNvPr>
          <p:cNvSpPr/>
          <p:nvPr/>
        </p:nvSpPr>
        <p:spPr>
          <a:xfrm>
            <a:off x="2853732" y="3024554"/>
            <a:ext cx="1969477" cy="793819"/>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History</a:t>
            </a:r>
          </a:p>
        </p:txBody>
      </p:sp>
      <p:sp>
        <p:nvSpPr>
          <p:cNvPr id="7" name="Arrow: Right 6">
            <a:extLst>
              <a:ext uri="{FF2B5EF4-FFF2-40B4-BE49-F238E27FC236}">
                <a16:creationId xmlns:a16="http://schemas.microsoft.com/office/drawing/2014/main" id="{7368B37E-387A-41D1-9502-64B5857ED464}"/>
              </a:ext>
            </a:extLst>
          </p:cNvPr>
          <p:cNvSpPr/>
          <p:nvPr/>
        </p:nvSpPr>
        <p:spPr>
          <a:xfrm>
            <a:off x="304363" y="1416818"/>
            <a:ext cx="951681" cy="221063"/>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23AEE95-D018-4EEC-BB22-C24803ADF501}"/>
              </a:ext>
            </a:extLst>
          </p:cNvPr>
          <p:cNvSpPr/>
          <p:nvPr/>
        </p:nvSpPr>
        <p:spPr>
          <a:xfrm rot="2889707">
            <a:off x="838409" y="2711365"/>
            <a:ext cx="2336301" cy="182055"/>
          </a:xfrm>
          <a:prstGeom prst="rightArrow">
            <a:avLst>
              <a:gd name="adj1" fmla="val 5000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t>
            </a:r>
          </a:p>
        </p:txBody>
      </p:sp>
      <p:sp>
        <p:nvSpPr>
          <p:cNvPr id="11" name="Arrow: Right 10">
            <a:extLst>
              <a:ext uri="{FF2B5EF4-FFF2-40B4-BE49-F238E27FC236}">
                <a16:creationId xmlns:a16="http://schemas.microsoft.com/office/drawing/2014/main" id="{777A9E80-CF49-45F3-B3E1-BD2B9DC6B555}"/>
              </a:ext>
            </a:extLst>
          </p:cNvPr>
          <p:cNvSpPr/>
          <p:nvPr/>
        </p:nvSpPr>
        <p:spPr>
          <a:xfrm rot="13817124">
            <a:off x="1326693" y="2490790"/>
            <a:ext cx="1794813" cy="278545"/>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27A22F8-D422-47E7-A2B3-35B81E2BF608}"/>
              </a:ext>
            </a:extLst>
          </p:cNvPr>
          <p:cNvSpPr/>
          <p:nvPr/>
        </p:nvSpPr>
        <p:spPr>
          <a:xfrm>
            <a:off x="2022460" y="2523623"/>
            <a:ext cx="682047" cy="212877"/>
          </a:xfrm>
          <a:prstGeom prst="ellips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NO</a:t>
            </a:r>
          </a:p>
        </p:txBody>
      </p:sp>
      <p:sp>
        <p:nvSpPr>
          <p:cNvPr id="14" name="Arrow: Right 13">
            <a:extLst>
              <a:ext uri="{FF2B5EF4-FFF2-40B4-BE49-F238E27FC236}">
                <a16:creationId xmlns:a16="http://schemas.microsoft.com/office/drawing/2014/main" id="{B4D7D075-FC0B-45FD-AEE0-F3071B549BA2}"/>
              </a:ext>
            </a:extLst>
          </p:cNvPr>
          <p:cNvSpPr/>
          <p:nvPr/>
        </p:nvSpPr>
        <p:spPr>
          <a:xfrm>
            <a:off x="2984360" y="1306286"/>
            <a:ext cx="996462" cy="212876"/>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8465818-A7BC-42F7-AD9B-6523DAE616A1}"/>
              </a:ext>
            </a:extLst>
          </p:cNvPr>
          <p:cNvSpPr/>
          <p:nvPr/>
        </p:nvSpPr>
        <p:spPr>
          <a:xfrm>
            <a:off x="2984361" y="934496"/>
            <a:ext cx="951680" cy="37178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Queue</a:t>
            </a:r>
          </a:p>
        </p:txBody>
      </p:sp>
      <p:sp>
        <p:nvSpPr>
          <p:cNvPr id="16" name="Arrow: Down 15">
            <a:extLst>
              <a:ext uri="{FF2B5EF4-FFF2-40B4-BE49-F238E27FC236}">
                <a16:creationId xmlns:a16="http://schemas.microsoft.com/office/drawing/2014/main" id="{A1CD358E-20A2-4C91-A50F-5D62E494BDE7}"/>
              </a:ext>
            </a:extLst>
          </p:cNvPr>
          <p:cNvSpPr/>
          <p:nvPr/>
        </p:nvSpPr>
        <p:spPr>
          <a:xfrm>
            <a:off x="4138207" y="1836698"/>
            <a:ext cx="363455" cy="1187856"/>
          </a:xfrm>
          <a:prstGeom prst="down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965566E-F3E5-4C81-89B2-6D016AE9A6A7}"/>
              </a:ext>
            </a:extLst>
          </p:cNvPr>
          <p:cNvSpPr/>
          <p:nvPr/>
        </p:nvSpPr>
        <p:spPr>
          <a:xfrm>
            <a:off x="4572000" y="1882908"/>
            <a:ext cx="854110" cy="93903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Task Completed. Updated execution history table</a:t>
            </a:r>
          </a:p>
        </p:txBody>
      </p:sp>
      <p:sp>
        <p:nvSpPr>
          <p:cNvPr id="18" name="Arrow: Right 17">
            <a:extLst>
              <a:ext uri="{FF2B5EF4-FFF2-40B4-BE49-F238E27FC236}">
                <a16:creationId xmlns:a16="http://schemas.microsoft.com/office/drawing/2014/main" id="{D0D8B637-D8D1-4D0F-8CA3-9762E1596FB9}"/>
              </a:ext>
            </a:extLst>
          </p:cNvPr>
          <p:cNvSpPr/>
          <p:nvPr/>
        </p:nvSpPr>
        <p:spPr>
          <a:xfrm rot="2889707">
            <a:off x="1893085" y="2295455"/>
            <a:ext cx="1419157" cy="192092"/>
          </a:xfrm>
          <a:prstGeom prst="rightArrow">
            <a:avLst>
              <a:gd name="adj1" fmla="val 5000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9" name="Arrow: Right 18">
            <a:extLst>
              <a:ext uri="{FF2B5EF4-FFF2-40B4-BE49-F238E27FC236}">
                <a16:creationId xmlns:a16="http://schemas.microsoft.com/office/drawing/2014/main" id="{98A5FD7C-1C1F-4253-B38B-C24BC378A72E}"/>
              </a:ext>
            </a:extLst>
          </p:cNvPr>
          <p:cNvSpPr/>
          <p:nvPr/>
        </p:nvSpPr>
        <p:spPr>
          <a:xfrm rot="13817124">
            <a:off x="2581846" y="2257646"/>
            <a:ext cx="1419416" cy="278545"/>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B642D7E-5F8E-490B-B930-5C87627E5259}"/>
              </a:ext>
            </a:extLst>
          </p:cNvPr>
          <p:cNvSpPr/>
          <p:nvPr/>
        </p:nvSpPr>
        <p:spPr>
          <a:xfrm>
            <a:off x="3209846" y="2434865"/>
            <a:ext cx="682047" cy="168352"/>
          </a:xfrm>
          <a:prstGeom prst="ellips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Yes</a:t>
            </a:r>
          </a:p>
        </p:txBody>
      </p:sp>
      <p:sp>
        <p:nvSpPr>
          <p:cNvPr id="21" name="Rectangle 20">
            <a:extLst>
              <a:ext uri="{FF2B5EF4-FFF2-40B4-BE49-F238E27FC236}">
                <a16:creationId xmlns:a16="http://schemas.microsoft.com/office/drawing/2014/main" id="{EC6BABD1-FA5D-4552-B114-DD18DDFB66D6}"/>
              </a:ext>
            </a:extLst>
          </p:cNvPr>
          <p:cNvSpPr/>
          <p:nvPr/>
        </p:nvSpPr>
        <p:spPr>
          <a:xfrm>
            <a:off x="5779476" y="1045028"/>
            <a:ext cx="3147259" cy="313682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E73A62F-22ED-41DC-A673-9A92B0DCDACD}"/>
              </a:ext>
            </a:extLst>
          </p:cNvPr>
          <p:cNvSpPr/>
          <p:nvPr/>
        </p:nvSpPr>
        <p:spPr>
          <a:xfrm>
            <a:off x="5807948" y="542611"/>
            <a:ext cx="3114989"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Sequence of Call</a:t>
            </a:r>
          </a:p>
        </p:txBody>
      </p:sp>
      <p:sp>
        <p:nvSpPr>
          <p:cNvPr id="23" name="Rectangle 22">
            <a:extLst>
              <a:ext uri="{FF2B5EF4-FFF2-40B4-BE49-F238E27FC236}">
                <a16:creationId xmlns:a16="http://schemas.microsoft.com/office/drawing/2014/main" id="{AF7AFF96-3EDA-4FBB-B602-E33D38033C56}"/>
              </a:ext>
            </a:extLst>
          </p:cNvPr>
          <p:cNvSpPr/>
          <p:nvPr/>
        </p:nvSpPr>
        <p:spPr>
          <a:xfrm>
            <a:off x="5779476" y="1045028"/>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Started</a:t>
            </a:r>
          </a:p>
        </p:txBody>
      </p:sp>
      <p:sp>
        <p:nvSpPr>
          <p:cNvPr id="24" name="Rectangle 23">
            <a:extLst>
              <a:ext uri="{FF2B5EF4-FFF2-40B4-BE49-F238E27FC236}">
                <a16:creationId xmlns:a16="http://schemas.microsoft.com/office/drawing/2014/main" id="{76C4AA53-DDB1-4DDF-94DD-3089F2941094}"/>
              </a:ext>
            </a:extLst>
          </p:cNvPr>
          <p:cNvSpPr/>
          <p:nvPr/>
        </p:nvSpPr>
        <p:spPr>
          <a:xfrm>
            <a:off x="5779476" y="1425374"/>
            <a:ext cx="3131123"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Started</a:t>
            </a:r>
          </a:p>
        </p:txBody>
      </p:sp>
      <p:sp>
        <p:nvSpPr>
          <p:cNvPr id="25" name="Rectangle 24">
            <a:extLst>
              <a:ext uri="{FF2B5EF4-FFF2-40B4-BE49-F238E27FC236}">
                <a16:creationId xmlns:a16="http://schemas.microsoft.com/office/drawing/2014/main" id="{77410E1C-143F-4397-9CCA-EFE7AC3D336B}"/>
              </a:ext>
            </a:extLst>
          </p:cNvPr>
          <p:cNvSpPr/>
          <p:nvPr/>
        </p:nvSpPr>
        <p:spPr>
          <a:xfrm>
            <a:off x="5779476" y="1810562"/>
            <a:ext cx="3131123" cy="460365"/>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Task scheduled on Activity function</a:t>
            </a:r>
          </a:p>
        </p:txBody>
      </p:sp>
      <p:sp>
        <p:nvSpPr>
          <p:cNvPr id="26" name="Rectangle 25">
            <a:extLst>
              <a:ext uri="{FF2B5EF4-FFF2-40B4-BE49-F238E27FC236}">
                <a16:creationId xmlns:a16="http://schemas.microsoft.com/office/drawing/2014/main" id="{1BACED7E-6DE9-4837-9661-7AF06FECC84C}"/>
              </a:ext>
            </a:extLst>
          </p:cNvPr>
          <p:cNvSpPr/>
          <p:nvPr/>
        </p:nvSpPr>
        <p:spPr>
          <a:xfrm>
            <a:off x="5779476" y="2279382"/>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Completed</a:t>
            </a:r>
          </a:p>
        </p:txBody>
      </p:sp>
      <p:sp>
        <p:nvSpPr>
          <p:cNvPr id="27" name="Rectangle 26">
            <a:extLst>
              <a:ext uri="{FF2B5EF4-FFF2-40B4-BE49-F238E27FC236}">
                <a16:creationId xmlns:a16="http://schemas.microsoft.com/office/drawing/2014/main" id="{16797C71-D838-49F9-9C28-3D6BB218FF6A}"/>
              </a:ext>
            </a:extLst>
          </p:cNvPr>
          <p:cNvSpPr/>
          <p:nvPr/>
        </p:nvSpPr>
        <p:spPr>
          <a:xfrm>
            <a:off x="5779476" y="2662812"/>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Activity function Completed</a:t>
            </a:r>
          </a:p>
        </p:txBody>
      </p:sp>
      <p:sp>
        <p:nvSpPr>
          <p:cNvPr id="28" name="Rectangle 27">
            <a:extLst>
              <a:ext uri="{FF2B5EF4-FFF2-40B4-BE49-F238E27FC236}">
                <a16:creationId xmlns:a16="http://schemas.microsoft.com/office/drawing/2014/main" id="{6196D48C-0414-47B7-8FCF-B163643ABE71}"/>
              </a:ext>
            </a:extLst>
          </p:cNvPr>
          <p:cNvSpPr/>
          <p:nvPr/>
        </p:nvSpPr>
        <p:spPr>
          <a:xfrm>
            <a:off x="5781156" y="3046315"/>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Started</a:t>
            </a:r>
          </a:p>
        </p:txBody>
      </p:sp>
      <p:sp>
        <p:nvSpPr>
          <p:cNvPr id="30" name="Rectangle 29">
            <a:extLst>
              <a:ext uri="{FF2B5EF4-FFF2-40B4-BE49-F238E27FC236}">
                <a16:creationId xmlns:a16="http://schemas.microsoft.com/office/drawing/2014/main" id="{0AFE4311-17BC-404E-B814-7D8B5C1B1A8C}"/>
              </a:ext>
            </a:extLst>
          </p:cNvPr>
          <p:cNvSpPr/>
          <p:nvPr/>
        </p:nvSpPr>
        <p:spPr>
          <a:xfrm>
            <a:off x="5762740" y="3429824"/>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completed</a:t>
            </a:r>
          </a:p>
        </p:txBody>
      </p:sp>
      <p:sp>
        <p:nvSpPr>
          <p:cNvPr id="31" name="Rectangle 30">
            <a:extLst>
              <a:ext uri="{FF2B5EF4-FFF2-40B4-BE49-F238E27FC236}">
                <a16:creationId xmlns:a16="http://schemas.microsoft.com/office/drawing/2014/main" id="{D4AE9672-0F22-493C-A8DD-BDB3F144085E}"/>
              </a:ext>
            </a:extLst>
          </p:cNvPr>
          <p:cNvSpPr/>
          <p:nvPr/>
        </p:nvSpPr>
        <p:spPr>
          <a:xfrm>
            <a:off x="5791812" y="3810068"/>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Completed</a:t>
            </a:r>
          </a:p>
        </p:txBody>
      </p:sp>
    </p:spTree>
    <p:extLst>
      <p:ext uri="{BB962C8B-B14F-4D97-AF65-F5344CB8AC3E}">
        <p14:creationId xmlns:p14="http://schemas.microsoft.com/office/powerpoint/2010/main" val="332007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mph" presetSubtype="0" fill="hold" grpId="0" nodeType="clickEffect">
                                  <p:stCondLst>
                                    <p:cond delay="0"/>
                                  </p:stCondLst>
                                  <p:childTnLst>
                                    <p:animClr clrSpc="hsl" dir="cw">
                                      <p:cBhvr override="childStyle">
                                        <p:cTn id="12" dur="500" fill="hold"/>
                                        <p:tgtEl>
                                          <p:spTgt spid="4"/>
                                        </p:tgtEl>
                                        <p:attrNameLst>
                                          <p:attrName>style.color</p:attrName>
                                        </p:attrNameLst>
                                      </p:cBhvr>
                                      <p:by>
                                        <p:hsl h="7200000" s="0" l="0"/>
                                      </p:by>
                                    </p:animClr>
                                    <p:animClr clrSpc="hsl" dir="cw">
                                      <p:cBhvr>
                                        <p:cTn id="13" dur="500" fill="hold"/>
                                        <p:tgtEl>
                                          <p:spTgt spid="4"/>
                                        </p:tgtEl>
                                        <p:attrNameLst>
                                          <p:attrName>fillcolor</p:attrName>
                                        </p:attrNameLst>
                                      </p:cBhvr>
                                      <p:by>
                                        <p:hsl h="7200000" s="0" l="0"/>
                                      </p:by>
                                    </p:animClr>
                                    <p:animClr clrSpc="hsl" dir="cw">
                                      <p:cBhvr>
                                        <p:cTn id="14" dur="500" fill="hold"/>
                                        <p:tgtEl>
                                          <p:spTgt spid="4"/>
                                        </p:tgtEl>
                                        <p:attrNameLst>
                                          <p:attrName>stroke.color</p:attrName>
                                        </p:attrNameLst>
                                      </p:cBhvr>
                                      <p:by>
                                        <p:hsl h="7200000" s="0" l="0"/>
                                      </p:by>
                                    </p:animClr>
                                    <p:set>
                                      <p:cBhvr>
                                        <p:cTn id="15" dur="500" fill="hold"/>
                                        <p:tgtEl>
                                          <p:spTgt spid="4"/>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ppt_x"/>
                                          </p:val>
                                        </p:tav>
                                        <p:tav tm="100000">
                                          <p:val>
                                            <p:strVal val="#ppt_x"/>
                                          </p:val>
                                        </p:tav>
                                      </p:tavLst>
                                    </p:anim>
                                    <p:anim calcmode="lin" valueType="num">
                                      <p:cBhvr additive="base">
                                        <p:cTn id="59" dur="500" fill="hold"/>
                                        <p:tgtEl>
                                          <p:spTgt spid="2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ppt_x"/>
                                          </p:val>
                                        </p:tav>
                                        <p:tav tm="100000">
                                          <p:val>
                                            <p:strVal val="#ppt_x"/>
                                          </p:val>
                                        </p:tav>
                                      </p:tavLst>
                                    </p:anim>
                                    <p:anim calcmode="lin" valueType="num">
                                      <p:cBhvr additive="base">
                                        <p:cTn id="63" dur="500" fill="hold"/>
                                        <p:tgtEl>
                                          <p:spTgt spid="2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ppt_x"/>
                                          </p:val>
                                        </p:tav>
                                        <p:tav tm="100000">
                                          <p:val>
                                            <p:strVal val="#ppt_x"/>
                                          </p:val>
                                        </p:tav>
                                      </p:tavLst>
                                    </p:anim>
                                    <p:anim calcmode="lin" valueType="num">
                                      <p:cBhvr additive="base">
                                        <p:cTn id="67" dur="500" fill="hold"/>
                                        <p:tgtEl>
                                          <p:spTgt spid="2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ppt_x"/>
                                          </p:val>
                                        </p:tav>
                                        <p:tav tm="100000">
                                          <p:val>
                                            <p:strVal val="#ppt_x"/>
                                          </p:val>
                                        </p:tav>
                                      </p:tavLst>
                                    </p:anim>
                                    <p:anim calcmode="lin" valueType="num">
                                      <p:cBhvr additive="base">
                                        <p:cTn id="71" dur="500" fill="hold"/>
                                        <p:tgtEl>
                                          <p:spTgt spid="27"/>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500" fill="hold"/>
                                        <p:tgtEl>
                                          <p:spTgt spid="28"/>
                                        </p:tgtEl>
                                        <p:attrNameLst>
                                          <p:attrName>ppt_x</p:attrName>
                                        </p:attrNameLst>
                                      </p:cBhvr>
                                      <p:tavLst>
                                        <p:tav tm="0">
                                          <p:val>
                                            <p:strVal val="#ppt_x"/>
                                          </p:val>
                                        </p:tav>
                                        <p:tav tm="100000">
                                          <p:val>
                                            <p:strVal val="#ppt_x"/>
                                          </p:val>
                                        </p:tav>
                                      </p:tavLst>
                                    </p:anim>
                                    <p:anim calcmode="lin" valueType="num">
                                      <p:cBhvr additive="base">
                                        <p:cTn id="75" dur="500" fill="hold"/>
                                        <p:tgtEl>
                                          <p:spTgt spid="28"/>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ppt_x"/>
                                          </p:val>
                                        </p:tav>
                                        <p:tav tm="100000">
                                          <p:val>
                                            <p:strVal val="#ppt_x"/>
                                          </p:val>
                                        </p:tav>
                                      </p:tavLst>
                                    </p:anim>
                                    <p:anim calcmode="lin" valueType="num">
                                      <p:cBhvr additive="base">
                                        <p:cTn id="8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P spid="26" grpId="0" animBg="1"/>
      <p:bldP spid="27" grpId="0" animBg="1"/>
      <p:bldP spid="28" grpId="0" animBg="1"/>
      <p:bldP spid="30"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80" dirty="0"/>
              <a:t>Agenda</a:t>
            </a:r>
          </a:p>
        </p:txBody>
      </p:sp>
      <p:pic>
        <p:nvPicPr>
          <p:cNvPr id="4" name="Picture 2" descr="D:\Surendar Works\icons and images\box_shadow[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613883" y="2248016"/>
            <a:ext cx="3916612" cy="3013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3965883" y="440396"/>
            <a:ext cx="5169332" cy="4112555"/>
          </a:xfrm>
          <a:prstGeom prst="rect">
            <a:avLst/>
          </a:prstGeom>
          <a:noFill/>
          <a:ln w="9525">
            <a:noFill/>
            <a:miter lim="800000"/>
            <a:headEnd/>
            <a:tailEnd/>
          </a:ln>
        </p:spPr>
        <p:txBody>
          <a:bodyPr wrap="square" rtlCol="0" anchor="ctr" anchorCtr="0">
            <a:prstTxWarp prst="textNoShape">
              <a:avLst/>
            </a:prstTxWarp>
            <a:noAutofit/>
          </a:bodyPr>
          <a:lstStyle/>
          <a:p>
            <a:pPr marL="395268" indent="-395268" defTabSz="685783" eaLnBrk="0" hangingPunct="0">
              <a:spcAft>
                <a:spcPts val="1200"/>
              </a:spcAft>
              <a:buClr>
                <a:srgbClr val="00B0F0"/>
              </a:buClr>
              <a:buFont typeface="Wingdings 2" panose="05020102010507070707" pitchFamily="18" charset="2"/>
              <a:buChar char=""/>
            </a:pPr>
            <a:r>
              <a:rPr lang="en-US" sz="1600" dirty="0"/>
              <a:t>What is </a:t>
            </a:r>
            <a:r>
              <a:rPr lang="en-US" sz="1600" dirty="0" err="1"/>
              <a:t>Serverless</a:t>
            </a:r>
            <a:r>
              <a:rPr lang="en-US" sz="1600" dirty="0"/>
              <a:t> Architecture</a:t>
            </a:r>
          </a:p>
          <a:p>
            <a:pPr marL="395268" indent="-395268" defTabSz="685783" eaLnBrk="0" hangingPunct="0">
              <a:spcAft>
                <a:spcPts val="1200"/>
              </a:spcAft>
              <a:buClr>
                <a:srgbClr val="00B0F0"/>
              </a:buClr>
              <a:buFont typeface="Wingdings 2" panose="05020102010507070707" pitchFamily="18" charset="2"/>
              <a:buChar char=""/>
            </a:pPr>
            <a:r>
              <a:rPr lang="en-US" sz="1600" dirty="0"/>
              <a:t>What is charged in </a:t>
            </a:r>
            <a:r>
              <a:rPr lang="en-US" sz="1600" dirty="0" err="1"/>
              <a:t>Serverless</a:t>
            </a:r>
            <a:r>
              <a:rPr lang="en-US" sz="1600" dirty="0"/>
              <a:t> vs Normal API</a:t>
            </a:r>
          </a:p>
          <a:p>
            <a:pPr marL="395268" indent="-395268" defTabSz="685783" eaLnBrk="0" hangingPunct="0">
              <a:spcAft>
                <a:spcPts val="1200"/>
              </a:spcAft>
              <a:buClr>
                <a:srgbClr val="00B0F0"/>
              </a:buClr>
              <a:buFont typeface="Wingdings 2" panose="05020102010507070707" pitchFamily="18" charset="2"/>
              <a:buChar char=""/>
            </a:pPr>
            <a:r>
              <a:rPr lang="en-US" sz="1600" dirty="0"/>
              <a:t>Various Serverless Offering</a:t>
            </a:r>
          </a:p>
          <a:p>
            <a:pPr marL="395268" indent="-395268" defTabSz="685783" eaLnBrk="0" hangingPunct="0">
              <a:spcAft>
                <a:spcPts val="1200"/>
              </a:spcAft>
              <a:buClr>
                <a:srgbClr val="00B0F0"/>
              </a:buClr>
              <a:buFont typeface="Wingdings 2" panose="05020102010507070707" pitchFamily="18" charset="2"/>
              <a:buChar char=""/>
            </a:pPr>
            <a:r>
              <a:rPr lang="en-US" sz="1600" dirty="0"/>
              <a:t>Open Source Serverless Pros and Cons</a:t>
            </a:r>
          </a:p>
          <a:p>
            <a:pPr marL="395268" indent="-395268" defTabSz="685783" eaLnBrk="0" hangingPunct="0">
              <a:spcAft>
                <a:spcPts val="1200"/>
              </a:spcAft>
              <a:buClr>
                <a:srgbClr val="00B0F0"/>
              </a:buClr>
              <a:buFont typeface="Wingdings 2" panose="05020102010507070707" pitchFamily="18" charset="2"/>
              <a:buChar char=""/>
            </a:pPr>
            <a:r>
              <a:rPr lang="en-US" sz="1600" dirty="0"/>
              <a:t>Azure function 2.0 Architecture</a:t>
            </a:r>
          </a:p>
          <a:p>
            <a:pPr marL="395268" indent="-395268" defTabSz="685783" eaLnBrk="0" hangingPunct="0">
              <a:spcAft>
                <a:spcPts val="1200"/>
              </a:spcAft>
              <a:buClr>
                <a:srgbClr val="00B0F0"/>
              </a:buClr>
              <a:buFont typeface="Wingdings 2" panose="05020102010507070707" pitchFamily="18" charset="2"/>
              <a:buChar char=""/>
            </a:pPr>
            <a:r>
              <a:rPr lang="en-US" sz="1600" dirty="0"/>
              <a:t>Azure function Uniqueness</a:t>
            </a:r>
          </a:p>
          <a:p>
            <a:pPr marL="395268" indent="-395268" defTabSz="685783" eaLnBrk="0" hangingPunct="0">
              <a:spcAft>
                <a:spcPts val="1200"/>
              </a:spcAft>
              <a:buClr>
                <a:srgbClr val="00B0F0"/>
              </a:buClr>
              <a:buFont typeface="Wingdings 2" panose="05020102010507070707" pitchFamily="18" charset="2"/>
              <a:buChar char=""/>
            </a:pPr>
            <a:r>
              <a:rPr lang="en-US" sz="1600" dirty="0"/>
              <a:t>Input output binding</a:t>
            </a:r>
          </a:p>
          <a:p>
            <a:pPr marL="395268" indent="-395268" defTabSz="685783" eaLnBrk="0" hangingPunct="0">
              <a:spcAft>
                <a:spcPts val="1200"/>
              </a:spcAft>
              <a:buClr>
                <a:srgbClr val="00B0F0"/>
              </a:buClr>
              <a:buFont typeface="Wingdings 2" panose="05020102010507070707" pitchFamily="18" charset="2"/>
              <a:buChar char=""/>
            </a:pPr>
            <a:r>
              <a:rPr lang="en-US" sz="1600" dirty="0"/>
              <a:t>How to compose Function As Service</a:t>
            </a:r>
          </a:p>
          <a:p>
            <a:pPr marL="395268" indent="-395268" defTabSz="685783" eaLnBrk="0" hangingPunct="0">
              <a:spcAft>
                <a:spcPts val="1200"/>
              </a:spcAft>
              <a:buClr>
                <a:srgbClr val="00B0F0"/>
              </a:buClr>
              <a:buFont typeface="Wingdings 2" panose="05020102010507070707" pitchFamily="18" charset="2"/>
              <a:buChar char=""/>
            </a:pPr>
            <a:r>
              <a:rPr lang="en-US" sz="1600" dirty="0">
                <a:solidFill>
                  <a:schemeClr val="accent3">
                    <a:lumMod val="75000"/>
                  </a:schemeClr>
                </a:solidFill>
              </a:rPr>
              <a:t>Durable Function – Problem statement, Use case types, How it works</a:t>
            </a:r>
          </a:p>
          <a:p>
            <a:pPr marL="395268" indent="-395268" defTabSz="685783" eaLnBrk="0" hangingPunct="0">
              <a:spcAft>
                <a:spcPts val="1200"/>
              </a:spcAft>
              <a:buClr>
                <a:srgbClr val="00B0F0"/>
              </a:buClr>
              <a:buFont typeface="Wingdings 2" panose="05020102010507070707" pitchFamily="18" charset="2"/>
              <a:buChar char=""/>
            </a:pPr>
            <a:r>
              <a:rPr lang="en-US" sz="1600" dirty="0">
                <a:solidFill>
                  <a:schemeClr val="accent3">
                    <a:lumMod val="75000"/>
                  </a:schemeClr>
                </a:solidFill>
              </a:rPr>
              <a:t>Logic App Vs Durable Function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29" y="1483331"/>
            <a:ext cx="2283810" cy="2176840"/>
          </a:xfrm>
          <a:prstGeom prst="rect">
            <a:avLst/>
          </a:prstGeom>
        </p:spPr>
      </p:pic>
    </p:spTree>
    <p:extLst>
      <p:ext uri="{BB962C8B-B14F-4D97-AF65-F5344CB8AC3E}">
        <p14:creationId xmlns:p14="http://schemas.microsoft.com/office/powerpoint/2010/main" val="1390877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C877-0C94-4EC0-A8BC-8E0E2EDB94B4}"/>
              </a:ext>
            </a:extLst>
          </p:cNvPr>
          <p:cNvSpPr>
            <a:spLocks noGrp="1"/>
          </p:cNvSpPr>
          <p:nvPr>
            <p:ph type="title"/>
          </p:nvPr>
        </p:nvSpPr>
        <p:spPr/>
        <p:txBody>
          <a:bodyPr/>
          <a:lstStyle/>
          <a:p>
            <a:r>
              <a:rPr lang="en-US" dirty="0"/>
              <a:t>Characteristics of Workflow tool</a:t>
            </a:r>
          </a:p>
        </p:txBody>
      </p:sp>
      <p:graphicFrame>
        <p:nvGraphicFramePr>
          <p:cNvPr id="4" name="Content Placeholder 4">
            <a:extLst>
              <a:ext uri="{FF2B5EF4-FFF2-40B4-BE49-F238E27FC236}">
                <a16:creationId xmlns:a16="http://schemas.microsoft.com/office/drawing/2014/main" id="{C522297E-A062-49E0-8963-E38A950ADF33}"/>
              </a:ext>
            </a:extLst>
          </p:cNvPr>
          <p:cNvGraphicFramePr>
            <a:graphicFrameLocks/>
          </p:cNvGraphicFramePr>
          <p:nvPr>
            <p:extLst/>
          </p:nvPr>
        </p:nvGraphicFramePr>
        <p:xfrm>
          <a:off x="-720944" y="792162"/>
          <a:ext cx="9864944" cy="382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87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C6-B5AC-47CD-818F-608C070AC754}"/>
              </a:ext>
            </a:extLst>
          </p:cNvPr>
          <p:cNvSpPr>
            <a:spLocks noGrp="1"/>
          </p:cNvSpPr>
          <p:nvPr>
            <p:ph type="title"/>
          </p:nvPr>
        </p:nvSpPr>
        <p:spPr/>
        <p:txBody>
          <a:bodyPr/>
          <a:lstStyle/>
          <a:p>
            <a:r>
              <a:rPr lang="en-US" dirty="0"/>
              <a:t>Microsoft Workflow Offering</a:t>
            </a:r>
          </a:p>
        </p:txBody>
      </p:sp>
      <p:graphicFrame>
        <p:nvGraphicFramePr>
          <p:cNvPr id="4" name="Content Placeholder 4">
            <a:extLst>
              <a:ext uri="{FF2B5EF4-FFF2-40B4-BE49-F238E27FC236}">
                <a16:creationId xmlns:a16="http://schemas.microsoft.com/office/drawing/2014/main" id="{F469BC48-3AF8-4BA2-B4D7-449F75C2ECBD}"/>
              </a:ext>
            </a:extLst>
          </p:cNvPr>
          <p:cNvGraphicFramePr>
            <a:graphicFrameLocks/>
          </p:cNvGraphicFramePr>
          <p:nvPr>
            <p:extLst>
              <p:ext uri="{D42A27DB-BD31-4B8C-83A1-F6EECF244321}">
                <p14:modId xmlns:p14="http://schemas.microsoft.com/office/powerpoint/2010/main" val="2439389762"/>
              </p:ext>
            </p:extLst>
          </p:nvPr>
        </p:nvGraphicFramePr>
        <p:xfrm>
          <a:off x="98315" y="697202"/>
          <a:ext cx="8877081" cy="3603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1910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4FE9-048E-4A3B-AEE6-0BBBB50B3058}"/>
              </a:ext>
            </a:extLst>
          </p:cNvPr>
          <p:cNvSpPr>
            <a:spLocks noGrp="1"/>
          </p:cNvSpPr>
          <p:nvPr>
            <p:ph type="title"/>
          </p:nvPr>
        </p:nvSpPr>
        <p:spPr/>
        <p:txBody>
          <a:bodyPr/>
          <a:lstStyle/>
          <a:p>
            <a:r>
              <a:rPr lang="en-US" dirty="0"/>
              <a:t>Logic App vs Azure Durable function</a:t>
            </a:r>
          </a:p>
        </p:txBody>
      </p:sp>
      <p:sp>
        <p:nvSpPr>
          <p:cNvPr id="3" name="Text Placeholder 2">
            <a:extLst>
              <a:ext uri="{FF2B5EF4-FFF2-40B4-BE49-F238E27FC236}">
                <a16:creationId xmlns:a16="http://schemas.microsoft.com/office/drawing/2014/main" id="{881159E8-00F7-45D1-A108-107A50A223AB}"/>
              </a:ext>
            </a:extLst>
          </p:cNvPr>
          <p:cNvSpPr>
            <a:spLocks noGrp="1"/>
          </p:cNvSpPr>
          <p:nvPr>
            <p:ph type="body" sz="quarter" idx="13"/>
          </p:nvPr>
        </p:nvSpPr>
        <p:spPr/>
        <p:txBody>
          <a:bodyPr>
            <a:normAutofit/>
          </a:bodyPr>
          <a:lstStyle/>
          <a:p>
            <a:pPr algn="ctr"/>
            <a:r>
              <a:rPr lang="en-US" dirty="0">
                <a:solidFill>
                  <a:schemeClr val="accent3">
                    <a:lumMod val="50000"/>
                  </a:schemeClr>
                </a:solidFill>
              </a:rPr>
              <a:t>Let us Dissect </a:t>
            </a:r>
          </a:p>
          <a:p>
            <a:r>
              <a:rPr lang="en-US" sz="1600" dirty="0">
                <a:solidFill>
                  <a:schemeClr val="accent3">
                    <a:lumMod val="50000"/>
                  </a:schemeClr>
                </a:solidFill>
              </a:rPr>
              <a:t>Development capabilities</a:t>
            </a:r>
          </a:p>
          <a:p>
            <a:endParaRPr lang="en-US" sz="1600" dirty="0">
              <a:solidFill>
                <a:schemeClr val="accent3">
                  <a:lumMod val="50000"/>
                </a:schemeClr>
              </a:solidFill>
            </a:endParaRPr>
          </a:p>
          <a:p>
            <a:endParaRPr lang="en-US" sz="1600" dirty="0">
              <a:solidFill>
                <a:schemeClr val="accent3">
                  <a:lumMod val="50000"/>
                </a:schemeClr>
              </a:solidFill>
            </a:endParaRPr>
          </a:p>
        </p:txBody>
      </p:sp>
      <p:graphicFrame>
        <p:nvGraphicFramePr>
          <p:cNvPr id="5" name="Table 4">
            <a:extLst>
              <a:ext uri="{FF2B5EF4-FFF2-40B4-BE49-F238E27FC236}">
                <a16:creationId xmlns:a16="http://schemas.microsoft.com/office/drawing/2014/main" id="{9EBC485C-BE35-4A9F-9722-35D79CBB0F9F}"/>
              </a:ext>
            </a:extLst>
          </p:cNvPr>
          <p:cNvGraphicFramePr>
            <a:graphicFrameLocks noGrp="1"/>
          </p:cNvGraphicFramePr>
          <p:nvPr>
            <p:extLst>
              <p:ext uri="{D42A27DB-BD31-4B8C-83A1-F6EECF244321}">
                <p14:modId xmlns:p14="http://schemas.microsoft.com/office/powerpoint/2010/main" val="3887460430"/>
              </p:ext>
            </p:extLst>
          </p:nvPr>
        </p:nvGraphicFramePr>
        <p:xfrm>
          <a:off x="304363" y="1879641"/>
          <a:ext cx="8778240" cy="264914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05673">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505673">
                <a:tc>
                  <a:txBody>
                    <a:bodyPr/>
                    <a:lstStyle/>
                    <a:p>
                      <a:r>
                        <a:rPr lang="en-US" sz="1200" dirty="0">
                          <a:solidFill>
                            <a:schemeClr val="tx1">
                              <a:lumMod val="75000"/>
                              <a:lumOff val="25000"/>
                            </a:schemeClr>
                          </a:solidFill>
                        </a:rPr>
                        <a:t>Paradigm</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Imperative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Declarative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67674">
                <a:tc>
                  <a:txBody>
                    <a:bodyPr/>
                    <a:lstStyle/>
                    <a:p>
                      <a:r>
                        <a:rPr lang="en-US" sz="1200" dirty="0">
                          <a:solidFill>
                            <a:schemeClr val="tx1">
                              <a:lumMod val="75000"/>
                              <a:lumOff val="25000"/>
                            </a:schemeClr>
                          </a:solidFill>
                        </a:rPr>
                        <a:t>Languages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Node, C# language, C# script, Node.js, Java, Python, power shell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through UI on Azure portal or Visual studio</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667674">
                <a:tc>
                  <a:txBody>
                    <a:bodyPr/>
                    <a:lstStyle/>
                    <a:p>
                      <a:r>
                        <a:rPr lang="en-US" sz="1200" dirty="0">
                          <a:solidFill>
                            <a:schemeClr val="tx1">
                              <a:lumMod val="75000"/>
                              <a:lumOff val="25000"/>
                            </a:schemeClr>
                          </a:solidFill>
                        </a:rPr>
                        <a:t>Offline development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developed offline with storage emulators and Azure run time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online development possible with Azure Access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Tree>
    <p:extLst>
      <p:ext uri="{BB962C8B-B14F-4D97-AF65-F5344CB8AC3E}">
        <p14:creationId xmlns:p14="http://schemas.microsoft.com/office/powerpoint/2010/main" val="3296659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923059880"/>
              </p:ext>
            </p:extLst>
          </p:nvPr>
        </p:nvGraphicFramePr>
        <p:xfrm>
          <a:off x="415636" y="1001711"/>
          <a:ext cx="8778240" cy="374642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25800">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1199596">
                <a:tc>
                  <a:txBody>
                    <a:bodyPr/>
                    <a:lstStyle/>
                    <a:p>
                      <a:r>
                        <a:rPr lang="en-US" sz="1200" dirty="0">
                          <a:solidFill>
                            <a:schemeClr val="tx1">
                              <a:lumMod val="75000"/>
                              <a:lumOff val="25000"/>
                            </a:schemeClr>
                          </a:solidFill>
                        </a:rPr>
                        <a:t>Connectors or bindings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Large number of connectors provided out of the box. Community supported connectors binding are also available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 for more than 200 connectors OOB. Microsoft actively expanding it day by day. Capability to trigger workflow as well move data is available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94249">
                <a:tc>
                  <a:txBody>
                    <a:bodyPr/>
                    <a:lstStyle/>
                    <a:p>
                      <a:r>
                        <a:rPr lang="en-US" sz="1200" dirty="0">
                          <a:solidFill>
                            <a:schemeClr val="tx1">
                              <a:lumMod val="75000"/>
                              <a:lumOff val="25000"/>
                            </a:schemeClr>
                          </a:solidFill>
                        </a:rPr>
                        <a:t>Custom connector development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1031147">
                <a:tc>
                  <a:txBody>
                    <a:bodyPr/>
                    <a:lstStyle/>
                    <a:p>
                      <a:r>
                        <a:rPr lang="en-US" sz="1200" dirty="0">
                          <a:solidFill>
                            <a:schemeClr val="tx1">
                              <a:lumMod val="75000"/>
                              <a:lumOff val="25000"/>
                            </a:schemeClr>
                          </a:solidFill>
                        </a:rPr>
                        <a:t>Hybrid connectivity</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if hosted on App Service Plan. It can create TCP tunnel as well as can be hosted on Internal VNET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only through On premise data gateway that involves installing a component on premise to expose the data</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Connectivity</a:t>
            </a:r>
          </a:p>
        </p:txBody>
      </p:sp>
    </p:spTree>
    <p:extLst>
      <p:ext uri="{BB962C8B-B14F-4D97-AF65-F5344CB8AC3E}">
        <p14:creationId xmlns:p14="http://schemas.microsoft.com/office/powerpoint/2010/main" val="3307338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789D-052F-4DC7-B684-C0D3F473FC4F}"/>
              </a:ext>
            </a:extLst>
          </p:cNvPr>
          <p:cNvSpPr>
            <a:spLocks noGrp="1"/>
          </p:cNvSpPr>
          <p:nvPr>
            <p:ph type="title"/>
          </p:nvPr>
        </p:nvSpPr>
        <p:spPr/>
        <p:txBody>
          <a:bodyPr/>
          <a:lstStyle/>
          <a:p>
            <a:r>
              <a:rPr lang="en-US" dirty="0"/>
              <a:t>Logic App vs Azure Durable function</a:t>
            </a:r>
          </a:p>
        </p:txBody>
      </p:sp>
      <p:sp>
        <p:nvSpPr>
          <p:cNvPr id="4" name="Rectangle 3">
            <a:extLst>
              <a:ext uri="{FF2B5EF4-FFF2-40B4-BE49-F238E27FC236}">
                <a16:creationId xmlns:a16="http://schemas.microsoft.com/office/drawing/2014/main" id="{03C24397-D798-4D24-A17C-229A89B20464}"/>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a:t>
            </a:r>
          </a:p>
        </p:txBody>
      </p:sp>
      <p:graphicFrame>
        <p:nvGraphicFramePr>
          <p:cNvPr id="5" name="Table 4">
            <a:extLst>
              <a:ext uri="{FF2B5EF4-FFF2-40B4-BE49-F238E27FC236}">
                <a16:creationId xmlns:a16="http://schemas.microsoft.com/office/drawing/2014/main" id="{685214F1-1CA6-424F-91CC-AC32CE62FE33}"/>
              </a:ext>
            </a:extLst>
          </p:cNvPr>
          <p:cNvGraphicFramePr>
            <a:graphicFrameLocks noGrp="1"/>
          </p:cNvGraphicFramePr>
          <p:nvPr>
            <p:extLst>
              <p:ext uri="{D42A27DB-BD31-4B8C-83A1-F6EECF244321}">
                <p14:modId xmlns:p14="http://schemas.microsoft.com/office/powerpoint/2010/main" val="2801348410"/>
              </p:ext>
            </p:extLst>
          </p:nvPr>
        </p:nvGraphicFramePr>
        <p:xfrm>
          <a:off x="365760" y="851043"/>
          <a:ext cx="8778240" cy="3768630"/>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18065">
                <a:tc>
                  <a:txBody>
                    <a:bodyPr/>
                    <a:lstStyle/>
                    <a:p>
                      <a:r>
                        <a:rPr lang="en-US" sz="1200" dirty="0">
                          <a:solidFill>
                            <a:schemeClr val="tx1">
                              <a:lumMod val="75000"/>
                              <a:lumOff val="25000"/>
                            </a:schemeClr>
                          </a:solidFill>
                        </a:rPr>
                        <a:t>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initiated with orchestration client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triggered by any logic app 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1066520">
                <a:tc>
                  <a:txBody>
                    <a:bodyPr/>
                    <a:lstStyle/>
                    <a:p>
                      <a:r>
                        <a:rPr lang="en-US" sz="1200" dirty="0">
                          <a:solidFill>
                            <a:schemeClr val="tx1">
                              <a:lumMod val="75000"/>
                              <a:lumOff val="25000"/>
                            </a:schemeClr>
                          </a:solidFill>
                        </a:rPr>
                        <a:t>Activity that responds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 Possible through Activity trigger attribute. Can create sub orchestration. Can call activity that are in same function App</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Huge set of orchestration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18065">
                <a:tc>
                  <a:txBody>
                    <a:bodyPr/>
                    <a:lstStyle/>
                    <a:p>
                      <a:r>
                        <a:rPr lang="en-US" sz="1200" dirty="0">
                          <a:solidFill>
                            <a:schemeClr val="tx1">
                              <a:lumMod val="75000"/>
                              <a:lumOff val="25000"/>
                            </a:schemeClr>
                          </a:solidFill>
                        </a:rPr>
                        <a:t>Flow control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programmatic constructs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control flow activity and Run after attribute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Chaining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8710489"/>
                  </a:ext>
                </a:extLst>
              </a:tr>
            </a:tbl>
          </a:graphicData>
        </a:graphic>
      </p:graphicFrame>
    </p:spTree>
    <p:extLst>
      <p:ext uri="{BB962C8B-B14F-4D97-AF65-F5344CB8AC3E}">
        <p14:creationId xmlns:p14="http://schemas.microsoft.com/office/powerpoint/2010/main" val="2436308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2156-84BB-4BE3-A6F9-B65D1C123E9C}"/>
              </a:ext>
            </a:extLst>
          </p:cNvPr>
          <p:cNvSpPr>
            <a:spLocks noGrp="1"/>
          </p:cNvSpPr>
          <p:nvPr>
            <p:ph type="title"/>
          </p:nvPr>
        </p:nvSpPr>
        <p:spPr/>
        <p:txBody>
          <a:bodyPr/>
          <a:lstStyle/>
          <a:p>
            <a:r>
              <a:rPr lang="en-US" dirty="0"/>
              <a:t>Logic App vs Azure Durable function</a:t>
            </a:r>
          </a:p>
        </p:txBody>
      </p:sp>
      <p:sp>
        <p:nvSpPr>
          <p:cNvPr id="4" name="Rectangle 3">
            <a:extLst>
              <a:ext uri="{FF2B5EF4-FFF2-40B4-BE49-F238E27FC236}">
                <a16:creationId xmlns:a16="http://schemas.microsoft.com/office/drawing/2014/main" id="{0A1448A9-E765-4BC9-AF8A-3F696B01653E}"/>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 </a:t>
            </a:r>
            <a:r>
              <a:rPr lang="en-US" sz="1100" dirty="0">
                <a:solidFill>
                  <a:schemeClr val="accent3">
                    <a:lumMod val="50000"/>
                  </a:schemeClr>
                </a:solidFill>
              </a:rPr>
              <a:t>contd..</a:t>
            </a:r>
          </a:p>
        </p:txBody>
      </p:sp>
      <p:graphicFrame>
        <p:nvGraphicFramePr>
          <p:cNvPr id="5" name="Table 4">
            <a:extLst>
              <a:ext uri="{FF2B5EF4-FFF2-40B4-BE49-F238E27FC236}">
                <a16:creationId xmlns:a16="http://schemas.microsoft.com/office/drawing/2014/main" id="{6BB5B44B-5803-489E-BFB5-BDC010DC6B09}"/>
              </a:ext>
            </a:extLst>
          </p:cNvPr>
          <p:cNvGraphicFramePr>
            <a:graphicFrameLocks noGrp="1"/>
          </p:cNvGraphicFramePr>
          <p:nvPr>
            <p:extLst>
              <p:ext uri="{D42A27DB-BD31-4B8C-83A1-F6EECF244321}">
                <p14:modId xmlns:p14="http://schemas.microsoft.com/office/powerpoint/2010/main" val="613705097"/>
              </p:ext>
            </p:extLst>
          </p:nvPr>
        </p:nvGraphicFramePr>
        <p:xfrm>
          <a:off x="365760" y="851043"/>
          <a:ext cx="8778240" cy="3790836"/>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0">
                <a:tc>
                  <a:txBody>
                    <a:bodyPr/>
                    <a:lstStyle/>
                    <a:p>
                      <a:r>
                        <a:rPr lang="en-US" sz="1200" dirty="0">
                          <a:solidFill>
                            <a:schemeClr val="tx1">
                              <a:lumMod val="75000"/>
                              <a:lumOff val="25000"/>
                            </a:schemeClr>
                          </a:solidFill>
                        </a:rPr>
                        <a:t>Fan-out/Fan-in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479160">
                <a:tc>
                  <a:txBody>
                    <a:bodyPr/>
                    <a:lstStyle/>
                    <a:p>
                      <a:r>
                        <a:rPr lang="en-US" sz="1200" dirty="0">
                          <a:solidFill>
                            <a:schemeClr val="tx1">
                              <a:lumMod val="75000"/>
                              <a:lumOff val="25000"/>
                            </a:schemeClr>
                          </a:solidFill>
                        </a:rPr>
                        <a:t>Async HTTP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565989">
                <a:tc>
                  <a:txBody>
                    <a:bodyPr/>
                    <a:lstStyle/>
                    <a:p>
                      <a:r>
                        <a:rPr lang="en-US" sz="1200" dirty="0">
                          <a:solidFill>
                            <a:schemeClr val="tx1">
                              <a:lumMod val="75000"/>
                              <a:lumOff val="25000"/>
                            </a:schemeClr>
                          </a:solidFill>
                        </a:rPr>
                        <a:t>Human intervention workflow with time outs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Co relation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248710489"/>
                  </a:ext>
                </a:extLst>
              </a:tr>
              <a:tr h="543838">
                <a:tc>
                  <a:txBody>
                    <a:bodyPr/>
                    <a:lstStyle/>
                    <a:p>
                      <a:r>
                        <a:rPr lang="en-US" sz="1200" dirty="0">
                          <a:solidFill>
                            <a:schemeClr val="tx1">
                              <a:lumMod val="75000"/>
                              <a:lumOff val="25000"/>
                            </a:schemeClr>
                          </a:solidFill>
                        </a:rPr>
                        <a:t>Programmatic instance management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using the context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through Logic App Management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56968410"/>
                  </a:ext>
                </a:extLst>
              </a:tr>
            </a:tbl>
          </a:graphicData>
        </a:graphic>
      </p:graphicFrame>
    </p:spTree>
    <p:extLst>
      <p:ext uri="{BB962C8B-B14F-4D97-AF65-F5344CB8AC3E}">
        <p14:creationId xmlns:p14="http://schemas.microsoft.com/office/powerpoint/2010/main" val="1839077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2156-84BB-4BE3-A6F9-B65D1C123E9C}"/>
              </a:ext>
            </a:extLst>
          </p:cNvPr>
          <p:cNvSpPr>
            <a:spLocks noGrp="1"/>
          </p:cNvSpPr>
          <p:nvPr>
            <p:ph type="title"/>
          </p:nvPr>
        </p:nvSpPr>
        <p:spPr/>
        <p:txBody>
          <a:bodyPr/>
          <a:lstStyle/>
          <a:p>
            <a:r>
              <a:rPr lang="en-US"/>
              <a:t>Logic App vs Azure Durable function</a:t>
            </a:r>
            <a:endParaRPr lang="en-US" dirty="0"/>
          </a:p>
        </p:txBody>
      </p:sp>
      <p:sp>
        <p:nvSpPr>
          <p:cNvPr id="4" name="Rectangle 3">
            <a:extLst>
              <a:ext uri="{FF2B5EF4-FFF2-40B4-BE49-F238E27FC236}">
                <a16:creationId xmlns:a16="http://schemas.microsoft.com/office/drawing/2014/main" id="{0A1448A9-E765-4BC9-AF8A-3F696B01653E}"/>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 </a:t>
            </a:r>
            <a:r>
              <a:rPr lang="en-US" sz="1100" dirty="0">
                <a:solidFill>
                  <a:schemeClr val="accent3">
                    <a:lumMod val="50000"/>
                  </a:schemeClr>
                </a:solidFill>
              </a:rPr>
              <a:t>contd..</a:t>
            </a:r>
          </a:p>
        </p:txBody>
      </p:sp>
      <p:graphicFrame>
        <p:nvGraphicFramePr>
          <p:cNvPr id="5" name="Table 4">
            <a:extLst>
              <a:ext uri="{FF2B5EF4-FFF2-40B4-BE49-F238E27FC236}">
                <a16:creationId xmlns:a16="http://schemas.microsoft.com/office/drawing/2014/main" id="{6BB5B44B-5803-489E-BFB5-BDC010DC6B09}"/>
              </a:ext>
            </a:extLst>
          </p:cNvPr>
          <p:cNvGraphicFramePr>
            <a:graphicFrameLocks noGrp="1"/>
          </p:cNvGraphicFramePr>
          <p:nvPr>
            <p:extLst>
              <p:ext uri="{D42A27DB-BD31-4B8C-83A1-F6EECF244321}">
                <p14:modId xmlns:p14="http://schemas.microsoft.com/office/powerpoint/2010/main" val="280455130"/>
              </p:ext>
            </p:extLst>
          </p:nvPr>
        </p:nvGraphicFramePr>
        <p:xfrm>
          <a:off x="365760" y="851043"/>
          <a:ext cx="8778240" cy="3973716"/>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0">
                <a:tc>
                  <a:txBody>
                    <a:bodyPr/>
                    <a:lstStyle/>
                    <a:p>
                      <a:r>
                        <a:rPr lang="en-US" sz="1200" dirty="0">
                          <a:solidFill>
                            <a:schemeClr val="tx1">
                              <a:lumMod val="75000"/>
                              <a:lumOff val="25000"/>
                            </a:schemeClr>
                          </a:solidFill>
                        </a:rPr>
                        <a:t>Eternal orchestration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 with limitation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Not supported at all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0">
                <a:tc>
                  <a:txBody>
                    <a:bodyPr/>
                    <a:lstStyle/>
                    <a:p>
                      <a:r>
                        <a:rPr lang="en-US" sz="1200" dirty="0">
                          <a:solidFill>
                            <a:schemeClr val="tx1">
                              <a:lumMod val="75000"/>
                              <a:lumOff val="25000"/>
                            </a:schemeClr>
                          </a:solidFill>
                        </a:rPr>
                        <a:t>Concurrency Throttling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 with fain grained level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0">
                <a:tc>
                  <a:txBody>
                    <a:bodyPr/>
                    <a:lstStyle/>
                    <a:p>
                      <a:r>
                        <a:rPr lang="en-US" sz="1200" dirty="0">
                          <a:solidFill>
                            <a:schemeClr val="tx1">
                              <a:lumMod val="75000"/>
                              <a:lumOff val="25000"/>
                            </a:schemeClr>
                          </a:solidFill>
                        </a:rPr>
                        <a:t>Life Span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No limit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90 days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Error Handling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Try catch finally code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Retry and catch activity</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248710489"/>
                  </a:ext>
                </a:extLst>
              </a:tr>
              <a:tr h="543838">
                <a:tc>
                  <a:txBody>
                    <a:bodyPr/>
                    <a:lstStyle/>
                    <a:p>
                      <a:r>
                        <a:rPr lang="en-US" sz="1200" dirty="0">
                          <a:solidFill>
                            <a:schemeClr val="tx1">
                              <a:lumMod val="75000"/>
                              <a:lumOff val="25000"/>
                            </a:schemeClr>
                          </a:solidFill>
                        </a:rPr>
                        <a:t>Additional consideration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Code has to be deterministic, non-blocking. Async call is possible only using </a:t>
                      </a:r>
                      <a:r>
                        <a:rPr lang="en-US" sz="1200" dirty="0" err="1">
                          <a:solidFill>
                            <a:schemeClr val="tx1">
                              <a:lumMod val="75000"/>
                              <a:lumOff val="25000"/>
                            </a:schemeClr>
                          </a:solidFill>
                        </a:rPr>
                        <a:t>DurableOrchstrationContext</a:t>
                      </a:r>
                      <a:r>
                        <a:rPr lang="en-US" sz="1200" dirty="0">
                          <a:solidFill>
                            <a:schemeClr val="tx1">
                              <a:lumMod val="75000"/>
                              <a:lumOff val="25000"/>
                            </a:schemeClr>
                          </a:solidFill>
                        </a:rPr>
                        <a:t>. Infinite loops to be avoided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Since it is configuration based, custom needs to written </a:t>
                      </a:r>
                      <a:r>
                        <a:rPr lang="en-US" sz="1200" dirty="0" err="1">
                          <a:solidFill>
                            <a:schemeClr val="tx1">
                              <a:lumMod val="75000"/>
                              <a:lumOff val="25000"/>
                            </a:schemeClr>
                          </a:solidFill>
                        </a:rPr>
                        <a:t>asAzure</a:t>
                      </a:r>
                      <a:r>
                        <a:rPr lang="en-US" sz="1200" dirty="0">
                          <a:solidFill>
                            <a:schemeClr val="tx1">
                              <a:lumMod val="75000"/>
                              <a:lumOff val="25000"/>
                            </a:schemeClr>
                          </a:solidFill>
                        </a:rPr>
                        <a:t> function or custom 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56968410"/>
                  </a:ext>
                </a:extLst>
              </a:tr>
            </a:tbl>
          </a:graphicData>
        </a:graphic>
      </p:graphicFrame>
    </p:spTree>
    <p:extLst>
      <p:ext uri="{BB962C8B-B14F-4D97-AF65-F5344CB8AC3E}">
        <p14:creationId xmlns:p14="http://schemas.microsoft.com/office/powerpoint/2010/main" val="3097536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1673054548"/>
              </p:ext>
            </p:extLst>
          </p:nvPr>
        </p:nvGraphicFramePr>
        <p:xfrm>
          <a:off x="365760" y="1152379"/>
          <a:ext cx="8778240" cy="338066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50276">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26567">
                <a:tc>
                  <a:txBody>
                    <a:bodyPr/>
                    <a:lstStyle/>
                    <a:p>
                      <a:r>
                        <a:rPr lang="en-US" sz="1200" dirty="0">
                          <a:solidFill>
                            <a:schemeClr val="tx1">
                              <a:lumMod val="75000"/>
                              <a:lumOff val="25000"/>
                            </a:schemeClr>
                          </a:solidFill>
                        </a:rPr>
                        <a:t>CI/CD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Any standard pipeline can be used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Azure ARM template can be used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1255437">
                <a:tc>
                  <a:txBody>
                    <a:bodyPr/>
                    <a:lstStyle/>
                    <a:p>
                      <a:r>
                        <a:rPr lang="en-US" sz="1200" dirty="0">
                          <a:solidFill>
                            <a:schemeClr val="tx1">
                              <a:lumMod val="75000"/>
                              <a:lumOff val="25000"/>
                            </a:schemeClr>
                          </a:solidFill>
                        </a:rPr>
                        <a:t>Versioning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It is very important as if any breaking changes are introduced it will break the existing running function as well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Logic Apps keep version history</a:t>
                      </a:r>
                    </a:p>
                    <a:p>
                      <a:r>
                        <a:rPr lang="en-IN" sz="1200" dirty="0">
                          <a:solidFill>
                            <a:schemeClr val="tx1">
                              <a:lumMod val="75000"/>
                              <a:lumOff val="25000"/>
                            </a:schemeClr>
                          </a:solidFill>
                        </a:rPr>
                        <a:t>of all workflows saved or</a:t>
                      </a:r>
                    </a:p>
                    <a:p>
                      <a:r>
                        <a:rPr lang="en-IN" sz="1200" dirty="0">
                          <a:solidFill>
                            <a:schemeClr val="tx1">
                              <a:lumMod val="75000"/>
                              <a:lumOff val="25000"/>
                            </a:schemeClr>
                          </a:solidFill>
                        </a:rPr>
                        <a:t>deployed. Running instances will</a:t>
                      </a:r>
                    </a:p>
                    <a:p>
                      <a:r>
                        <a:rPr lang="en-IN" sz="1200" dirty="0">
                          <a:solidFill>
                            <a:schemeClr val="tx1">
                              <a:lumMod val="75000"/>
                              <a:lumOff val="25000"/>
                            </a:schemeClr>
                          </a:solidFill>
                        </a:rPr>
                        <a:t>continue running based on the</a:t>
                      </a:r>
                    </a:p>
                    <a:p>
                      <a:r>
                        <a:rPr lang="en-IN" sz="1200" dirty="0">
                          <a:solidFill>
                            <a:schemeClr val="tx1">
                              <a:lumMod val="75000"/>
                              <a:lumOff val="25000"/>
                            </a:schemeClr>
                          </a:solidFill>
                        </a:rPr>
                        <a:t>active version when they started</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26567">
                <a:tc>
                  <a:txBody>
                    <a:bodyPr/>
                    <a:lstStyle/>
                    <a:p>
                      <a:r>
                        <a:rPr lang="en-US" sz="1200" dirty="0">
                          <a:solidFill>
                            <a:schemeClr val="tx1">
                              <a:lumMod val="75000"/>
                              <a:lumOff val="25000"/>
                            </a:schemeClr>
                          </a:solidFill>
                        </a:rPr>
                        <a:t>Runtime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Runs anywhere, local, container, Azure, Azure Stack</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run only in Azure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Deployment</a:t>
            </a:r>
          </a:p>
        </p:txBody>
      </p:sp>
    </p:spTree>
    <p:extLst>
      <p:ext uri="{BB962C8B-B14F-4D97-AF65-F5344CB8AC3E}">
        <p14:creationId xmlns:p14="http://schemas.microsoft.com/office/powerpoint/2010/main" val="1657431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1744108528"/>
              </p:ext>
            </p:extLst>
          </p:nvPr>
        </p:nvGraphicFramePr>
        <p:xfrm>
          <a:off x="365760" y="1152379"/>
          <a:ext cx="8778240" cy="338066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50276">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26567">
                <a:tc>
                  <a:txBody>
                    <a:bodyPr/>
                    <a:lstStyle/>
                    <a:p>
                      <a:r>
                        <a:rPr lang="en-US" sz="1200" dirty="0">
                          <a:solidFill>
                            <a:schemeClr val="tx1">
                              <a:lumMod val="75000"/>
                              <a:lumOff val="25000"/>
                            </a:schemeClr>
                          </a:solidFill>
                        </a:rPr>
                        <a:t>Tracing and logging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Application insights can be used for tracking. For custom logging </a:t>
                      </a:r>
                      <a:r>
                        <a:rPr lang="en-US" sz="1200" dirty="0" err="1">
                          <a:solidFill>
                            <a:schemeClr val="tx1">
                              <a:lumMod val="75000"/>
                              <a:lumOff val="25000"/>
                            </a:schemeClr>
                          </a:solidFill>
                        </a:rPr>
                        <a:t>Ilogger</a:t>
                      </a:r>
                      <a:r>
                        <a:rPr lang="en-US" sz="1200" dirty="0">
                          <a:solidFill>
                            <a:schemeClr val="tx1">
                              <a:lumMod val="75000"/>
                              <a:lumOff val="25000"/>
                            </a:schemeClr>
                          </a:solidFill>
                        </a:rPr>
                        <a:t> is injected to function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Azure insights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66173">
                <a:tc>
                  <a:txBody>
                    <a:bodyPr/>
                    <a:lstStyle/>
                    <a:p>
                      <a:r>
                        <a:rPr lang="en-US" sz="1200" dirty="0">
                          <a:solidFill>
                            <a:schemeClr val="tx1">
                              <a:lumMod val="75000"/>
                              <a:lumOff val="25000"/>
                            </a:schemeClr>
                          </a:solidFill>
                        </a:rPr>
                        <a:t>Monitoring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Use AppInsights query language to build custom queries and dashboard </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Completely integrated with Application Insights</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26567">
                <a:tc>
                  <a:txBody>
                    <a:bodyPr/>
                    <a:lstStyle/>
                    <a:p>
                      <a:r>
                        <a:rPr lang="en-US" sz="1200" dirty="0">
                          <a:solidFill>
                            <a:schemeClr val="tx1">
                              <a:lumMod val="75000"/>
                              <a:lumOff val="25000"/>
                            </a:schemeClr>
                          </a:solidFill>
                        </a:rPr>
                        <a:t>Resubmitting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There is no out-of-the-box</a:t>
                      </a:r>
                    </a:p>
                    <a:p>
                      <a:r>
                        <a:rPr lang="en-IN" sz="1200" dirty="0">
                          <a:solidFill>
                            <a:schemeClr val="tx1">
                              <a:lumMod val="75000"/>
                              <a:lumOff val="25000"/>
                            </a:schemeClr>
                          </a:solidFill>
                        </a:rPr>
                        <a:t>functionality to resubmit</a:t>
                      </a:r>
                    </a:p>
                    <a:p>
                      <a:r>
                        <a:rPr lang="en-IN" sz="1200" dirty="0">
                          <a:solidFill>
                            <a:schemeClr val="tx1">
                              <a:lumMod val="75000"/>
                              <a:lumOff val="25000"/>
                            </a:schemeClr>
                          </a:solidFill>
                        </a:rPr>
                        <a:t>failed messages.</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Failed instances can easily be</a:t>
                      </a:r>
                    </a:p>
                    <a:p>
                      <a:r>
                        <a:rPr lang="en-IN" sz="1200" dirty="0">
                          <a:solidFill>
                            <a:schemeClr val="tx1">
                              <a:lumMod val="75000"/>
                              <a:lumOff val="25000"/>
                            </a:schemeClr>
                          </a:solidFill>
                        </a:rPr>
                        <a:t>resubmitted from the Logic Apps blades or the Log Analytics workspace.</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3044651"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Monitoring and Management</a:t>
            </a:r>
          </a:p>
        </p:txBody>
      </p:sp>
    </p:spTree>
    <p:extLst>
      <p:ext uri="{BB962C8B-B14F-4D97-AF65-F5344CB8AC3E}">
        <p14:creationId xmlns:p14="http://schemas.microsoft.com/office/powerpoint/2010/main" val="660029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FE69-ECE8-49D0-BB5F-5C1B1C11BF10}"/>
              </a:ext>
            </a:extLst>
          </p:cNvPr>
          <p:cNvSpPr>
            <a:spLocks noGrp="1"/>
          </p:cNvSpPr>
          <p:nvPr>
            <p:ph type="title"/>
          </p:nvPr>
        </p:nvSpPr>
        <p:spPr/>
        <p:txBody>
          <a:bodyPr/>
          <a:lstStyle/>
          <a:p>
            <a:r>
              <a:rPr lang="en-US" sz="2800" dirty="0">
                <a:solidFill>
                  <a:schemeClr val="accent3">
                    <a:lumMod val="75000"/>
                  </a:schemeClr>
                </a:solidFill>
              </a:rPr>
              <a:t>Logic App Vs Durable Function</a:t>
            </a:r>
            <a:endParaRPr lang="en-US" dirty="0"/>
          </a:p>
        </p:txBody>
      </p:sp>
      <p:graphicFrame>
        <p:nvGraphicFramePr>
          <p:cNvPr id="4" name="Content Placeholder 5">
            <a:extLst>
              <a:ext uri="{FF2B5EF4-FFF2-40B4-BE49-F238E27FC236}">
                <a16:creationId xmlns:a16="http://schemas.microsoft.com/office/drawing/2014/main" id="{39CEC850-C0B2-409B-AB64-B786905F1C72}"/>
              </a:ext>
            </a:extLst>
          </p:cNvPr>
          <p:cNvGraphicFramePr>
            <a:graphicFrameLocks/>
          </p:cNvGraphicFramePr>
          <p:nvPr>
            <p:extLst>
              <p:ext uri="{D42A27DB-BD31-4B8C-83A1-F6EECF244321}">
                <p14:modId xmlns:p14="http://schemas.microsoft.com/office/powerpoint/2010/main" val="2657507970"/>
              </p:ext>
            </p:extLst>
          </p:nvPr>
        </p:nvGraphicFramePr>
        <p:xfrm>
          <a:off x="-685800" y="69720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441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Serverless</a:t>
            </a:r>
            <a:r>
              <a:rPr lang="en-US" dirty="0"/>
              <a:t> Architecture</a:t>
            </a:r>
          </a:p>
        </p:txBody>
      </p:sp>
      <p:sp>
        <p:nvSpPr>
          <p:cNvPr id="3" name="Text Placeholder 2"/>
          <p:cNvSpPr>
            <a:spLocks noGrp="1"/>
          </p:cNvSpPr>
          <p:nvPr>
            <p:ph type="body" sz="quarter" idx="13"/>
          </p:nvPr>
        </p:nvSpPr>
        <p:spPr/>
        <p:txBody>
          <a:bodyPr/>
          <a:lstStyle/>
          <a:p>
            <a:r>
              <a:rPr lang="en-US" sz="2500" dirty="0">
                <a:solidFill>
                  <a:srgbClr val="4CB4D1"/>
                </a:solidFill>
                <a:latin typeface="+mj-lt"/>
                <a:ea typeface="+mj-ea"/>
                <a:cs typeface="+mj-cs"/>
              </a:rPr>
              <a:t>Does not mean that there is no server. It only means that you are not charged for it</a:t>
            </a:r>
          </a:p>
          <a:p>
            <a:r>
              <a:rPr lang="en-US" sz="2500" dirty="0">
                <a:solidFill>
                  <a:srgbClr val="4CB4D1"/>
                </a:solidFill>
                <a:latin typeface="+mj-lt"/>
                <a:ea typeface="+mj-ea"/>
                <a:cs typeface="+mj-cs"/>
              </a:rPr>
              <a:t>Charges are incurred only for running the code + Backing services</a:t>
            </a:r>
          </a:p>
        </p:txBody>
      </p:sp>
    </p:spTree>
    <p:extLst>
      <p:ext uri="{BB962C8B-B14F-4D97-AF65-F5344CB8AC3E}">
        <p14:creationId xmlns:p14="http://schemas.microsoft.com/office/powerpoint/2010/main" val="902957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2938-7A08-458E-935F-7EB591411F49}"/>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89359490-6802-4655-BF44-AAA93DAD315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75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982702" y="1571327"/>
            <a:ext cx="3924301" cy="2592044"/>
          </a:xfrm>
        </p:spPr>
        <p:txBody>
          <a:bodyPr/>
          <a:lstStyle/>
          <a:p>
            <a:pPr marL="285750" indent="-285750">
              <a:buFont typeface="Arial" panose="020B0604020202020204" pitchFamily="34" charset="0"/>
              <a:buChar char="•"/>
            </a:pPr>
            <a:r>
              <a:rPr lang="en-US" dirty="0">
                <a:solidFill>
                  <a:schemeClr val="tx1">
                    <a:lumMod val="75000"/>
                  </a:schemeClr>
                </a:solidFill>
              </a:rPr>
              <a:t>The backing services are charged</a:t>
            </a:r>
          </a:p>
          <a:p>
            <a:pPr marL="285750" indent="-285750">
              <a:buFont typeface="Arial" panose="020B0604020202020204" pitchFamily="34" charset="0"/>
              <a:buChar char="•"/>
            </a:pPr>
            <a:r>
              <a:rPr lang="en-US" dirty="0">
                <a:solidFill>
                  <a:schemeClr val="tx1">
                    <a:lumMod val="75000"/>
                  </a:schemeClr>
                </a:solidFill>
              </a:rPr>
              <a:t>The major change is in the host.</a:t>
            </a:r>
          </a:p>
          <a:p>
            <a:pPr marL="285750" indent="-285750">
              <a:buFont typeface="Arial" panose="020B0604020202020204" pitchFamily="34" charset="0"/>
              <a:buChar char="•"/>
            </a:pPr>
            <a:r>
              <a:rPr lang="en-US" dirty="0">
                <a:solidFill>
                  <a:schemeClr val="tx1">
                    <a:lumMod val="75000"/>
                  </a:schemeClr>
                </a:solidFill>
              </a:rPr>
              <a:t>The host is split into two parts</a:t>
            </a:r>
          </a:p>
          <a:p>
            <a:pPr marL="742950" lvl="1" indent="-285750">
              <a:buFont typeface="Arial" panose="020B0604020202020204" pitchFamily="34" charset="0"/>
              <a:buChar char="•"/>
            </a:pPr>
            <a:r>
              <a:rPr lang="en-US" dirty="0">
                <a:solidFill>
                  <a:schemeClr val="tx1">
                    <a:lumMod val="75000"/>
                  </a:schemeClr>
                </a:solidFill>
              </a:rPr>
              <a:t>Runtime:- Common for n hosts. Primary function is to manage host</a:t>
            </a:r>
          </a:p>
          <a:p>
            <a:pPr marL="742950" lvl="1" indent="-285750">
              <a:buFont typeface="Arial" panose="020B0604020202020204" pitchFamily="34" charset="0"/>
              <a:buChar char="•"/>
            </a:pPr>
            <a:r>
              <a:rPr lang="en-US" dirty="0">
                <a:solidFill>
                  <a:schemeClr val="tx1">
                    <a:lumMod val="75000"/>
                  </a:schemeClr>
                </a:solidFill>
              </a:rPr>
              <a:t>Host:- Acts as a process manager for function.</a:t>
            </a:r>
          </a:p>
        </p:txBody>
      </p:sp>
      <p:sp>
        <p:nvSpPr>
          <p:cNvPr id="5" name="Title 4"/>
          <p:cNvSpPr>
            <a:spLocks noGrp="1"/>
          </p:cNvSpPr>
          <p:nvPr>
            <p:ph type="title"/>
          </p:nvPr>
        </p:nvSpPr>
        <p:spPr/>
        <p:txBody>
          <a:bodyPr/>
          <a:lstStyle/>
          <a:p>
            <a:r>
              <a:rPr lang="en-US" dirty="0"/>
              <a:t>What is charged in </a:t>
            </a:r>
            <a:r>
              <a:rPr lang="en-US" dirty="0" err="1"/>
              <a:t>Serverless</a:t>
            </a:r>
            <a:r>
              <a:rPr lang="en-US" dirty="0"/>
              <a:t> vs Normal API</a:t>
            </a:r>
            <a:br>
              <a:rPr lang="en-US" dirty="0"/>
            </a:br>
            <a:endParaRPr lang="en-US" dirty="0"/>
          </a:p>
        </p:txBody>
      </p:sp>
      <p:sp>
        <p:nvSpPr>
          <p:cNvPr id="6" name="Rectangle 5"/>
          <p:cNvSpPr/>
          <p:nvPr/>
        </p:nvSpPr>
        <p:spPr>
          <a:xfrm>
            <a:off x="255638" y="3484620"/>
            <a:ext cx="1573161" cy="27530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IaaS</a:t>
            </a:r>
          </a:p>
        </p:txBody>
      </p:sp>
      <p:sp>
        <p:nvSpPr>
          <p:cNvPr id="7" name="Rectangle 6"/>
          <p:cNvSpPr/>
          <p:nvPr/>
        </p:nvSpPr>
        <p:spPr>
          <a:xfrm>
            <a:off x="265470" y="3169988"/>
            <a:ext cx="1573162" cy="27530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OS</a:t>
            </a:r>
          </a:p>
        </p:txBody>
      </p:sp>
      <p:sp>
        <p:nvSpPr>
          <p:cNvPr id="8" name="Rectangle 7"/>
          <p:cNvSpPr/>
          <p:nvPr/>
        </p:nvSpPr>
        <p:spPr>
          <a:xfrm>
            <a:off x="255638" y="2816026"/>
            <a:ext cx="1573161"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Code Units</a:t>
            </a:r>
          </a:p>
        </p:txBody>
      </p:sp>
      <p:sp>
        <p:nvSpPr>
          <p:cNvPr id="9" name="Rectangle 8"/>
          <p:cNvSpPr/>
          <p:nvPr/>
        </p:nvSpPr>
        <p:spPr>
          <a:xfrm>
            <a:off x="226142" y="2491561"/>
            <a:ext cx="1651820" cy="28877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Host server</a:t>
            </a:r>
          </a:p>
        </p:txBody>
      </p:sp>
      <p:sp>
        <p:nvSpPr>
          <p:cNvPr id="10" name="Rectangle 9"/>
          <p:cNvSpPr/>
          <p:nvPr/>
        </p:nvSpPr>
        <p:spPr>
          <a:xfrm>
            <a:off x="226143" y="2052753"/>
            <a:ext cx="1651820" cy="3896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Reverse Proxy</a:t>
            </a:r>
          </a:p>
        </p:txBody>
      </p:sp>
      <p:sp>
        <p:nvSpPr>
          <p:cNvPr id="11" name="Rectangle 10"/>
          <p:cNvSpPr/>
          <p:nvPr/>
        </p:nvSpPr>
        <p:spPr>
          <a:xfrm>
            <a:off x="226142" y="1577160"/>
            <a:ext cx="1651820" cy="4129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LB</a:t>
            </a:r>
          </a:p>
        </p:txBody>
      </p:sp>
      <p:sp>
        <p:nvSpPr>
          <p:cNvPr id="12" name="TextBox 11"/>
          <p:cNvSpPr txBox="1"/>
          <p:nvPr/>
        </p:nvSpPr>
        <p:spPr>
          <a:xfrm>
            <a:off x="304363" y="1022555"/>
            <a:ext cx="1199971" cy="477054"/>
          </a:xfrm>
          <a:prstGeom prst="rect">
            <a:avLst/>
          </a:prstGeom>
          <a:noFill/>
        </p:spPr>
        <p:txBody>
          <a:bodyPr wrap="square" rtlCol="0">
            <a:spAutoFit/>
          </a:bodyPr>
          <a:lstStyle/>
          <a:p>
            <a:r>
              <a:rPr lang="en-US" sz="2500" dirty="0">
                <a:solidFill>
                  <a:srgbClr val="4CB4D1"/>
                </a:solidFill>
                <a:latin typeface="+mj-lt"/>
                <a:ea typeface="+mj-ea"/>
                <a:cs typeface="+mj-cs"/>
              </a:rPr>
              <a:t>PAAS</a:t>
            </a:r>
          </a:p>
        </p:txBody>
      </p:sp>
      <p:sp>
        <p:nvSpPr>
          <p:cNvPr id="13" name="Rectangle 12"/>
          <p:cNvSpPr/>
          <p:nvPr/>
        </p:nvSpPr>
        <p:spPr>
          <a:xfrm>
            <a:off x="226142" y="2491561"/>
            <a:ext cx="1651820" cy="1268363"/>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698956" y="3973200"/>
            <a:ext cx="1651820" cy="27530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IaaS</a:t>
            </a:r>
          </a:p>
        </p:txBody>
      </p:sp>
      <p:sp>
        <p:nvSpPr>
          <p:cNvPr id="15" name="Rectangle 14"/>
          <p:cNvSpPr/>
          <p:nvPr/>
        </p:nvSpPr>
        <p:spPr>
          <a:xfrm>
            <a:off x="2698955" y="3660299"/>
            <a:ext cx="1651820" cy="27530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OS</a:t>
            </a:r>
          </a:p>
        </p:txBody>
      </p:sp>
      <p:sp>
        <p:nvSpPr>
          <p:cNvPr id="16" name="Rectangle 15"/>
          <p:cNvSpPr/>
          <p:nvPr/>
        </p:nvSpPr>
        <p:spPr>
          <a:xfrm>
            <a:off x="2698955" y="3338531"/>
            <a:ext cx="1651819"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Code Units</a:t>
            </a:r>
          </a:p>
        </p:txBody>
      </p:sp>
      <p:sp>
        <p:nvSpPr>
          <p:cNvPr id="17" name="Rectangle 16"/>
          <p:cNvSpPr/>
          <p:nvPr/>
        </p:nvSpPr>
        <p:spPr>
          <a:xfrm>
            <a:off x="2698955" y="2491561"/>
            <a:ext cx="1651820" cy="48669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Function Runtime</a:t>
            </a:r>
          </a:p>
        </p:txBody>
      </p:sp>
      <p:sp>
        <p:nvSpPr>
          <p:cNvPr id="18" name="Rectangle 17"/>
          <p:cNvSpPr/>
          <p:nvPr/>
        </p:nvSpPr>
        <p:spPr>
          <a:xfrm>
            <a:off x="2698956" y="2052753"/>
            <a:ext cx="1651820" cy="3896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Reverse Proxy</a:t>
            </a:r>
          </a:p>
        </p:txBody>
      </p:sp>
      <p:sp>
        <p:nvSpPr>
          <p:cNvPr id="19" name="Rectangle 18"/>
          <p:cNvSpPr/>
          <p:nvPr/>
        </p:nvSpPr>
        <p:spPr>
          <a:xfrm>
            <a:off x="2698955" y="1577160"/>
            <a:ext cx="1651820" cy="4129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LB</a:t>
            </a:r>
          </a:p>
        </p:txBody>
      </p:sp>
      <p:sp>
        <p:nvSpPr>
          <p:cNvPr id="20" name="TextBox 19"/>
          <p:cNvSpPr txBox="1"/>
          <p:nvPr/>
        </p:nvSpPr>
        <p:spPr>
          <a:xfrm>
            <a:off x="2816505" y="1037468"/>
            <a:ext cx="1199971" cy="477054"/>
          </a:xfrm>
          <a:prstGeom prst="rect">
            <a:avLst/>
          </a:prstGeom>
          <a:noFill/>
        </p:spPr>
        <p:txBody>
          <a:bodyPr wrap="square" rtlCol="0">
            <a:spAutoFit/>
          </a:bodyPr>
          <a:lstStyle/>
          <a:p>
            <a:r>
              <a:rPr lang="en-US" sz="2500" dirty="0">
                <a:solidFill>
                  <a:srgbClr val="4CB4D1"/>
                </a:solidFill>
                <a:latin typeface="+mj-lt"/>
                <a:ea typeface="+mj-ea"/>
                <a:cs typeface="+mj-cs"/>
              </a:rPr>
              <a:t>FAAS</a:t>
            </a:r>
          </a:p>
        </p:txBody>
      </p:sp>
      <p:sp>
        <p:nvSpPr>
          <p:cNvPr id="21" name="Rectangle 20"/>
          <p:cNvSpPr/>
          <p:nvPr/>
        </p:nvSpPr>
        <p:spPr>
          <a:xfrm>
            <a:off x="2698955" y="3021201"/>
            <a:ext cx="1651819"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Function Host</a:t>
            </a:r>
          </a:p>
        </p:txBody>
      </p:sp>
      <p:sp>
        <p:nvSpPr>
          <p:cNvPr id="22" name="Rectangle 21"/>
          <p:cNvSpPr/>
          <p:nvPr/>
        </p:nvSpPr>
        <p:spPr>
          <a:xfrm>
            <a:off x="2698955" y="3026117"/>
            <a:ext cx="1700983" cy="617215"/>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4918358" y="1022555"/>
            <a:ext cx="3988645" cy="477054"/>
          </a:xfrm>
          <a:prstGeom prst="rect">
            <a:avLst/>
          </a:prstGeom>
          <a:noFill/>
        </p:spPr>
        <p:txBody>
          <a:bodyPr wrap="square" rtlCol="0">
            <a:spAutoFit/>
          </a:bodyPr>
          <a:lstStyle/>
          <a:p>
            <a:r>
              <a:rPr lang="en-US" sz="2500" dirty="0">
                <a:solidFill>
                  <a:srgbClr val="4CB4D1"/>
                </a:solidFill>
                <a:latin typeface="+mj-lt"/>
                <a:ea typeface="+mj-ea"/>
                <a:cs typeface="+mj-cs"/>
              </a:rPr>
              <a:t>Salient Points</a:t>
            </a:r>
          </a:p>
        </p:txBody>
      </p:sp>
    </p:spTree>
    <p:extLst>
      <p:ext uri="{BB962C8B-B14F-4D97-AF65-F5344CB8AC3E}">
        <p14:creationId xmlns:p14="http://schemas.microsoft.com/office/powerpoint/2010/main" val="104581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847D9A-00BB-49CB-A049-16EC6B56C5EF}"/>
              </a:ext>
            </a:extLst>
          </p:cNvPr>
          <p:cNvSpPr>
            <a:spLocks noGrp="1"/>
          </p:cNvSpPr>
          <p:nvPr>
            <p:ph type="title"/>
          </p:nvPr>
        </p:nvSpPr>
        <p:spPr/>
        <p:txBody>
          <a:bodyPr/>
          <a:lstStyle/>
          <a:p>
            <a:r>
              <a:rPr lang="en-US" dirty="0" err="1"/>
              <a:t>Faas</a:t>
            </a:r>
            <a:r>
              <a:rPr lang="en-US" dirty="0"/>
              <a:t> &amp; Serverless</a:t>
            </a:r>
          </a:p>
        </p:txBody>
      </p:sp>
      <p:sp>
        <p:nvSpPr>
          <p:cNvPr id="8" name="Flowchart: Delay 7">
            <a:extLst>
              <a:ext uri="{FF2B5EF4-FFF2-40B4-BE49-F238E27FC236}">
                <a16:creationId xmlns:a16="http://schemas.microsoft.com/office/drawing/2014/main" id="{B80CCD7C-4C21-4070-AC89-6384D911A154}"/>
              </a:ext>
            </a:extLst>
          </p:cNvPr>
          <p:cNvSpPr/>
          <p:nvPr/>
        </p:nvSpPr>
        <p:spPr>
          <a:xfrm rot="16200000">
            <a:off x="3707841" y="517490"/>
            <a:ext cx="1276141" cy="2461846"/>
          </a:xfrm>
          <a:prstGeom prst="flowChartDelay">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F1A7933-CFDF-4C9F-AA75-1592060E1C71}"/>
              </a:ext>
            </a:extLst>
          </p:cNvPr>
          <p:cNvSpPr txBox="1"/>
          <p:nvPr/>
        </p:nvSpPr>
        <p:spPr>
          <a:xfrm>
            <a:off x="3547068" y="1487157"/>
            <a:ext cx="1788607" cy="646331"/>
          </a:xfrm>
          <a:prstGeom prst="rect">
            <a:avLst/>
          </a:prstGeom>
          <a:noFill/>
        </p:spPr>
        <p:txBody>
          <a:bodyPr wrap="square" rtlCol="0">
            <a:spAutoFit/>
          </a:bodyPr>
          <a:lstStyle/>
          <a:p>
            <a:r>
              <a:rPr lang="en-US" dirty="0">
                <a:solidFill>
                  <a:schemeClr val="tx2"/>
                </a:solidFill>
              </a:rPr>
              <a:t>Function As a service</a:t>
            </a:r>
          </a:p>
        </p:txBody>
      </p:sp>
      <p:sp>
        <p:nvSpPr>
          <p:cNvPr id="12" name="Thought Bubble: Cloud 11">
            <a:extLst>
              <a:ext uri="{FF2B5EF4-FFF2-40B4-BE49-F238E27FC236}">
                <a16:creationId xmlns:a16="http://schemas.microsoft.com/office/drawing/2014/main" id="{66B39DD1-906E-40E0-A5E5-641FD3BB2ABE}"/>
              </a:ext>
            </a:extLst>
          </p:cNvPr>
          <p:cNvSpPr/>
          <p:nvPr/>
        </p:nvSpPr>
        <p:spPr>
          <a:xfrm>
            <a:off x="5360794" y="831222"/>
            <a:ext cx="1356527" cy="455444"/>
          </a:xfrm>
          <a:prstGeom prst="cloudCallout">
            <a:avLst>
              <a:gd name="adj1" fmla="val -36458"/>
              <a:gd name="adj2" fmla="val 73532"/>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Language support</a:t>
            </a:r>
          </a:p>
        </p:txBody>
      </p:sp>
      <p:sp>
        <p:nvSpPr>
          <p:cNvPr id="13" name="Thought Bubble: Cloud 12">
            <a:extLst>
              <a:ext uri="{FF2B5EF4-FFF2-40B4-BE49-F238E27FC236}">
                <a16:creationId xmlns:a16="http://schemas.microsoft.com/office/drawing/2014/main" id="{3FC14940-5A9B-4591-BBD8-99B800240414}"/>
              </a:ext>
            </a:extLst>
          </p:cNvPr>
          <p:cNvSpPr/>
          <p:nvPr/>
        </p:nvSpPr>
        <p:spPr>
          <a:xfrm>
            <a:off x="5612003" y="1565317"/>
            <a:ext cx="1356527" cy="455444"/>
          </a:xfrm>
          <a:prstGeom prst="cloudCallout">
            <a:avLst>
              <a:gd name="adj1" fmla="val -47569"/>
              <a:gd name="adj2" fmla="val 75738"/>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Programming model</a:t>
            </a:r>
          </a:p>
        </p:txBody>
      </p:sp>
      <p:sp>
        <p:nvSpPr>
          <p:cNvPr id="14" name="Thought Bubble: Cloud 13">
            <a:extLst>
              <a:ext uri="{FF2B5EF4-FFF2-40B4-BE49-F238E27FC236}">
                <a16:creationId xmlns:a16="http://schemas.microsoft.com/office/drawing/2014/main" id="{25528CCD-8AB6-4320-8986-8C9E39EFA9BB}"/>
              </a:ext>
            </a:extLst>
          </p:cNvPr>
          <p:cNvSpPr/>
          <p:nvPr/>
        </p:nvSpPr>
        <p:spPr>
          <a:xfrm>
            <a:off x="1572566" y="1119340"/>
            <a:ext cx="1356527" cy="455444"/>
          </a:xfrm>
          <a:prstGeom prst="cloudCallout">
            <a:avLst>
              <a:gd name="adj1" fmla="val 69468"/>
              <a:gd name="adj2" fmla="val 20581"/>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App Security</a:t>
            </a:r>
          </a:p>
        </p:txBody>
      </p:sp>
      <p:sp>
        <p:nvSpPr>
          <p:cNvPr id="15" name="Thought Bubble: Cloud 14">
            <a:extLst>
              <a:ext uri="{FF2B5EF4-FFF2-40B4-BE49-F238E27FC236}">
                <a16:creationId xmlns:a16="http://schemas.microsoft.com/office/drawing/2014/main" id="{2D279D60-8B87-4AAD-9D76-7E47A01DF0A6}"/>
              </a:ext>
            </a:extLst>
          </p:cNvPr>
          <p:cNvSpPr/>
          <p:nvPr/>
        </p:nvSpPr>
        <p:spPr>
          <a:xfrm>
            <a:off x="1296238" y="1748413"/>
            <a:ext cx="1356527" cy="455444"/>
          </a:xfrm>
          <a:prstGeom prst="cloudCallout">
            <a:avLst>
              <a:gd name="adj1" fmla="val 69468"/>
              <a:gd name="adj2" fmla="val 20581"/>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Orchestration</a:t>
            </a:r>
          </a:p>
        </p:txBody>
      </p:sp>
      <p:sp>
        <p:nvSpPr>
          <p:cNvPr id="16" name="Flowchart: Delay 15">
            <a:extLst>
              <a:ext uri="{FF2B5EF4-FFF2-40B4-BE49-F238E27FC236}">
                <a16:creationId xmlns:a16="http://schemas.microsoft.com/office/drawing/2014/main" id="{95F0613F-3F5F-434A-B640-B678B84923A0}"/>
              </a:ext>
            </a:extLst>
          </p:cNvPr>
          <p:cNvSpPr/>
          <p:nvPr/>
        </p:nvSpPr>
        <p:spPr>
          <a:xfrm rot="5400000">
            <a:off x="3640012" y="1861460"/>
            <a:ext cx="1411795" cy="2461848"/>
          </a:xfrm>
          <a:prstGeom prst="flowChartDelay">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58B27243-F049-4F85-9A08-D57E9EC315B2}"/>
              </a:ext>
            </a:extLst>
          </p:cNvPr>
          <p:cNvSpPr txBox="1"/>
          <p:nvPr/>
        </p:nvSpPr>
        <p:spPr>
          <a:xfrm>
            <a:off x="3547068" y="2841930"/>
            <a:ext cx="1567543" cy="369332"/>
          </a:xfrm>
          <a:prstGeom prst="rect">
            <a:avLst/>
          </a:prstGeom>
          <a:noFill/>
        </p:spPr>
        <p:txBody>
          <a:bodyPr wrap="square" rtlCol="0">
            <a:spAutoFit/>
          </a:bodyPr>
          <a:lstStyle/>
          <a:p>
            <a:r>
              <a:rPr lang="en-US" dirty="0">
                <a:solidFill>
                  <a:schemeClr val="tx2"/>
                </a:solidFill>
              </a:rPr>
              <a:t>Serverless</a:t>
            </a:r>
          </a:p>
        </p:txBody>
      </p:sp>
      <p:sp>
        <p:nvSpPr>
          <p:cNvPr id="18" name="Thought Bubble: Cloud 17">
            <a:extLst>
              <a:ext uri="{FF2B5EF4-FFF2-40B4-BE49-F238E27FC236}">
                <a16:creationId xmlns:a16="http://schemas.microsoft.com/office/drawing/2014/main" id="{697D1F00-F21E-4F37-848E-6CC92A587347}"/>
              </a:ext>
            </a:extLst>
          </p:cNvPr>
          <p:cNvSpPr/>
          <p:nvPr/>
        </p:nvSpPr>
        <p:spPr>
          <a:xfrm>
            <a:off x="5953647" y="2864662"/>
            <a:ext cx="1356527" cy="455444"/>
          </a:xfrm>
          <a:prstGeom prst="cloudCallout">
            <a:avLst>
              <a:gd name="adj1" fmla="val -66088"/>
              <a:gd name="adj2" fmla="val -8100"/>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Build</a:t>
            </a:r>
          </a:p>
        </p:txBody>
      </p:sp>
      <p:sp>
        <p:nvSpPr>
          <p:cNvPr id="19" name="Thought Bubble: Cloud 18">
            <a:extLst>
              <a:ext uri="{FF2B5EF4-FFF2-40B4-BE49-F238E27FC236}">
                <a16:creationId xmlns:a16="http://schemas.microsoft.com/office/drawing/2014/main" id="{22B3334D-06AB-4D21-BB88-49AA34581C72}"/>
              </a:ext>
            </a:extLst>
          </p:cNvPr>
          <p:cNvSpPr/>
          <p:nvPr/>
        </p:nvSpPr>
        <p:spPr>
          <a:xfrm>
            <a:off x="1296238" y="2511377"/>
            <a:ext cx="1356527" cy="455444"/>
          </a:xfrm>
          <a:prstGeom prst="cloudCallout">
            <a:avLst>
              <a:gd name="adj1" fmla="val 85023"/>
              <a:gd name="adj2" fmla="val -23545"/>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t>Serve</a:t>
            </a:r>
          </a:p>
        </p:txBody>
      </p:sp>
      <p:sp>
        <p:nvSpPr>
          <p:cNvPr id="20" name="Thought Bubble: Cloud 19">
            <a:extLst>
              <a:ext uri="{FF2B5EF4-FFF2-40B4-BE49-F238E27FC236}">
                <a16:creationId xmlns:a16="http://schemas.microsoft.com/office/drawing/2014/main" id="{4DFD8D62-C5C9-47F4-9475-AF6A48B4ED05}"/>
              </a:ext>
            </a:extLst>
          </p:cNvPr>
          <p:cNvSpPr/>
          <p:nvPr/>
        </p:nvSpPr>
        <p:spPr>
          <a:xfrm>
            <a:off x="3547068" y="4026004"/>
            <a:ext cx="1356527" cy="455444"/>
          </a:xfrm>
          <a:prstGeom prst="cloudCallout">
            <a:avLst>
              <a:gd name="adj1" fmla="val 1319"/>
              <a:gd name="adj2" fmla="val -100765"/>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err="1"/>
              <a:t>Eventing</a:t>
            </a:r>
            <a:endParaRPr lang="en-US" sz="1100" dirty="0"/>
          </a:p>
        </p:txBody>
      </p:sp>
      <p:sp>
        <p:nvSpPr>
          <p:cNvPr id="21" name="Callout: Right Arrow 20">
            <a:extLst>
              <a:ext uri="{FF2B5EF4-FFF2-40B4-BE49-F238E27FC236}">
                <a16:creationId xmlns:a16="http://schemas.microsoft.com/office/drawing/2014/main" id="{063536C2-CE53-4BF7-B6B6-FB2BFCEF1BBB}"/>
              </a:ext>
            </a:extLst>
          </p:cNvPr>
          <p:cNvSpPr/>
          <p:nvPr/>
        </p:nvSpPr>
        <p:spPr>
          <a:xfrm>
            <a:off x="5576835" y="2203857"/>
            <a:ext cx="1567544" cy="535242"/>
          </a:xfrm>
          <a:prstGeom prst="rightArrowCallou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Logging + Dev. Analytics</a:t>
            </a:r>
          </a:p>
        </p:txBody>
      </p:sp>
      <p:sp>
        <p:nvSpPr>
          <p:cNvPr id="22" name="Cloud 21">
            <a:extLst>
              <a:ext uri="{FF2B5EF4-FFF2-40B4-BE49-F238E27FC236}">
                <a16:creationId xmlns:a16="http://schemas.microsoft.com/office/drawing/2014/main" id="{E07F49F0-566A-4A15-8022-C9471A67CAAE}"/>
              </a:ext>
            </a:extLst>
          </p:cNvPr>
          <p:cNvSpPr/>
          <p:nvPr/>
        </p:nvSpPr>
        <p:spPr>
          <a:xfrm>
            <a:off x="7144378" y="2078294"/>
            <a:ext cx="1467059" cy="660805"/>
          </a:xfrm>
          <a:prstGeom prst="cloud">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Logging sink</a:t>
            </a:r>
          </a:p>
        </p:txBody>
      </p:sp>
      <p:sp>
        <p:nvSpPr>
          <p:cNvPr id="23" name="Thought Bubble: Cloud 22">
            <a:extLst>
              <a:ext uri="{FF2B5EF4-FFF2-40B4-BE49-F238E27FC236}">
                <a16:creationId xmlns:a16="http://schemas.microsoft.com/office/drawing/2014/main" id="{8D334A5F-77ED-461F-A129-3F7F09C93E86}"/>
              </a:ext>
            </a:extLst>
          </p:cNvPr>
          <p:cNvSpPr/>
          <p:nvPr/>
        </p:nvSpPr>
        <p:spPr>
          <a:xfrm>
            <a:off x="5275383" y="4084556"/>
            <a:ext cx="1356527" cy="455444"/>
          </a:xfrm>
          <a:prstGeom prst="cloudCallout">
            <a:avLst>
              <a:gd name="adj1" fmla="val -56459"/>
              <a:gd name="adj2" fmla="val -144890"/>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t>Infra security</a:t>
            </a:r>
          </a:p>
        </p:txBody>
      </p:sp>
    </p:spTree>
    <p:extLst>
      <p:ext uri="{BB962C8B-B14F-4D97-AF65-F5344CB8AC3E}">
        <p14:creationId xmlns:p14="http://schemas.microsoft.com/office/powerpoint/2010/main" val="183682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1DC5-C31C-412B-AEE4-BD09A1951F44}"/>
              </a:ext>
            </a:extLst>
          </p:cNvPr>
          <p:cNvSpPr>
            <a:spLocks noGrp="1"/>
          </p:cNvSpPr>
          <p:nvPr>
            <p:ph type="title"/>
          </p:nvPr>
        </p:nvSpPr>
        <p:spPr/>
        <p:txBody>
          <a:bodyPr/>
          <a:lstStyle/>
          <a:p>
            <a:r>
              <a:rPr lang="en-US" dirty="0" err="1"/>
              <a:t>Faas</a:t>
            </a:r>
            <a:r>
              <a:rPr lang="en-US" dirty="0"/>
              <a:t> &amp; Serverless </a:t>
            </a:r>
            <a:r>
              <a:rPr lang="en-US" sz="1100" dirty="0"/>
              <a:t>explained..</a:t>
            </a:r>
          </a:p>
        </p:txBody>
      </p:sp>
      <p:sp>
        <p:nvSpPr>
          <p:cNvPr id="4" name="Rectangle 3">
            <a:extLst>
              <a:ext uri="{FF2B5EF4-FFF2-40B4-BE49-F238E27FC236}">
                <a16:creationId xmlns:a16="http://schemas.microsoft.com/office/drawing/2014/main" id="{3000BE38-9338-4B25-8B52-BB60E7BD6040}"/>
              </a:ext>
            </a:extLst>
          </p:cNvPr>
          <p:cNvSpPr/>
          <p:nvPr/>
        </p:nvSpPr>
        <p:spPr>
          <a:xfrm>
            <a:off x="304362" y="766941"/>
            <a:ext cx="4290646"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FaaS</a:t>
            </a:r>
            <a:endParaRPr lang="en-US" dirty="0"/>
          </a:p>
        </p:txBody>
      </p:sp>
      <p:sp>
        <p:nvSpPr>
          <p:cNvPr id="5" name="TextBox 4">
            <a:extLst>
              <a:ext uri="{FF2B5EF4-FFF2-40B4-BE49-F238E27FC236}">
                <a16:creationId xmlns:a16="http://schemas.microsoft.com/office/drawing/2014/main" id="{623D7013-24F6-4FE2-A208-99458A4E4BF0}"/>
              </a:ext>
            </a:extLst>
          </p:cNvPr>
          <p:cNvSpPr txBox="1"/>
          <p:nvPr/>
        </p:nvSpPr>
        <p:spPr>
          <a:xfrm>
            <a:off x="304362" y="1238616"/>
            <a:ext cx="4290646" cy="3754874"/>
          </a:xfrm>
          <a:prstGeom prst="rect">
            <a:avLst/>
          </a:prstGeom>
          <a:noFill/>
          <a:ln>
            <a:solidFill>
              <a:srgbClr val="D5B8EA"/>
            </a:solidFill>
          </a:ln>
        </p:spPr>
        <p:txBody>
          <a:bodyPr wrap="square" rtlCol="0">
            <a:spAutoFit/>
          </a:bodyPr>
          <a:lstStyle/>
          <a:p>
            <a:pPr marL="285750" indent="-285750">
              <a:buFont typeface="Arial" panose="020B0604020202020204" pitchFamily="34" charset="0"/>
              <a:buChar char="•"/>
            </a:pPr>
            <a:r>
              <a:rPr lang="en-US" sz="1400" dirty="0">
                <a:solidFill>
                  <a:schemeClr val="accent3">
                    <a:lumMod val="75000"/>
                  </a:schemeClr>
                </a:solidFill>
              </a:rPr>
              <a:t>Language support</a:t>
            </a:r>
          </a:p>
          <a:p>
            <a:pPr marL="742950" lvl="1" indent="-285750">
              <a:buFont typeface="Arial" panose="020B0604020202020204" pitchFamily="34" charset="0"/>
              <a:buChar char="•"/>
            </a:pPr>
            <a:r>
              <a:rPr lang="en-US" sz="1400" dirty="0">
                <a:solidFill>
                  <a:schemeClr val="accent3">
                    <a:lumMod val="75000"/>
                  </a:schemeClr>
                </a:solidFill>
              </a:rPr>
              <a:t>Use all features of language</a:t>
            </a:r>
          </a:p>
          <a:p>
            <a:pPr marL="742950" lvl="1" indent="-285750">
              <a:buFont typeface="Arial" panose="020B0604020202020204" pitchFamily="34" charset="0"/>
              <a:buChar char="•"/>
            </a:pPr>
            <a:r>
              <a:rPr lang="en-US" sz="1400" dirty="0">
                <a:solidFill>
                  <a:schemeClr val="accent3">
                    <a:lumMod val="75000"/>
                  </a:schemeClr>
                </a:solidFill>
              </a:rPr>
              <a:t>Use the App/Web server that come with language</a:t>
            </a:r>
          </a:p>
          <a:p>
            <a:pPr marL="285750" indent="-285750">
              <a:buFont typeface="Arial" panose="020B0604020202020204" pitchFamily="34" charset="0"/>
              <a:buChar char="•"/>
            </a:pPr>
            <a:r>
              <a:rPr lang="en-US" sz="1400" dirty="0">
                <a:solidFill>
                  <a:schemeClr val="accent3">
                    <a:lumMod val="75000"/>
                  </a:schemeClr>
                </a:solidFill>
              </a:rPr>
              <a:t>Programming model</a:t>
            </a:r>
          </a:p>
          <a:p>
            <a:pPr marL="742950" lvl="1" indent="-285750">
              <a:buFont typeface="Arial" panose="020B0604020202020204" pitchFamily="34" charset="0"/>
              <a:buChar char="•"/>
            </a:pPr>
            <a:r>
              <a:rPr lang="en-US" sz="1400" dirty="0">
                <a:solidFill>
                  <a:schemeClr val="accent3">
                    <a:lumMod val="75000"/>
                  </a:schemeClr>
                </a:solidFill>
              </a:rPr>
              <a:t>Way to write function</a:t>
            </a:r>
          </a:p>
          <a:p>
            <a:pPr marL="742950" lvl="1" indent="-285750">
              <a:buFont typeface="Arial" panose="020B0604020202020204" pitchFamily="34" charset="0"/>
              <a:buChar char="•"/>
            </a:pPr>
            <a:r>
              <a:rPr lang="en-US" sz="1400" dirty="0">
                <a:solidFill>
                  <a:schemeClr val="accent3">
                    <a:lumMod val="75000"/>
                  </a:schemeClr>
                </a:solidFill>
              </a:rPr>
              <a:t>Create custom events and event handler</a:t>
            </a:r>
          </a:p>
          <a:p>
            <a:pPr marL="742950" lvl="1" indent="-285750">
              <a:buFont typeface="Arial" panose="020B0604020202020204" pitchFamily="34" charset="0"/>
              <a:buChar char="•"/>
            </a:pPr>
            <a:r>
              <a:rPr lang="en-US" sz="1400" dirty="0">
                <a:solidFill>
                  <a:schemeClr val="accent3">
                    <a:lumMod val="75000"/>
                  </a:schemeClr>
                </a:solidFill>
              </a:rPr>
              <a:t>Imperative/Declarative configuration</a:t>
            </a:r>
          </a:p>
          <a:p>
            <a:pPr marL="285750" indent="-285750">
              <a:buFont typeface="Arial" panose="020B0604020202020204" pitchFamily="34" charset="0"/>
              <a:buChar char="•"/>
            </a:pPr>
            <a:r>
              <a:rPr lang="en-US" sz="1400" dirty="0">
                <a:solidFill>
                  <a:schemeClr val="accent3">
                    <a:lumMod val="75000"/>
                  </a:schemeClr>
                </a:solidFill>
              </a:rPr>
              <a:t>App security</a:t>
            </a:r>
          </a:p>
          <a:p>
            <a:pPr marL="742950" lvl="1" indent="-285750">
              <a:buFont typeface="Arial" panose="020B0604020202020204" pitchFamily="34" charset="0"/>
              <a:buChar char="•"/>
            </a:pPr>
            <a:r>
              <a:rPr lang="en-US" sz="1400" dirty="0">
                <a:solidFill>
                  <a:schemeClr val="accent3">
                    <a:lumMod val="75000"/>
                  </a:schemeClr>
                </a:solidFill>
              </a:rPr>
              <a:t>Explicit security statement for each function</a:t>
            </a:r>
          </a:p>
          <a:p>
            <a:pPr marL="285750" indent="-285750">
              <a:buFont typeface="Arial" panose="020B0604020202020204" pitchFamily="34" charset="0"/>
              <a:buChar char="•"/>
            </a:pPr>
            <a:r>
              <a:rPr lang="en-US" sz="1400" dirty="0">
                <a:solidFill>
                  <a:schemeClr val="accent3">
                    <a:lumMod val="75000"/>
                  </a:schemeClr>
                </a:solidFill>
              </a:rPr>
              <a:t>Orchestration</a:t>
            </a:r>
          </a:p>
          <a:p>
            <a:pPr marL="742950" lvl="1" indent="-285750">
              <a:buFont typeface="Arial" panose="020B0604020202020204" pitchFamily="34" charset="0"/>
              <a:buChar char="•"/>
            </a:pPr>
            <a:r>
              <a:rPr lang="en-US" sz="1400" dirty="0">
                <a:solidFill>
                  <a:schemeClr val="accent3">
                    <a:lumMod val="75000"/>
                  </a:schemeClr>
                </a:solidFill>
              </a:rPr>
              <a:t>Good to have way of orchestrating framework that stitches function</a:t>
            </a:r>
          </a:p>
          <a:p>
            <a:pPr marL="285750" indent="-285750">
              <a:buFont typeface="Arial" panose="020B0604020202020204" pitchFamily="34" charset="0"/>
              <a:buChar char="•"/>
            </a:pPr>
            <a:endParaRPr lang="en-US" sz="1400" dirty="0">
              <a:solidFill>
                <a:schemeClr val="accent3">
                  <a:lumMod val="75000"/>
                </a:schemeClr>
              </a:solidFill>
            </a:endParaRPr>
          </a:p>
          <a:p>
            <a:pPr marL="285750" indent="-285750">
              <a:buFont typeface="Arial" panose="020B0604020202020204" pitchFamily="34" charset="0"/>
              <a:buChar char="•"/>
            </a:pPr>
            <a:endParaRPr lang="en-US" sz="1400" dirty="0">
              <a:solidFill>
                <a:schemeClr val="accent3">
                  <a:lumMod val="75000"/>
                </a:schemeClr>
              </a:solidFill>
            </a:endParaRPr>
          </a:p>
          <a:p>
            <a:pPr marL="285750" indent="-285750">
              <a:buFont typeface="Arial" panose="020B0604020202020204" pitchFamily="34" charset="0"/>
              <a:buChar char="•"/>
            </a:pPr>
            <a:endParaRPr lang="en-US" sz="1400" dirty="0">
              <a:solidFill>
                <a:schemeClr val="accent3">
                  <a:lumMod val="75000"/>
                </a:schemeClr>
              </a:solidFill>
            </a:endParaRPr>
          </a:p>
        </p:txBody>
      </p:sp>
      <p:sp>
        <p:nvSpPr>
          <p:cNvPr id="6" name="TextBox 5">
            <a:extLst>
              <a:ext uri="{FF2B5EF4-FFF2-40B4-BE49-F238E27FC236}">
                <a16:creationId xmlns:a16="http://schemas.microsoft.com/office/drawing/2014/main" id="{BD15DDE6-28AB-48A1-9B1D-A95F1A7050E8}"/>
              </a:ext>
            </a:extLst>
          </p:cNvPr>
          <p:cNvSpPr txBox="1"/>
          <p:nvPr/>
        </p:nvSpPr>
        <p:spPr>
          <a:xfrm>
            <a:off x="4923691" y="1269360"/>
            <a:ext cx="4220309" cy="3323987"/>
          </a:xfrm>
          <a:prstGeom prst="rect">
            <a:avLst/>
          </a:prstGeom>
          <a:noFill/>
          <a:ln>
            <a:solidFill>
              <a:srgbClr val="A161D1"/>
            </a:solidFill>
          </a:ln>
        </p:spPr>
        <p:txBody>
          <a:bodyPr wrap="square" rtlCol="0">
            <a:spAutoFit/>
          </a:bodyPr>
          <a:lstStyle/>
          <a:p>
            <a:pPr marL="285750" indent="-285750">
              <a:buFont typeface="Arial" panose="020B0604020202020204" pitchFamily="34" charset="0"/>
              <a:buChar char="•"/>
            </a:pPr>
            <a:r>
              <a:rPr lang="en-US" sz="1400" dirty="0">
                <a:solidFill>
                  <a:schemeClr val="accent3">
                    <a:lumMod val="75000"/>
                  </a:schemeClr>
                </a:solidFill>
              </a:rPr>
              <a:t>Build</a:t>
            </a:r>
          </a:p>
          <a:p>
            <a:pPr marL="742950" lvl="1" indent="-285750">
              <a:buFont typeface="Arial" panose="020B0604020202020204" pitchFamily="34" charset="0"/>
              <a:buChar char="•"/>
            </a:pPr>
            <a:r>
              <a:rPr lang="en-US" sz="1400" dirty="0">
                <a:solidFill>
                  <a:schemeClr val="accent3">
                    <a:lumMod val="75000"/>
                  </a:schemeClr>
                </a:solidFill>
              </a:rPr>
              <a:t>Build the code into efficiently to run</a:t>
            </a:r>
          </a:p>
          <a:p>
            <a:pPr marL="742950" lvl="1" indent="-285750">
              <a:buFont typeface="Arial" panose="020B0604020202020204" pitchFamily="34" charset="0"/>
              <a:buChar char="•"/>
            </a:pPr>
            <a:r>
              <a:rPr lang="en-US" sz="1400" dirty="0">
                <a:solidFill>
                  <a:schemeClr val="accent3">
                    <a:lumMod val="75000"/>
                  </a:schemeClr>
                </a:solidFill>
              </a:rPr>
              <a:t>Build as container</a:t>
            </a:r>
          </a:p>
          <a:p>
            <a:pPr marL="285750" indent="-285750">
              <a:buFont typeface="Arial" panose="020B0604020202020204" pitchFamily="34" charset="0"/>
              <a:buChar char="•"/>
            </a:pPr>
            <a:r>
              <a:rPr lang="en-US" sz="1400" dirty="0" err="1">
                <a:solidFill>
                  <a:schemeClr val="accent3">
                    <a:lumMod val="75000"/>
                  </a:schemeClr>
                </a:solidFill>
              </a:rPr>
              <a:t>Eventing</a:t>
            </a:r>
            <a:endParaRPr lang="en-US" sz="1400" dirty="0">
              <a:solidFill>
                <a:schemeClr val="accent3">
                  <a:lumMod val="75000"/>
                </a:schemeClr>
              </a:solidFill>
            </a:endParaRPr>
          </a:p>
          <a:p>
            <a:pPr marL="742950" lvl="1" indent="-285750">
              <a:buFont typeface="Arial" panose="020B0604020202020204" pitchFamily="34" charset="0"/>
              <a:buChar char="•"/>
            </a:pPr>
            <a:r>
              <a:rPr lang="en-US" sz="1400" dirty="0">
                <a:solidFill>
                  <a:schemeClr val="accent3">
                    <a:lumMod val="75000"/>
                  </a:schemeClr>
                </a:solidFill>
              </a:rPr>
              <a:t>Providing </a:t>
            </a:r>
            <a:r>
              <a:rPr lang="en-US" sz="1400" dirty="0" err="1">
                <a:solidFill>
                  <a:schemeClr val="accent3">
                    <a:lumMod val="75000"/>
                  </a:schemeClr>
                </a:solidFill>
              </a:rPr>
              <a:t>eventing</a:t>
            </a:r>
            <a:r>
              <a:rPr lang="en-US" sz="1400" dirty="0">
                <a:solidFill>
                  <a:schemeClr val="accent3">
                    <a:lumMod val="75000"/>
                  </a:schemeClr>
                </a:solidFill>
              </a:rPr>
              <a:t> channel, subscription and event delivery  </a:t>
            </a:r>
          </a:p>
          <a:p>
            <a:pPr marL="285750" indent="-285750">
              <a:buFont typeface="Arial" panose="020B0604020202020204" pitchFamily="34" charset="0"/>
              <a:buChar char="•"/>
            </a:pPr>
            <a:r>
              <a:rPr lang="en-US" sz="1400" dirty="0">
                <a:solidFill>
                  <a:schemeClr val="accent3">
                    <a:lumMod val="75000"/>
                  </a:schemeClr>
                </a:solidFill>
              </a:rPr>
              <a:t>Infra security</a:t>
            </a:r>
          </a:p>
          <a:p>
            <a:pPr marL="742950" lvl="1" indent="-285750">
              <a:buFont typeface="Arial" panose="020B0604020202020204" pitchFamily="34" charset="0"/>
              <a:buChar char="•"/>
            </a:pPr>
            <a:r>
              <a:rPr lang="en-US" sz="1400" dirty="0">
                <a:solidFill>
                  <a:schemeClr val="accent3">
                    <a:lumMod val="75000"/>
                  </a:schemeClr>
                </a:solidFill>
              </a:rPr>
              <a:t>TLS</a:t>
            </a:r>
          </a:p>
          <a:p>
            <a:pPr marL="742950" lvl="1" indent="-285750">
              <a:buFont typeface="Arial" panose="020B0604020202020204" pitchFamily="34" charset="0"/>
              <a:buChar char="•"/>
            </a:pPr>
            <a:r>
              <a:rPr lang="en-US" sz="1400" dirty="0">
                <a:solidFill>
                  <a:schemeClr val="accent3">
                    <a:lumMod val="75000"/>
                  </a:schemeClr>
                </a:solidFill>
              </a:rPr>
              <a:t>DDOS prevention</a:t>
            </a:r>
          </a:p>
          <a:p>
            <a:pPr marL="285750" indent="-285750">
              <a:buFont typeface="Arial" panose="020B0604020202020204" pitchFamily="34" charset="0"/>
              <a:buChar char="•"/>
            </a:pPr>
            <a:r>
              <a:rPr lang="en-US" sz="1400" dirty="0">
                <a:solidFill>
                  <a:schemeClr val="accent3">
                    <a:lumMod val="75000"/>
                  </a:schemeClr>
                </a:solidFill>
              </a:rPr>
              <a:t>Serve</a:t>
            </a:r>
          </a:p>
          <a:p>
            <a:pPr marL="742950" lvl="1" indent="-285750">
              <a:buFont typeface="Arial" panose="020B0604020202020204" pitchFamily="34" charset="0"/>
              <a:buChar char="•"/>
            </a:pPr>
            <a:r>
              <a:rPr lang="en-US" sz="1400" dirty="0">
                <a:solidFill>
                  <a:schemeClr val="accent3">
                    <a:lumMod val="75000"/>
                  </a:schemeClr>
                </a:solidFill>
              </a:rPr>
              <a:t>Allow routes to function</a:t>
            </a:r>
          </a:p>
          <a:p>
            <a:pPr marL="742950" lvl="1" indent="-285750">
              <a:buFont typeface="Arial" panose="020B0604020202020204" pitchFamily="34" charset="0"/>
              <a:buChar char="•"/>
            </a:pPr>
            <a:r>
              <a:rPr lang="en-US" sz="1400" dirty="0">
                <a:solidFill>
                  <a:schemeClr val="accent3">
                    <a:lumMod val="75000"/>
                  </a:schemeClr>
                </a:solidFill>
              </a:rPr>
              <a:t>Scale/Descale as per need</a:t>
            </a:r>
          </a:p>
          <a:p>
            <a:pPr marL="742950" lvl="1" indent="-285750">
              <a:buFont typeface="Arial" panose="020B0604020202020204" pitchFamily="34" charset="0"/>
              <a:buChar char="•"/>
            </a:pPr>
            <a:r>
              <a:rPr lang="en-US" sz="1400" dirty="0">
                <a:solidFill>
                  <a:schemeClr val="accent3">
                    <a:lumMod val="75000"/>
                  </a:schemeClr>
                </a:solidFill>
              </a:rPr>
              <a:t>Kill overrunning function</a:t>
            </a:r>
          </a:p>
          <a:p>
            <a:pPr marL="285750" indent="-285750">
              <a:buFont typeface="Arial" panose="020B0604020202020204" pitchFamily="34" charset="0"/>
              <a:buChar char="•"/>
            </a:pPr>
            <a:endParaRPr lang="en-US" sz="1400" dirty="0">
              <a:solidFill>
                <a:schemeClr val="accent3">
                  <a:lumMod val="75000"/>
                </a:schemeClr>
              </a:solidFill>
            </a:endParaRPr>
          </a:p>
          <a:p>
            <a:pPr marL="285750" indent="-285750">
              <a:buFont typeface="Arial" panose="020B0604020202020204" pitchFamily="34" charset="0"/>
              <a:buChar char="•"/>
            </a:pPr>
            <a:endParaRPr lang="en-US" sz="1400" dirty="0">
              <a:solidFill>
                <a:schemeClr val="accent3">
                  <a:lumMod val="75000"/>
                </a:schemeClr>
              </a:solidFill>
            </a:endParaRPr>
          </a:p>
        </p:txBody>
      </p:sp>
      <p:sp>
        <p:nvSpPr>
          <p:cNvPr id="7" name="Rectangle 6">
            <a:extLst>
              <a:ext uri="{FF2B5EF4-FFF2-40B4-BE49-F238E27FC236}">
                <a16:creationId xmlns:a16="http://schemas.microsoft.com/office/drawing/2014/main" id="{15B88549-D8C2-47B4-86E6-43C574E48F99}"/>
              </a:ext>
            </a:extLst>
          </p:cNvPr>
          <p:cNvSpPr/>
          <p:nvPr/>
        </p:nvSpPr>
        <p:spPr>
          <a:xfrm>
            <a:off x="4923691" y="740187"/>
            <a:ext cx="4260502"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Serverless</a:t>
            </a:r>
          </a:p>
        </p:txBody>
      </p:sp>
    </p:spTree>
    <p:extLst>
      <p:ext uri="{BB962C8B-B14F-4D97-AF65-F5344CB8AC3E}">
        <p14:creationId xmlns:p14="http://schemas.microsoft.com/office/powerpoint/2010/main" val="178598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4D847-B8FA-49C1-8672-CF8C944982B0}"/>
              </a:ext>
            </a:extLst>
          </p:cNvPr>
          <p:cNvSpPr>
            <a:spLocks noGrp="1"/>
          </p:cNvSpPr>
          <p:nvPr>
            <p:ph type="title"/>
          </p:nvPr>
        </p:nvSpPr>
        <p:spPr/>
        <p:txBody>
          <a:bodyPr/>
          <a:lstStyle/>
          <a:p>
            <a:r>
              <a:rPr lang="en-US" dirty="0"/>
              <a:t>Problem statement</a:t>
            </a:r>
          </a:p>
        </p:txBody>
      </p:sp>
      <p:graphicFrame>
        <p:nvGraphicFramePr>
          <p:cNvPr id="8" name="Content Placeholder 4">
            <a:extLst>
              <a:ext uri="{FF2B5EF4-FFF2-40B4-BE49-F238E27FC236}">
                <a16:creationId xmlns:a16="http://schemas.microsoft.com/office/drawing/2014/main" id="{0BDDD926-C7B0-45F6-9586-28004FCFC985}"/>
              </a:ext>
            </a:extLst>
          </p:cNvPr>
          <p:cNvGraphicFramePr>
            <a:graphicFrameLocks/>
          </p:cNvGraphicFramePr>
          <p:nvPr>
            <p:extLst>
              <p:ext uri="{D42A27DB-BD31-4B8C-83A1-F6EECF244321}">
                <p14:modId xmlns:p14="http://schemas.microsoft.com/office/powerpoint/2010/main" val="1105391238"/>
              </p:ext>
            </p:extLst>
          </p:nvPr>
        </p:nvGraphicFramePr>
        <p:xfrm>
          <a:off x="3830557" y="828130"/>
          <a:ext cx="5115491" cy="3975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loud 8">
            <a:extLst>
              <a:ext uri="{FF2B5EF4-FFF2-40B4-BE49-F238E27FC236}">
                <a16:creationId xmlns:a16="http://schemas.microsoft.com/office/drawing/2014/main" id="{23FA0A68-7E82-47A9-B7D5-F82F1B0D26C7}"/>
              </a:ext>
            </a:extLst>
          </p:cNvPr>
          <p:cNvSpPr/>
          <p:nvPr/>
        </p:nvSpPr>
        <p:spPr>
          <a:xfrm>
            <a:off x="197952" y="1117600"/>
            <a:ext cx="3387077" cy="3396343"/>
          </a:xfrm>
          <a:prstGeom prst="cloud">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How an organization that is not ready for public cloud adopt serverless.</a:t>
            </a:r>
            <a:endParaRPr lang="en-US" dirty="0"/>
          </a:p>
        </p:txBody>
      </p:sp>
      <p:sp>
        <p:nvSpPr>
          <p:cNvPr id="10" name="Rectangle: Folded Corner 9">
            <a:extLst>
              <a:ext uri="{FF2B5EF4-FFF2-40B4-BE49-F238E27FC236}">
                <a16:creationId xmlns:a16="http://schemas.microsoft.com/office/drawing/2014/main" id="{C4054ACB-FF20-4A3B-813B-9C7A20CA2191}"/>
              </a:ext>
            </a:extLst>
          </p:cNvPr>
          <p:cNvSpPr/>
          <p:nvPr/>
        </p:nvSpPr>
        <p:spPr>
          <a:xfrm>
            <a:off x="3909848" y="346841"/>
            <a:ext cx="4859501" cy="350361"/>
          </a:xfrm>
          <a:prstGeom prst="foldedCorner">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Approach</a:t>
            </a:r>
          </a:p>
        </p:txBody>
      </p:sp>
    </p:spTree>
    <p:extLst>
      <p:ext uri="{BB962C8B-B14F-4D97-AF65-F5344CB8AC3E}">
        <p14:creationId xmlns:p14="http://schemas.microsoft.com/office/powerpoint/2010/main" val="3448939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Various Serverless Offering</a:t>
            </a:r>
          </a:p>
        </p:txBody>
      </p:sp>
      <p:graphicFrame>
        <p:nvGraphicFramePr>
          <p:cNvPr id="8" name="Content Placeholder 4">
            <a:extLst>
              <a:ext uri="{FF2B5EF4-FFF2-40B4-BE49-F238E27FC236}">
                <a16:creationId xmlns:a16="http://schemas.microsoft.com/office/drawing/2014/main" id="{ADBC1182-F2E3-4C61-B779-8F6333A2D6F3}"/>
              </a:ext>
            </a:extLst>
          </p:cNvPr>
          <p:cNvGraphicFramePr>
            <a:graphicFrameLocks/>
          </p:cNvGraphicFramePr>
          <p:nvPr>
            <p:extLst>
              <p:ext uri="{D42A27DB-BD31-4B8C-83A1-F6EECF244321}">
                <p14:modId xmlns:p14="http://schemas.microsoft.com/office/powerpoint/2010/main" val="2358071363"/>
              </p:ext>
            </p:extLst>
          </p:nvPr>
        </p:nvGraphicFramePr>
        <p:xfrm>
          <a:off x="0" y="697202"/>
          <a:ext cx="10066337"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233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A68E-ED3C-4D62-BFC2-3EC594461A1F}"/>
              </a:ext>
            </a:extLst>
          </p:cNvPr>
          <p:cNvSpPr>
            <a:spLocks noGrp="1"/>
          </p:cNvSpPr>
          <p:nvPr>
            <p:ph type="title"/>
          </p:nvPr>
        </p:nvSpPr>
        <p:spPr>
          <a:xfrm>
            <a:off x="337774" y="261529"/>
            <a:ext cx="8464987" cy="455444"/>
          </a:xfrm>
        </p:spPr>
        <p:txBody>
          <a:bodyPr/>
          <a:lstStyle/>
          <a:p>
            <a:r>
              <a:rPr lang="en-US" dirty="0"/>
              <a:t>Open Source Serverless Pros and Cons</a:t>
            </a:r>
          </a:p>
        </p:txBody>
      </p:sp>
      <p:graphicFrame>
        <p:nvGraphicFramePr>
          <p:cNvPr id="4" name="Content Placeholder 5">
            <a:extLst>
              <a:ext uri="{FF2B5EF4-FFF2-40B4-BE49-F238E27FC236}">
                <a16:creationId xmlns:a16="http://schemas.microsoft.com/office/drawing/2014/main" id="{26D2C909-7AD1-4049-BF6E-0B41C6E44544}"/>
              </a:ext>
            </a:extLst>
          </p:cNvPr>
          <p:cNvGraphicFramePr>
            <a:graphicFrameLocks/>
          </p:cNvGraphicFramePr>
          <p:nvPr>
            <p:extLst>
              <p:ext uri="{D42A27DB-BD31-4B8C-83A1-F6EECF244321}">
                <p14:modId xmlns:p14="http://schemas.microsoft.com/office/powerpoint/2010/main" val="4200352352"/>
              </p:ext>
            </p:extLst>
          </p:nvPr>
        </p:nvGraphicFramePr>
        <p:xfrm>
          <a:off x="79664" y="862445"/>
          <a:ext cx="8981209" cy="3688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2844442"/>
      </p:ext>
    </p:extLst>
  </p:cSld>
  <p:clrMapOvr>
    <a:masterClrMapping/>
  </p:clrMapOvr>
</p:sld>
</file>

<file path=ppt/theme/theme1.xml><?xml version="1.0" encoding="utf-8"?>
<a:theme xmlns:a="http://schemas.openxmlformats.org/drawingml/2006/main" name="CognizantDarkTheme new">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DarkTheme new" id="{0A932185-8518-4972-852B-41EA92CB3890}" vid="{A6D7B80B-DFF3-4876-91A3-1C3D30FBA64A}"/>
    </a:ext>
  </a:extLst>
</a:theme>
</file>

<file path=ppt/theme/theme2.xml><?xml version="1.0" encoding="utf-8"?>
<a:theme xmlns:a="http://schemas.openxmlformats.org/drawingml/2006/main" name="1_CognizantDarkTheme new">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DarkTheme new" id="{0A932185-8518-4972-852B-41EA92CB3890}" vid="{A6D7B80B-DFF3-4876-91A3-1C3D30FBA64A}"/>
    </a:ext>
  </a:extLst>
</a:theme>
</file>

<file path=ppt/theme/theme3.xml><?xml version="1.0" encoding="utf-8"?>
<a:theme xmlns:a="http://schemas.openxmlformats.org/drawingml/2006/main" name="Cognizant LightThem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 LightTheme" id="{63D2A641-A0E9-47ED-B83F-A3725E166A75}" vid="{DF633F52-A889-4F97-822C-A734D73E9E99}"/>
    </a:ext>
  </a:extLst>
</a:theme>
</file>

<file path=docProps/app.xml><?xml version="1.0" encoding="utf-8"?>
<Properties xmlns="http://schemas.openxmlformats.org/officeDocument/2006/extended-properties" xmlns:vt="http://schemas.openxmlformats.org/officeDocument/2006/docPropsVTypes">
  <Template>CognizantDarkTheme</Template>
  <TotalTime>740</TotalTime>
  <Words>1838</Words>
  <Application>Microsoft Office PowerPoint</Application>
  <PresentationFormat>On-screen Show (16:9)</PresentationFormat>
  <Paragraphs>382</Paragraphs>
  <Slides>30</Slides>
  <Notes>0</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30</vt:i4>
      </vt:variant>
    </vt:vector>
  </HeadingPairs>
  <TitlesOfParts>
    <vt:vector size="37" baseType="lpstr">
      <vt:lpstr>Arial</vt:lpstr>
      <vt:lpstr>Calibri</vt:lpstr>
      <vt:lpstr>Courier New</vt:lpstr>
      <vt:lpstr>Wingdings 2</vt:lpstr>
      <vt:lpstr>CognizantDarkTheme new</vt:lpstr>
      <vt:lpstr>1_CognizantDarkTheme new</vt:lpstr>
      <vt:lpstr>Cognizant LightTheme</vt:lpstr>
      <vt:lpstr>PowerPoint Presentation</vt:lpstr>
      <vt:lpstr>Agenda</vt:lpstr>
      <vt:lpstr>What is Serverless Architecture</vt:lpstr>
      <vt:lpstr>What is charged in Serverless vs Normal API </vt:lpstr>
      <vt:lpstr>Faas &amp; Serverless</vt:lpstr>
      <vt:lpstr>Faas &amp; Serverless explained..</vt:lpstr>
      <vt:lpstr>Problem statement</vt:lpstr>
      <vt:lpstr>Various Serverless Offering</vt:lpstr>
      <vt:lpstr>Open Source Serverless Pros and Cons</vt:lpstr>
      <vt:lpstr>Advantage of Choosing Cloud Extension FaaS</vt:lpstr>
      <vt:lpstr>Deep Dive</vt:lpstr>
      <vt:lpstr>Azure function 2.0 Architecture</vt:lpstr>
      <vt:lpstr>Azure Function 2.0 Uniqueness</vt:lpstr>
      <vt:lpstr>Input and output binding</vt:lpstr>
      <vt:lpstr>How to orchestrate Azure function service</vt:lpstr>
      <vt:lpstr>Logic app</vt:lpstr>
      <vt:lpstr>Durable function</vt:lpstr>
      <vt:lpstr>Durable function - Use case types</vt:lpstr>
      <vt:lpstr>How Durable function works</vt:lpstr>
      <vt:lpstr>Characteristics of Workflow tool</vt:lpstr>
      <vt:lpstr>Microsoft Workflow Offering</vt:lpstr>
      <vt:lpstr>Logic App vs Azure Durable function</vt:lpstr>
      <vt:lpstr>Logic App vs Azure Durable function</vt:lpstr>
      <vt:lpstr>Logic App vs Azure Durable function</vt:lpstr>
      <vt:lpstr>Logic App vs Azure Durable function</vt:lpstr>
      <vt:lpstr>Logic App vs Azure Durable function</vt:lpstr>
      <vt:lpstr>Logic App vs Azure Durable function</vt:lpstr>
      <vt:lpstr>Logic App vs Azure Durable function</vt:lpstr>
      <vt:lpstr>Logic App Vs Durable Function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Venkatesh (Cognizant)</dc:creator>
  <cp:lastModifiedBy>Venkatesh Srinivasan</cp:lastModifiedBy>
  <cp:revision>128</cp:revision>
  <dcterms:created xsi:type="dcterms:W3CDTF">2018-10-29T12:49:52Z</dcterms:created>
  <dcterms:modified xsi:type="dcterms:W3CDTF">2018-11-17T04:32:15Z</dcterms:modified>
</cp:coreProperties>
</file>