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697" r:id="rId3"/>
  </p:sldMasterIdLst>
  <p:sldIdLst>
    <p:sldId id="259" r:id="rId4"/>
    <p:sldId id="262" r:id="rId5"/>
    <p:sldId id="258" r:id="rId6"/>
    <p:sldId id="257" r:id="rId7"/>
    <p:sldId id="256" r:id="rId8"/>
    <p:sldId id="260" r:id="rId9"/>
  </p:sldIdLst>
  <p:sldSz cx="9144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6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2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0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425190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18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85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lang="en-US" sz="900" dirty="0" smtClean="0">
                <a:solidFill>
                  <a:srgbClr val="FFFFFF"/>
                </a:solidFill>
                <a:latin typeface="Arial"/>
                <a:cs typeface="Arial"/>
              </a:rPr>
              <a:t>2018 </a:t>
            </a:r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7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77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5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85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28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79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7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3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42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1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6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61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3127190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54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54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241759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4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6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</a:t>
            </a:r>
            <a:r>
              <a:rPr lang="en-US" sz="900" kern="0" dirty="0" smtClean="0">
                <a:solidFill>
                  <a:sysClr val="window" lastClr="FFFFFF"/>
                </a:solidFill>
                <a:cs typeface="Arial"/>
              </a:rPr>
              <a:t>2018 </a:t>
            </a: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50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5" y="241759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C611CB-5B8B-4ECE-9B98-69EC60C02ACC}"/>
              </a:ext>
            </a:extLst>
          </p:cNvPr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+mj-lt"/>
                <a:cs typeface="Arial"/>
              </a:rPr>
              <a:t>© 2018 Cognizant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4B50A5-45CF-4659-8C7F-53CF22D5C0CC}"/>
              </a:ext>
            </a:extLst>
          </p:cNvPr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16" name="Picture 15" descr="Cognizant_LOGO_on black.png">
            <a:extLst>
              <a:ext uri="{FF2B5EF4-FFF2-40B4-BE49-F238E27FC236}">
                <a16:creationId xmlns:a16="http://schemas.microsoft.com/office/drawing/2014/main" id="{F7799819-17AA-482B-949E-74C0FB462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342892" rtl="0" eaLnBrk="1" latinLnBrk="0" hangingPunct="1">
        <a:spcBef>
          <a:spcPct val="0"/>
        </a:spcBef>
        <a:buNone/>
        <a:defRPr sz="1875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257169" indent="-257169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8" indent="-214307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Azure Function 2.0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80" dirty="0"/>
              <a:t>Agenda</a:t>
            </a:r>
          </a:p>
        </p:txBody>
      </p:sp>
      <p:pic>
        <p:nvPicPr>
          <p:cNvPr id="4" name="Picture 2" descr="D:\Surendar Works\icons and images\box_shad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13883" y="2248016"/>
            <a:ext cx="3916612" cy="30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3965883" y="590551"/>
            <a:ext cx="479711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 anchorCtr="0">
            <a:prstTxWarp prst="textNoShape">
              <a:avLst/>
            </a:prstTxWarp>
            <a:noAutofit/>
          </a:bodyPr>
          <a:lstStyle/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 smtClean="0">
                <a:solidFill>
                  <a:srgbClr val="141414"/>
                </a:solidFill>
              </a:rPr>
              <a:t>Wha</a:t>
            </a:r>
            <a:r>
              <a:rPr lang="en-US" sz="1600" dirty="0" smtClean="0">
                <a:solidFill>
                  <a:srgbClr val="141414"/>
                </a:solidFill>
              </a:rPr>
              <a:t>t is </a:t>
            </a:r>
            <a:r>
              <a:rPr lang="en-US" sz="1600" dirty="0" err="1" smtClean="0">
                <a:solidFill>
                  <a:srgbClr val="141414"/>
                </a:solidFill>
              </a:rPr>
              <a:t>Serverless</a:t>
            </a:r>
            <a:r>
              <a:rPr lang="en-US" sz="1600" dirty="0" smtClean="0">
                <a:solidFill>
                  <a:srgbClr val="141414"/>
                </a:solidFill>
              </a:rPr>
              <a:t> Architecture</a:t>
            </a:r>
            <a:endParaRPr lang="en-US" sz="1600" dirty="0">
              <a:solidFill>
                <a:srgbClr val="141414"/>
              </a:solidFill>
            </a:endParaRP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 smtClean="0">
                <a:solidFill>
                  <a:srgbClr val="141414"/>
                </a:solidFill>
              </a:rPr>
              <a:t>What is charged in </a:t>
            </a:r>
            <a:r>
              <a:rPr lang="en-US" sz="1600" dirty="0" err="1">
                <a:solidFill>
                  <a:srgbClr val="141414"/>
                </a:solidFill>
              </a:rPr>
              <a:t>S</a:t>
            </a:r>
            <a:r>
              <a:rPr lang="en-US" sz="1600" dirty="0" err="1" smtClean="0">
                <a:solidFill>
                  <a:srgbClr val="141414"/>
                </a:solidFill>
              </a:rPr>
              <a:t>erverless</a:t>
            </a:r>
            <a:r>
              <a:rPr lang="en-US" sz="1600" dirty="0" smtClean="0">
                <a:solidFill>
                  <a:srgbClr val="141414"/>
                </a:solidFill>
              </a:rPr>
              <a:t> vs Normal API</a:t>
            </a:r>
            <a:endParaRPr lang="en-US" sz="1600" dirty="0">
              <a:solidFill>
                <a:srgbClr val="141414"/>
              </a:solidFill>
            </a:endParaRP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 smtClean="0">
                <a:solidFill>
                  <a:srgbClr val="141414"/>
                </a:solidFill>
              </a:rPr>
              <a:t>Various </a:t>
            </a:r>
            <a:r>
              <a:rPr lang="en-US" sz="1600" dirty="0" err="1" smtClean="0">
                <a:solidFill>
                  <a:srgbClr val="141414"/>
                </a:solidFill>
              </a:rPr>
              <a:t>Serverless</a:t>
            </a:r>
            <a:r>
              <a:rPr lang="en-US" sz="1600" dirty="0" smtClean="0">
                <a:solidFill>
                  <a:srgbClr val="141414"/>
                </a:solidFill>
              </a:rPr>
              <a:t> Offering</a:t>
            </a:r>
            <a:endParaRPr lang="en-US" sz="1600" dirty="0">
              <a:solidFill>
                <a:srgbClr val="141414"/>
              </a:solidFill>
            </a:endParaRP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 smtClean="0">
                <a:solidFill>
                  <a:srgbClr val="141414"/>
                </a:solidFill>
              </a:rPr>
              <a:t>Azure function Uniqueness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 smtClean="0">
                <a:solidFill>
                  <a:srgbClr val="141414"/>
                </a:solidFill>
              </a:rPr>
              <a:t>How to compose Function As Service ?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 smtClean="0">
                <a:solidFill>
                  <a:srgbClr val="141414"/>
                </a:solidFill>
              </a:rPr>
              <a:t>Demo</a:t>
            </a:r>
          </a:p>
          <a:p>
            <a:pPr marL="852468" lvl="1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 smtClean="0">
                <a:solidFill>
                  <a:srgbClr val="141414"/>
                </a:solidFill>
              </a:rPr>
              <a:t>Running locally</a:t>
            </a:r>
          </a:p>
          <a:p>
            <a:pPr marL="852468" lvl="1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 smtClean="0">
                <a:solidFill>
                  <a:srgbClr val="141414"/>
                </a:solidFill>
              </a:rPr>
              <a:t>Running in Docker</a:t>
            </a:r>
          </a:p>
          <a:p>
            <a:pPr marL="852468" lvl="1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 smtClean="0">
                <a:solidFill>
                  <a:srgbClr val="141414"/>
                </a:solidFill>
              </a:rPr>
              <a:t>Custom binding</a:t>
            </a:r>
            <a:endParaRPr lang="en-US" sz="1600" dirty="0">
              <a:solidFill>
                <a:srgbClr val="141414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9" y="1483331"/>
            <a:ext cx="2283810" cy="21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Does not mean that there is no server. It only means that you are not charged for 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Charges are incurred only for running the code + Backing services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9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82702" y="1571327"/>
            <a:ext cx="3924301" cy="2592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backing services are charged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major change is in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The host is split into two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Runtime:- Common for n hosts. Primary function is to manage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Host:- Acts as a process manager for function.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charged in </a:t>
            </a:r>
            <a:r>
              <a:rPr lang="en-US" dirty="0" err="1"/>
              <a:t>Serverless</a:t>
            </a:r>
            <a:r>
              <a:rPr lang="en-US" dirty="0"/>
              <a:t> vs Normal API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638" y="3484620"/>
            <a:ext cx="1573161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IaaS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5470" y="3169988"/>
            <a:ext cx="1573162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638" y="2816026"/>
            <a:ext cx="1573161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Code Units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142" y="2491561"/>
            <a:ext cx="1651820" cy="288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Host server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143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6142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363" y="1022555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PAAS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142" y="2491561"/>
            <a:ext cx="1651820" cy="1268363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98956" y="3973200"/>
            <a:ext cx="1651820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IaaS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98955" y="3660299"/>
            <a:ext cx="1651820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OS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98955" y="333853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Code Units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8955" y="2491561"/>
            <a:ext cx="1651820" cy="48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Function Runtime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98956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98955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6505" y="1037468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AAS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98955" y="302120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Function Host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98955" y="3026117"/>
            <a:ext cx="1700983" cy="61721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8358" y="1022555"/>
            <a:ext cx="39886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Salient Points</a:t>
            </a:r>
            <a:endParaRPr lang="en-US" sz="2500" dirty="0">
              <a:solidFill>
                <a:srgbClr val="4CB4D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58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3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RKSLIDE_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2.xml><?xml version="1.0" encoding="utf-8"?>
<a:theme xmlns:a="http://schemas.openxmlformats.org/drawingml/2006/main" name="1_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3.xml><?xml version="1.0" encoding="utf-8"?>
<a:theme xmlns:a="http://schemas.openxmlformats.org/drawingml/2006/main" name="Cognizant LightThem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 LightTheme" id="{63D2A641-A0E9-47ED-B83F-A3725E166A75}" vid="{DF633F52-A889-4F97-822C-A734D73E9E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CognizantDarkTheme</Template>
  <TotalTime>100</TotalTime>
  <Words>146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Wingdings 2</vt:lpstr>
      <vt:lpstr>CognizantDarkTheme new</vt:lpstr>
      <vt:lpstr>1_CognizantDarkTheme new</vt:lpstr>
      <vt:lpstr>Cognizant LightTheme</vt:lpstr>
      <vt:lpstr>PowerPoint Presentation</vt:lpstr>
      <vt:lpstr>Agenda</vt:lpstr>
      <vt:lpstr>What is Serverless Architecture</vt:lpstr>
      <vt:lpstr>What is charged in Serverless vs Normal API 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Venkatesh (Cognizant)</dc:creator>
  <cp:lastModifiedBy>Srinivasan, Venkatesh (Cognizant)</cp:lastModifiedBy>
  <cp:revision>9</cp:revision>
  <dcterms:created xsi:type="dcterms:W3CDTF">2018-10-29T12:49:52Z</dcterms:created>
  <dcterms:modified xsi:type="dcterms:W3CDTF">2018-10-29T14:30:28Z</dcterms:modified>
</cp:coreProperties>
</file>