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313" r:id="rId5"/>
    <p:sldId id="311" r:id="rId6"/>
    <p:sldId id="308" r:id="rId7"/>
    <p:sldId id="310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33CC33"/>
    <a:srgbClr val="9966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70" d="100"/>
          <a:sy n="70" d="100"/>
        </p:scale>
        <p:origin x="73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A9BE-CDB3-AFBD-A651-12151F5B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15" y="2240280"/>
            <a:ext cx="11029616" cy="1188720"/>
          </a:xfrm>
        </p:spPr>
        <p:txBody>
          <a:bodyPr/>
          <a:lstStyle/>
          <a:p>
            <a:pPr algn="ctr"/>
            <a:r>
              <a:rPr lang="en-US" dirty="0"/>
              <a:t>REDBUS DATA SCRAPING</a:t>
            </a:r>
          </a:p>
        </p:txBody>
      </p:sp>
    </p:spTree>
    <p:extLst>
      <p:ext uri="{BB962C8B-B14F-4D97-AF65-F5344CB8AC3E}">
        <p14:creationId xmlns:p14="http://schemas.microsoft.com/office/powerpoint/2010/main" val="136815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8DBC-9B9A-5FAE-7208-FD9077FC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9098"/>
          </a:xfrm>
        </p:spPr>
        <p:txBody>
          <a:bodyPr/>
          <a:lstStyle/>
          <a:p>
            <a:r>
              <a:rPr lang="en-US" dirty="0" err="1"/>
              <a:t>PROject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2D7B-61E6-D357-39E2-10DF60705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9618"/>
            <a:ext cx="11029615" cy="42557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r>
              <a:rPr lang="en-US" sz="1800" dirty="0"/>
              <a:t>This project automates the process of extracting bus information from the </a:t>
            </a:r>
            <a:r>
              <a:rPr lang="en-US" sz="1800" dirty="0" err="1"/>
              <a:t>Redbus</a:t>
            </a:r>
            <a:r>
              <a:rPr lang="en-US" sz="1800" dirty="0"/>
              <a:t> website, storing the data in a structured format in a database, and displaying it in an interactive web application using </a:t>
            </a:r>
            <a:r>
              <a:rPr lang="en-US" sz="1800" dirty="0" err="1"/>
              <a:t>Streamlit</a:t>
            </a:r>
            <a:r>
              <a:rPr lang="en-US" sz="1800" dirty="0"/>
              <a:t>. Users can apply filters like </a:t>
            </a:r>
            <a:r>
              <a:rPr lang="en-US" sz="1800" b="1" dirty="0"/>
              <a:t>source, destination, travel date, bus type</a:t>
            </a:r>
            <a:r>
              <a:rPr lang="en-US" sz="1800" dirty="0"/>
              <a:t>, and more to view relevant bus options in real time or from previously stored data.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No need to visit </a:t>
            </a:r>
            <a:r>
              <a:rPr lang="en-US" sz="1800" dirty="0" err="1"/>
              <a:t>Redbus</a:t>
            </a:r>
            <a:r>
              <a:rPr lang="en-US" sz="1800" dirty="0"/>
              <a:t>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Saves time for frequent travelers or aggregators.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Easy to compare buses across different dates and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Can be scaled to other platforms (</a:t>
            </a:r>
            <a:r>
              <a:rPr lang="en-US" sz="1800" dirty="0" err="1"/>
              <a:t>Abhibus</a:t>
            </a:r>
            <a:r>
              <a:rPr lang="en-US" sz="1800" dirty="0"/>
              <a:t>, KSRTC, etc.).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3361-A7D6-4C0F-AE2D-EF6132E0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67618"/>
          </a:xfrm>
        </p:spPr>
        <p:txBody>
          <a:bodyPr/>
          <a:lstStyle/>
          <a:p>
            <a:r>
              <a:rPr lang="en-US" dirty="0"/>
              <a:t>Solution flow design</a:t>
            </a:r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D9890BE3-B65E-4062-9102-9307B020E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9012" y="2467004"/>
            <a:ext cx="1072388" cy="1179668"/>
          </a:xfrm>
          <a:prstGeom prst="rect">
            <a:avLst/>
          </a:prstGeom>
        </p:spPr>
      </p:pic>
      <p:pic>
        <p:nvPicPr>
          <p:cNvPr id="8" name="Graphic 7" descr="Bus with solid fill">
            <a:extLst>
              <a:ext uri="{FF2B5EF4-FFF2-40B4-BE49-F238E27FC236}">
                <a16:creationId xmlns:a16="http://schemas.microsoft.com/office/drawing/2014/main" id="{813503E2-FE62-40FD-9798-61D06E5FC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7602" y="2245400"/>
            <a:ext cx="1484246" cy="1622876"/>
          </a:xfrm>
          <a:prstGeom prst="rect">
            <a:avLst/>
          </a:prstGeom>
        </p:spPr>
      </p:pic>
      <p:pic>
        <p:nvPicPr>
          <p:cNvPr id="10" name="Graphic 9" descr="Car with solid fill">
            <a:extLst>
              <a:ext uri="{FF2B5EF4-FFF2-40B4-BE49-F238E27FC236}">
                <a16:creationId xmlns:a16="http://schemas.microsoft.com/office/drawing/2014/main" id="{B0BF001B-68A7-47FA-BDAE-0798ED944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4236" y="2434479"/>
            <a:ext cx="1072388" cy="124832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11E2DA-2B0B-4707-B6DD-E7325FB1526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931848" y="3056838"/>
            <a:ext cx="1072388" cy="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52B11-C66F-4F2E-B192-68B527C8BCCF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5076624" y="3056838"/>
            <a:ext cx="1072388" cy="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onitor with solid fill">
            <a:extLst>
              <a:ext uri="{FF2B5EF4-FFF2-40B4-BE49-F238E27FC236}">
                <a16:creationId xmlns:a16="http://schemas.microsoft.com/office/drawing/2014/main" id="{28EF90A5-E734-4CAF-BBCB-94046FAEDD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3281" y="2467004"/>
            <a:ext cx="1072388" cy="117966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FF52E-9C8E-4E2A-9106-3583CA736CCC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7221400" y="3056838"/>
            <a:ext cx="112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8D48FD-609C-0C6E-3E25-8358636D9BE5}"/>
              </a:ext>
            </a:extLst>
          </p:cNvPr>
          <p:cNvSpPr txBox="1"/>
          <p:nvPr/>
        </p:nvSpPr>
        <p:spPr>
          <a:xfrm>
            <a:off x="1280781" y="2000187"/>
            <a:ext cx="213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Redbus</a:t>
            </a:r>
            <a:r>
              <a:rPr lang="en-US" dirty="0"/>
              <a:t> UI – Bus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FAF15-F12A-C9F4-6148-B31059E4415E}"/>
              </a:ext>
            </a:extLst>
          </p:cNvPr>
          <p:cNvSpPr txBox="1"/>
          <p:nvPr/>
        </p:nvSpPr>
        <p:spPr>
          <a:xfrm>
            <a:off x="3798307" y="2000187"/>
            <a:ext cx="148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data web scraping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0D2B9-5515-BDA2-7BB3-91896BAB1506}"/>
              </a:ext>
            </a:extLst>
          </p:cNvPr>
          <p:cNvSpPr txBox="1"/>
          <p:nvPr/>
        </p:nvSpPr>
        <p:spPr>
          <a:xfrm>
            <a:off x="5943082" y="1971159"/>
            <a:ext cx="190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storing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B54BF-432A-7147-AF2D-D20C9DCB1E3D}"/>
              </a:ext>
            </a:extLst>
          </p:cNvPr>
          <p:cNvSpPr txBox="1"/>
          <p:nvPr/>
        </p:nvSpPr>
        <p:spPr>
          <a:xfrm>
            <a:off x="8121905" y="1969926"/>
            <a:ext cx="151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Streamlite</a:t>
            </a:r>
            <a:r>
              <a:rPr lang="en-US" dirty="0"/>
              <a:t> UI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C3FA4-7675-7A74-47E3-9B3D5B6D2782}"/>
              </a:ext>
            </a:extLst>
          </p:cNvPr>
          <p:cNvSpPr txBox="1"/>
          <p:nvPr/>
        </p:nvSpPr>
        <p:spPr>
          <a:xfrm>
            <a:off x="696853" y="4875542"/>
            <a:ext cx="1003028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 libraries such as </a:t>
            </a:r>
            <a:r>
              <a:rPr lang="en-US" sz="2400" dirty="0" err="1"/>
              <a:t>streamlit</a:t>
            </a:r>
            <a:r>
              <a:rPr lang="en-US" sz="2400" dirty="0"/>
              <a:t>, pandas, </a:t>
            </a:r>
            <a:r>
              <a:rPr lang="en-US" sz="2400" dirty="0" err="1"/>
              <a:t>pymysql</a:t>
            </a:r>
            <a:r>
              <a:rPr lang="en-US" sz="2400" dirty="0"/>
              <a:t>, selenium, time, 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92E984E-0E57-D8EB-66D5-E0AE2542D5AF}"/>
              </a:ext>
            </a:extLst>
          </p:cNvPr>
          <p:cNvSpPr txBox="1">
            <a:spLocks/>
          </p:cNvSpPr>
          <p:nvPr/>
        </p:nvSpPr>
        <p:spPr>
          <a:xfrm>
            <a:off x="581192" y="3653784"/>
            <a:ext cx="11029616" cy="9676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PRE-</a:t>
            </a:r>
            <a:r>
              <a:rPr lang="en-US" dirty="0" err="1"/>
              <a:t>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77F7-5E2A-BDEF-8F26-733DB8C8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796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Architecture &amp; Process Flow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FB06-0756-59F1-AA03-D29F99DB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78675"/>
            <a:ext cx="11029615" cy="4503761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/>
              <a:t>1. Web Scraping (Using Selenium)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The script uses </a:t>
            </a:r>
            <a:r>
              <a:rPr lang="en-US" sz="1400" b="1" dirty="0"/>
              <a:t>Selenium WebDriver</a:t>
            </a:r>
            <a:r>
              <a:rPr lang="en-US" sz="1400" dirty="0"/>
              <a:t> to navigate the </a:t>
            </a:r>
            <a:r>
              <a:rPr lang="en-US" sz="1400" dirty="0" err="1"/>
              <a:t>Redbus</a:t>
            </a:r>
            <a:r>
              <a:rPr lang="en-US" sz="1400" dirty="0"/>
              <a:t> website and extract the data.</a:t>
            </a:r>
          </a:p>
          <a:p>
            <a:pPr marL="0" indent="0">
              <a:buNone/>
            </a:pPr>
            <a:r>
              <a:rPr lang="en-US" sz="1400" dirty="0"/>
              <a:t>	Extracted details include:</a:t>
            </a:r>
          </a:p>
          <a:p>
            <a:pPr marL="800100" lvl="1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Bus name/operator</a:t>
            </a:r>
          </a:p>
          <a:p>
            <a:pPr marL="800100" lvl="1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Departure and arrival times</a:t>
            </a:r>
          </a:p>
          <a:p>
            <a:pPr marL="800100" lvl="1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Duration</a:t>
            </a:r>
          </a:p>
          <a:p>
            <a:pPr marL="800100" lvl="1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Fare</a:t>
            </a:r>
          </a:p>
          <a:p>
            <a:pPr marL="800100" lvl="1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Bus type</a:t>
            </a:r>
          </a:p>
          <a:p>
            <a:pPr marL="800100" lvl="1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Number of available seats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All extracted data is parsed and stored in a structured format.</a:t>
            </a:r>
          </a:p>
          <a:p>
            <a:pPr>
              <a:buNone/>
            </a:pPr>
            <a:r>
              <a:rPr lang="en-US" sz="1400" b="1" dirty="0"/>
              <a:t>2. Database Storage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The scraped data is inserted into a </a:t>
            </a:r>
            <a:r>
              <a:rPr lang="en-US" sz="1400" b="1" dirty="0"/>
              <a:t>relational database</a:t>
            </a:r>
            <a:r>
              <a:rPr lang="en-US" sz="1400" dirty="0"/>
              <a:t> (</a:t>
            </a:r>
            <a:r>
              <a:rPr lang="en-US" sz="1400" b="1" dirty="0"/>
              <a:t>MySQL</a:t>
            </a:r>
            <a:r>
              <a:rPr lang="en-US" sz="1400" dirty="0"/>
              <a:t>).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Each record is timestamped, enabling filtering by date/time or tracking changes over time.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406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2370-170E-793C-4DF9-4D132946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59809"/>
            <a:ext cx="11029615" cy="51155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3. </a:t>
            </a:r>
            <a:r>
              <a:rPr lang="en-US" b="1" dirty="0" err="1"/>
              <a:t>Streamlit</a:t>
            </a:r>
            <a:r>
              <a:rPr lang="en-US" b="1" dirty="0"/>
              <a:t> Frontend (Dashboard UI)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 err="1"/>
              <a:t>Streamlit</a:t>
            </a:r>
            <a:r>
              <a:rPr lang="en-US" b="1" dirty="0"/>
              <a:t> app</a:t>
            </a:r>
            <a:r>
              <a:rPr lang="en-US" dirty="0"/>
              <a:t> displays the stored data in a tabular format.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/>
              <a:t>Users can filter results by:</a:t>
            </a:r>
          </a:p>
          <a:p>
            <a:pPr marL="800100" lvl="1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Source</a:t>
            </a:r>
          </a:p>
          <a:p>
            <a:pPr marL="800100" lvl="1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Destination</a:t>
            </a:r>
          </a:p>
          <a:p>
            <a:pPr marL="800100" lvl="1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Travel date</a:t>
            </a:r>
          </a:p>
          <a:p>
            <a:pPr marL="800100" lvl="1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Bus type (e.g., sleeper, AC, seater)</a:t>
            </a:r>
          </a:p>
          <a:p>
            <a:pPr marL="800100" lvl="1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Price range</a:t>
            </a:r>
          </a:p>
          <a:p>
            <a:pPr marL="800100" lvl="1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Rating</a:t>
            </a:r>
          </a:p>
          <a:p>
            <a:pPr marL="800100" lvl="1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No. of seats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UI is clean, fast, and reactive, making it user-friendly for both casual users and admins.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 last, the available bus data is shown in </a:t>
            </a:r>
            <a:r>
              <a:rPr lang="en-US" dirty="0" err="1"/>
              <a:t>Streamlit</a:t>
            </a:r>
            <a:r>
              <a:rPr lang="en-US" dirty="0"/>
              <a:t> UI in the tabular form. Hence the data is recovered from DB table using select query.</a:t>
            </a:r>
          </a:p>
        </p:txBody>
      </p:sp>
    </p:spTree>
    <p:extLst>
      <p:ext uri="{BB962C8B-B14F-4D97-AF65-F5344CB8AC3E}">
        <p14:creationId xmlns:p14="http://schemas.microsoft.com/office/powerpoint/2010/main" val="32426326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{332C60E8-E988-45A1-A719-E05AA5186B19}tf56535239_win32</Template>
  <TotalTime>665</TotalTime>
  <Words>338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Wingdings 2</vt:lpstr>
      <vt:lpstr>DividendVTI</vt:lpstr>
      <vt:lpstr>REDBUS DATA SCRAPING</vt:lpstr>
      <vt:lpstr>PROject overview</vt:lpstr>
      <vt:lpstr>Solution flow design</vt:lpstr>
      <vt:lpstr>Architecture &amp; Process Flow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Venkatesh V M</dc:creator>
  <cp:lastModifiedBy>Venkatesh V M</cp:lastModifiedBy>
  <cp:revision>5</cp:revision>
  <dcterms:created xsi:type="dcterms:W3CDTF">2024-08-11T05:45:23Z</dcterms:created>
  <dcterms:modified xsi:type="dcterms:W3CDTF">2025-04-20T11:47:59Z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