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8" r:id="rId15"/>
    <p:sldId id="319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V</a:t>
            </a:r>
            <a:r>
              <a:rPr dirty="0" lang="en-US" err="1" smtClean="0">
                <a:solidFill>
                  <a:schemeClr val="tx1"/>
                </a:solidFill>
              </a:rPr>
              <a:t>e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kat</a:t>
            </a:r>
            <a:r>
              <a:rPr dirty="0" lang="en-US" err="1" smtClean="0">
                <a:solidFill>
                  <a:schemeClr val="tx1"/>
                </a:solidFill>
              </a:rPr>
              <a:t>e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r>
              <a:rPr dirty="0" lang="en-US" err="1" smtClean="0">
                <a:solidFill>
                  <a:schemeClr val="tx1"/>
                </a:solidFill>
              </a:rPr>
              <a:t>w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l</a:t>
            </a:r>
            <a:r>
              <a:rPr dirty="0" lang="en-US" err="1" smtClean="0">
                <a:solidFill>
                  <a:schemeClr val="tx1"/>
                </a:solidFill>
              </a:rPr>
              <a:t>u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J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</a:t>
            </a:r>
            <a:r>
              <a:rPr dirty="0" lang="en-US" smtClean="0">
                <a:solidFill>
                  <a:schemeClr val="tx1"/>
                </a:solidFill>
              </a:rPr>
              <a:t>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6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2024-08-31T08:25:22Z</dcterms:created>
  <dcterms:modified xsi:type="dcterms:W3CDTF">2024-09-03T06:45:45Z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88b19c3fd5f945bbb5459b70abaa3b9f</vt:lpwstr>
  </property>
</Properties>
</file>