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141" r:id="rId6"/>
    <p:sldId id="2144" r:id="rId7"/>
    <p:sldId id="2140" r:id="rId8"/>
    <p:sldId id="2143" r:id="rId9"/>
    <p:sldId id="2142" r:id="rId10"/>
    <p:sldId id="2145" r:id="rId11"/>
    <p:sldId id="2146" r:id="rId12"/>
  </p:sldIdLst>
  <p:sldSz cx="12192000" cy="6858000"/>
  <p:notesSz cx="6858000" cy="1895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otte Carter" initials="CC" lastIdx="7" clrIdx="0">
    <p:extLst>
      <p:ext uri="{19B8F6BF-5375-455C-9EA6-DF929625EA0E}">
        <p15:presenceInfo xmlns:p15="http://schemas.microsoft.com/office/powerpoint/2012/main" userId="S::charlotte.carter@checkatrade.com::ca8abbb4-d731-4532-ae42-bdff59bdff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A2"/>
    <a:srgbClr val="2E75B6"/>
    <a:srgbClr val="DAE3F3"/>
    <a:srgbClr val="4BC783"/>
    <a:srgbClr val="8E5BB4"/>
    <a:srgbClr val="D2B24D"/>
    <a:srgbClr val="ED3454"/>
    <a:srgbClr val="0A59A4"/>
    <a:srgbClr val="ED5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3C1CB-5630-27AC-C427-7ADA7DD3B71A}" v="394" dt="2021-01-20T09:00:15.888"/>
    <p1510:client id="{1930BB4D-563A-27B4-12BB-900F2389EF42}" v="7902" dt="2021-01-20T16:38:46.115"/>
    <p1510:client id="{204722DD-AF16-F7F9-988F-8A6C0E15F0D1}" v="1771" dt="2021-06-04T15:40:58.979"/>
    <p1510:client id="{2BE8BC73-94C2-B255-057F-0450446C0FB0}" v="1266" dt="2021-04-23T07:32:41.017"/>
    <p1510:client id="{337A345F-9F4F-C800-C4C9-F994C3275577}" v="1521" dt="2021-08-21T18:58:20.289"/>
    <p1510:client id="{3D88985F-FD23-7478-76C3-427C6F287B66}" v="4" dt="2021-08-22T11:45:39.943"/>
    <p1510:client id="{44927A24-1F61-5D84-6DB3-FE3169385097}" v="7" dt="2021-08-23T14:50:13.881"/>
    <p1510:client id="{544BB3AE-8878-B789-EE7A-9C406EAD7925}" v="7" dt="2021-08-23T15:37:32.153"/>
    <p1510:client id="{5D249BFA-244D-84C3-5AD5-163A4425CDE8}" v="402" dt="2021-01-21T08:43:57.663"/>
    <p1510:client id="{6BFF03DF-BC0B-3DE6-D8AE-BBD02E083454}" v="604" dt="2021-08-23T15:13:39.600"/>
    <p1510:client id="{83AA886E-C65D-D655-9264-2050D3FA246B}" v="9" dt="2021-01-21T08:47:19.082"/>
    <p1510:client id="{867BCAB2-861F-4527-B9EC-D935DDA5F32D}" v="708" dt="2021-01-20T18:24:12.988"/>
    <p1510:client id="{8807510B-2138-8306-C7B8-4FC4EA35C3F0}" v="19" dt="2021-04-23T07:49:47.337"/>
    <p1510:client id="{9ABE4D62-4F92-D7E9-6748-3C0226AB5B0C}" v="119" dt="2021-01-20T17:49:19.141"/>
    <p1510:client id="{9B7342BF-50DE-8C4D-5E5B-07F837EA5E7C}" v="72" dt="2021-01-20T23:57:35.286"/>
    <p1510:client id="{A4475A58-D3AD-4847-E764-84CDEC79BB34}" v="3500" dt="2021-01-21T11:16:45.815"/>
    <p1510:client id="{AD0A8618-BFEA-802E-15F2-12D16F6453A3}" v="10" dt="2022-02-21T16:07:52.046"/>
    <p1510:client id="{B2D8967D-CCCC-E4B6-22AE-FF77C2412930}" v="2" dt="2021-08-22T15:19:48.867"/>
    <p1510:client id="{B709A39E-9A0F-A60B-2A31-E39BCCD12EA4}" v="188" dt="2021-08-22T09:52:22.326"/>
    <p1510:client id="{BCD853E1-E09B-A124-9A6A-BB676339455B}" v="1355" dt="2021-11-01T09:17:37.625"/>
    <p1510:client id="{D5866D53-A09E-F7AB-B248-70F558281F91}" v="8" dt="2021-01-21T11:16:41.588"/>
    <p1510:client id="{F4D679E1-6D9F-9751-7B7E-D0BF1899F052}" v="397" dt="2021-04-23T14:52:04.994"/>
    <p1510:client id="{FB9F2C62-8A54-BAC0-1FB4-1B47EA1D149E}" v="4" dt="2021-04-23T16:02:20.678"/>
    <p1510:client id="{FF2AD5D6-BE78-6F66-CA6F-244AAADA0E8D}" v="541" dt="2021-08-21T12:35:59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Karapalidis" userId="S::george.karapalidis@checkatrade.com::62778e89-e4fa-4b8e-9954-1e855d07996a" providerId="AD" clId="Web-{F4D679E1-6D9F-9751-7B7E-D0BF1899F052}"/>
    <pc:docChg chg="modSld">
      <pc:chgData name="George Karapalidis" userId="S::george.karapalidis@checkatrade.com::62778e89-e4fa-4b8e-9954-1e855d07996a" providerId="AD" clId="Web-{F4D679E1-6D9F-9751-7B7E-D0BF1899F052}" dt="2021-04-23T14:52:04.588" v="197"/>
      <pc:docMkLst>
        <pc:docMk/>
      </pc:docMkLst>
      <pc:sldChg chg="modSp">
        <pc:chgData name="George Karapalidis" userId="S::george.karapalidis@checkatrade.com::62778e89-e4fa-4b8e-9954-1e855d07996a" providerId="AD" clId="Web-{F4D679E1-6D9F-9751-7B7E-D0BF1899F052}" dt="2021-04-23T14:52:04.588" v="197"/>
        <pc:sldMkLst>
          <pc:docMk/>
          <pc:sldMk cId="3908790401" sldId="2125"/>
        </pc:sldMkLst>
        <pc:spChg chg="mod">
          <ac:chgData name="George Karapalidis" userId="S::george.karapalidis@checkatrade.com::62778e89-e4fa-4b8e-9954-1e855d07996a" providerId="AD" clId="Web-{F4D679E1-6D9F-9751-7B7E-D0BF1899F052}" dt="2021-04-23T14:47:51.316" v="180" actId="14100"/>
          <ac:spMkLst>
            <pc:docMk/>
            <pc:sldMk cId="3908790401" sldId="2125"/>
            <ac:spMk id="3" creationId="{1870DCBF-0880-470C-A7B0-9945383F4958}"/>
          </ac:spMkLst>
        </pc:spChg>
        <pc:spChg chg="mod">
          <ac:chgData name="George Karapalidis" userId="S::george.karapalidis@checkatrade.com::62778e89-e4fa-4b8e-9954-1e855d07996a" providerId="AD" clId="Web-{F4D679E1-6D9F-9751-7B7E-D0BF1899F052}" dt="2021-04-23T14:45:42.654" v="131" actId="20577"/>
          <ac:spMkLst>
            <pc:docMk/>
            <pc:sldMk cId="3908790401" sldId="2125"/>
            <ac:spMk id="8" creationId="{376177E5-CBB2-49A9-ABC7-91D1DE118039}"/>
          </ac:spMkLst>
        </pc:spChg>
        <pc:spChg chg="mod">
          <ac:chgData name="George Karapalidis" userId="S::george.karapalidis@checkatrade.com::62778e89-e4fa-4b8e-9954-1e855d07996a" providerId="AD" clId="Web-{F4D679E1-6D9F-9751-7B7E-D0BF1899F052}" dt="2021-04-23T14:47:13.101" v="178" actId="20577"/>
          <ac:spMkLst>
            <pc:docMk/>
            <pc:sldMk cId="3908790401" sldId="2125"/>
            <ac:spMk id="9" creationId="{6AD34359-D042-4CD2-AB27-563BE621C7B3}"/>
          </ac:spMkLst>
        </pc:spChg>
        <pc:spChg chg="mod">
          <ac:chgData name="George Karapalidis" userId="S::george.karapalidis@checkatrade.com::62778e89-e4fa-4b8e-9954-1e855d07996a" providerId="AD" clId="Web-{F4D679E1-6D9F-9751-7B7E-D0BF1899F052}" dt="2021-04-23T14:52:04.588" v="197"/>
          <ac:spMkLst>
            <pc:docMk/>
            <pc:sldMk cId="3908790401" sldId="2125"/>
            <ac:spMk id="10" creationId="{284C1C27-FE92-421D-93F7-6CA79A75240A}"/>
          </ac:spMkLst>
        </pc:spChg>
      </pc:sldChg>
    </pc:docChg>
  </pc:docChgLst>
  <pc:docChgLst>
    <pc:chgData name="George Karapalidis" userId="S::george.karapalidis@checkatrade.com::62778e89-e4fa-4b8e-9954-1e855d07996a" providerId="AD" clId="Web-{FB9F2C62-8A54-BAC0-1FB4-1B47EA1D149E}"/>
    <pc:docChg chg="modSld">
      <pc:chgData name="George Karapalidis" userId="S::george.karapalidis@checkatrade.com::62778e89-e4fa-4b8e-9954-1e855d07996a" providerId="AD" clId="Web-{FB9F2C62-8A54-BAC0-1FB4-1B47EA1D149E}" dt="2021-04-23T16:02:19.975" v="0" actId="20577"/>
      <pc:docMkLst>
        <pc:docMk/>
      </pc:docMkLst>
      <pc:sldChg chg="modSp">
        <pc:chgData name="George Karapalidis" userId="S::george.karapalidis@checkatrade.com::62778e89-e4fa-4b8e-9954-1e855d07996a" providerId="AD" clId="Web-{FB9F2C62-8A54-BAC0-1FB4-1B47EA1D149E}" dt="2021-04-23T16:02:19.975" v="0" actId="20577"/>
        <pc:sldMkLst>
          <pc:docMk/>
          <pc:sldMk cId="3908790401" sldId="2125"/>
        </pc:sldMkLst>
        <pc:spChg chg="mod">
          <ac:chgData name="George Karapalidis" userId="S::george.karapalidis@checkatrade.com::62778e89-e4fa-4b8e-9954-1e855d07996a" providerId="AD" clId="Web-{FB9F2C62-8A54-BAC0-1FB4-1B47EA1D149E}" dt="2021-04-23T16:02:19.975" v="0" actId="20577"/>
          <ac:spMkLst>
            <pc:docMk/>
            <pc:sldMk cId="3908790401" sldId="2125"/>
            <ac:spMk id="10" creationId="{284C1C27-FE92-421D-93F7-6CA79A75240A}"/>
          </ac:spMkLst>
        </pc:spChg>
      </pc:sldChg>
    </pc:docChg>
  </pc:docChgLst>
  <pc:docChgLst>
    <pc:chgData name="George Karapalidis" userId="S::george.karapalidis@checkatrade.com::62778e89-e4fa-4b8e-9954-1e855d07996a" providerId="AD" clId="Web-{AD0A8618-BFEA-802E-15F2-12D16F6453A3}"/>
    <pc:docChg chg="modSld">
      <pc:chgData name="George Karapalidis" userId="S::george.karapalidis@checkatrade.com::62778e89-e4fa-4b8e-9954-1e855d07996a" providerId="AD" clId="Web-{AD0A8618-BFEA-802E-15F2-12D16F6453A3}" dt="2022-02-21T16:07:51.687" v="8" actId="20577"/>
      <pc:docMkLst>
        <pc:docMk/>
      </pc:docMkLst>
      <pc:sldChg chg="modSp">
        <pc:chgData name="George Karapalidis" userId="S::george.karapalidis@checkatrade.com::62778e89-e4fa-4b8e-9954-1e855d07996a" providerId="AD" clId="Web-{AD0A8618-BFEA-802E-15F2-12D16F6453A3}" dt="2022-02-21T16:07:51.687" v="8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AD0A8618-BFEA-802E-15F2-12D16F6453A3}" dt="2022-02-21T16:07:51.687" v="8" actId="20577"/>
          <ac:spMkLst>
            <pc:docMk/>
            <pc:sldMk cId="3249415940" sldId="256"/>
            <ac:spMk id="3" creationId="{48C18251-4CC8-CC45-823D-B24A287F8E97}"/>
          </ac:spMkLst>
        </pc:spChg>
      </pc:sldChg>
    </pc:docChg>
  </pc:docChgLst>
  <pc:docChgLst>
    <pc:chgData name="George Karapalidis" userId="S::george.karapalidis@checkatrade.com::62778e89-e4fa-4b8e-9954-1e855d07996a" providerId="AD" clId="Web-{B709A39E-9A0F-A60B-2A31-E39BCCD12EA4}"/>
    <pc:docChg chg="addSld modSld">
      <pc:chgData name="George Karapalidis" userId="S::george.karapalidis@checkatrade.com::62778e89-e4fa-4b8e-9954-1e855d07996a" providerId="AD" clId="Web-{B709A39E-9A0F-A60B-2A31-E39BCCD12EA4}" dt="2021-08-22T09:52:22.326" v="122" actId="1076"/>
      <pc:docMkLst>
        <pc:docMk/>
      </pc:docMkLst>
      <pc:sldChg chg="modSp">
        <pc:chgData name="George Karapalidis" userId="S::george.karapalidis@checkatrade.com::62778e89-e4fa-4b8e-9954-1e855d07996a" providerId="AD" clId="Web-{B709A39E-9A0F-A60B-2A31-E39BCCD12EA4}" dt="2021-08-22T09:25:44.266" v="69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B709A39E-9A0F-A60B-2A31-E39BCCD12EA4}" dt="2021-08-22T09:25:44.266" v="69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modSp">
        <pc:chgData name="George Karapalidis" userId="S::george.karapalidis@checkatrade.com::62778e89-e4fa-4b8e-9954-1e855d07996a" providerId="AD" clId="Web-{B709A39E-9A0F-A60B-2A31-E39BCCD12EA4}" dt="2021-08-22T09:26:31.221" v="76" actId="1076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B709A39E-9A0F-A60B-2A31-E39BCCD12EA4}" dt="2021-08-22T09:26:17.533" v="74" actId="1076"/>
          <ac:spMkLst>
            <pc:docMk/>
            <pc:sldMk cId="2353010875" sldId="2126"/>
            <ac:spMk id="4" creationId="{C586C06B-4701-4DDA-AAF8-F74D5C024AB0}"/>
          </ac:spMkLst>
        </pc:spChg>
        <pc:spChg chg="mod">
          <ac:chgData name="George Karapalidis" userId="S::george.karapalidis@checkatrade.com::62778e89-e4fa-4b8e-9954-1e855d07996a" providerId="AD" clId="Web-{B709A39E-9A0F-A60B-2A31-E39BCCD12EA4}" dt="2021-08-22T09:26:31.221" v="76" actId="1076"/>
          <ac:spMkLst>
            <pc:docMk/>
            <pc:sldMk cId="2353010875" sldId="2126"/>
            <ac:spMk id="5" creationId="{76704760-1C1F-4B25-B1CA-9B31CBAB1EDE}"/>
          </ac:spMkLst>
        </pc:spChg>
      </pc:sldChg>
      <pc:sldChg chg="modSp">
        <pc:chgData name="George Karapalidis" userId="S::george.karapalidis@checkatrade.com::62778e89-e4fa-4b8e-9954-1e855d07996a" providerId="AD" clId="Web-{B709A39E-9A0F-A60B-2A31-E39BCCD12EA4}" dt="2021-08-22T09:47:11.491" v="121" actId="14100"/>
        <pc:sldMkLst>
          <pc:docMk/>
          <pc:sldMk cId="28587206" sldId="2127"/>
        </pc:sldMkLst>
        <pc:spChg chg="mod">
          <ac:chgData name="George Karapalidis" userId="S::george.karapalidis@checkatrade.com::62778e89-e4fa-4b8e-9954-1e855d07996a" providerId="AD" clId="Web-{B709A39E-9A0F-A60B-2A31-E39BCCD12EA4}" dt="2021-08-22T09:46:19.006" v="113" actId="1076"/>
          <ac:spMkLst>
            <pc:docMk/>
            <pc:sldMk cId="28587206" sldId="2127"/>
            <ac:spMk id="3" creationId="{1870DCBF-0880-470C-A7B0-9945383F4958}"/>
          </ac:spMkLst>
        </pc:spChg>
        <pc:spChg chg="mod">
          <ac:chgData name="George Karapalidis" userId="S::george.karapalidis@checkatrade.com::62778e89-e4fa-4b8e-9954-1e855d07996a" providerId="AD" clId="Web-{B709A39E-9A0F-A60B-2A31-E39BCCD12EA4}" dt="2021-08-22T09:47:11.491" v="121" actId="14100"/>
          <ac:spMkLst>
            <pc:docMk/>
            <pc:sldMk cId="28587206" sldId="2127"/>
            <ac:spMk id="4" creationId="{C586C06B-4701-4DDA-AAF8-F74D5C024AB0}"/>
          </ac:spMkLst>
        </pc:spChg>
        <pc:spChg chg="mod">
          <ac:chgData name="George Karapalidis" userId="S::george.karapalidis@checkatrade.com::62778e89-e4fa-4b8e-9954-1e855d07996a" providerId="AD" clId="Web-{B709A39E-9A0F-A60B-2A31-E39BCCD12EA4}" dt="2021-08-22T09:47:04.319" v="120" actId="14100"/>
          <ac:spMkLst>
            <pc:docMk/>
            <pc:sldMk cId="28587206" sldId="2127"/>
            <ac:spMk id="5" creationId="{76704760-1C1F-4B25-B1CA-9B31CBAB1EDE}"/>
          </ac:spMkLst>
        </pc:spChg>
        <pc:picChg chg="mod">
          <ac:chgData name="George Karapalidis" userId="S::george.karapalidis@checkatrade.com::62778e89-e4fa-4b8e-9954-1e855d07996a" providerId="AD" clId="Web-{B709A39E-9A0F-A60B-2A31-E39BCCD12EA4}" dt="2021-08-22T09:46:53.460" v="119" actId="1076"/>
          <ac:picMkLst>
            <pc:docMk/>
            <pc:sldMk cId="28587206" sldId="2127"/>
            <ac:picMk id="9" creationId="{151C6F76-09EE-41CB-A061-7D51728883C8}"/>
          </ac:picMkLst>
        </pc:picChg>
        <pc:picChg chg="mod">
          <ac:chgData name="George Karapalidis" userId="S::george.karapalidis@checkatrade.com::62778e89-e4fa-4b8e-9954-1e855d07996a" providerId="AD" clId="Web-{B709A39E-9A0F-A60B-2A31-E39BCCD12EA4}" dt="2021-08-22T09:46:51.991" v="118" actId="1076"/>
          <ac:picMkLst>
            <pc:docMk/>
            <pc:sldMk cId="28587206" sldId="2127"/>
            <ac:picMk id="10" creationId="{C96D0E84-146A-4364-90FA-1F0AC81941CC}"/>
          </ac:picMkLst>
        </pc:picChg>
      </pc:sldChg>
      <pc:sldChg chg="modSp">
        <pc:chgData name="George Karapalidis" userId="S::george.karapalidis@checkatrade.com::62778e89-e4fa-4b8e-9954-1e855d07996a" providerId="AD" clId="Web-{B709A39E-9A0F-A60B-2A31-E39BCCD12EA4}" dt="2021-08-22T09:27:11.909" v="77" actId="1076"/>
        <pc:sldMkLst>
          <pc:docMk/>
          <pc:sldMk cId="2672694336" sldId="2128"/>
        </pc:sldMkLst>
        <pc:picChg chg="mod">
          <ac:chgData name="George Karapalidis" userId="S::george.karapalidis@checkatrade.com::62778e89-e4fa-4b8e-9954-1e855d07996a" providerId="AD" clId="Web-{B709A39E-9A0F-A60B-2A31-E39BCCD12EA4}" dt="2021-08-22T09:20:40.435" v="58" actId="1076"/>
          <ac:picMkLst>
            <pc:docMk/>
            <pc:sldMk cId="2672694336" sldId="2128"/>
            <ac:picMk id="4" creationId="{F782A36B-615C-4A4A-A91D-B396AB965A26}"/>
          </ac:picMkLst>
        </pc:picChg>
        <pc:picChg chg="mod">
          <ac:chgData name="George Karapalidis" userId="S::george.karapalidis@checkatrade.com::62778e89-e4fa-4b8e-9954-1e855d07996a" providerId="AD" clId="Web-{B709A39E-9A0F-A60B-2A31-E39BCCD12EA4}" dt="2021-08-22T09:27:11.909" v="77" actId="1076"/>
          <ac:picMkLst>
            <pc:docMk/>
            <pc:sldMk cId="2672694336" sldId="2128"/>
            <ac:picMk id="9" creationId="{EE591CA7-9D9F-4B62-9F4D-BEE2C7CA4B5B}"/>
          </ac:picMkLst>
        </pc:picChg>
      </pc:sldChg>
      <pc:sldChg chg="modSp">
        <pc:chgData name="George Karapalidis" userId="S::george.karapalidis@checkatrade.com::62778e89-e4fa-4b8e-9954-1e855d07996a" providerId="AD" clId="Web-{B709A39E-9A0F-A60B-2A31-E39BCCD12EA4}" dt="2021-08-22T09:52:22.326" v="122" actId="1076"/>
        <pc:sldMkLst>
          <pc:docMk/>
          <pc:sldMk cId="2282312414" sldId="2130"/>
        </pc:sldMkLst>
        <pc:spChg chg="mod">
          <ac:chgData name="George Karapalidis" userId="S::george.karapalidis@checkatrade.com::62778e89-e4fa-4b8e-9954-1e855d07996a" providerId="AD" clId="Web-{B709A39E-9A0F-A60B-2A31-E39BCCD12EA4}" dt="2021-08-22T09:19:54.996" v="57" actId="20577"/>
          <ac:spMkLst>
            <pc:docMk/>
            <pc:sldMk cId="2282312414" sldId="2130"/>
            <ac:spMk id="9" creationId="{D1DBCFB5-CB9D-457E-84AE-25A0EDA9DF20}"/>
          </ac:spMkLst>
        </pc:spChg>
        <pc:cxnChg chg="mod">
          <ac:chgData name="George Karapalidis" userId="S::george.karapalidis@checkatrade.com::62778e89-e4fa-4b8e-9954-1e855d07996a" providerId="AD" clId="Web-{B709A39E-9A0F-A60B-2A31-E39BCCD12EA4}" dt="2021-08-22T09:52:22.326" v="122" actId="1076"/>
          <ac:cxnSpMkLst>
            <pc:docMk/>
            <pc:sldMk cId="2282312414" sldId="2130"/>
            <ac:cxnSpMk id="20" creationId="{C506551A-C8EA-4941-A101-C7B1669A25E9}"/>
          </ac:cxnSpMkLst>
        </pc:cxnChg>
      </pc:sldChg>
      <pc:sldChg chg="modSp">
        <pc:chgData name="George Karapalidis" userId="S::george.karapalidis@checkatrade.com::62778e89-e4fa-4b8e-9954-1e855d07996a" providerId="AD" clId="Web-{B709A39E-9A0F-A60B-2A31-E39BCCD12EA4}" dt="2021-08-22T09:44:10.706" v="112" actId="1076"/>
        <pc:sldMkLst>
          <pc:docMk/>
          <pc:sldMk cId="3563500863" sldId="2133"/>
        </pc:sldMkLst>
        <pc:spChg chg="mod">
          <ac:chgData name="George Karapalidis" userId="S::george.karapalidis@checkatrade.com::62778e89-e4fa-4b8e-9954-1e855d07996a" providerId="AD" clId="Web-{B709A39E-9A0F-A60B-2A31-E39BCCD12EA4}" dt="2021-08-22T09:22:53.643" v="65" actId="20577"/>
          <ac:spMkLst>
            <pc:docMk/>
            <pc:sldMk cId="3563500863" sldId="2133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B709A39E-9A0F-A60B-2A31-E39BCCD12EA4}" dt="2021-08-22T09:43:22.214" v="110" actId="20577"/>
          <ac:spMkLst>
            <pc:docMk/>
            <pc:sldMk cId="3563500863" sldId="2133"/>
            <ac:spMk id="3" creationId="{454BF06B-8B94-4BF8-ADA8-0EFF4208AC5F}"/>
          </ac:spMkLst>
        </pc:spChg>
        <pc:spChg chg="mod">
          <ac:chgData name="George Karapalidis" userId="S::george.karapalidis@checkatrade.com::62778e89-e4fa-4b8e-9954-1e855d07996a" providerId="AD" clId="Web-{B709A39E-9A0F-A60B-2A31-E39BCCD12EA4}" dt="2021-08-22T09:44:10.706" v="112" actId="1076"/>
          <ac:spMkLst>
            <pc:docMk/>
            <pc:sldMk cId="3563500863" sldId="2133"/>
            <ac:spMk id="6" creationId="{BBC20611-1123-4A25-BFEC-4225987A4E3B}"/>
          </ac:spMkLst>
        </pc:spChg>
        <pc:cxnChg chg="mod">
          <ac:chgData name="George Karapalidis" userId="S::george.karapalidis@checkatrade.com::62778e89-e4fa-4b8e-9954-1e855d07996a" providerId="AD" clId="Web-{B709A39E-9A0F-A60B-2A31-E39BCCD12EA4}" dt="2021-08-22T09:44:03.534" v="111" actId="1076"/>
          <ac:cxnSpMkLst>
            <pc:docMk/>
            <pc:sldMk cId="3563500863" sldId="2133"/>
            <ac:cxnSpMk id="5" creationId="{A38C5329-D2DD-4B8D-BBEA-24F661F58FED}"/>
          </ac:cxnSpMkLst>
        </pc:cxnChg>
      </pc:sldChg>
      <pc:sldChg chg="modSp">
        <pc:chgData name="George Karapalidis" userId="S::george.karapalidis@checkatrade.com::62778e89-e4fa-4b8e-9954-1e855d07996a" providerId="AD" clId="Web-{B709A39E-9A0F-A60B-2A31-E39BCCD12EA4}" dt="2021-08-22T09:36:10.768" v="99" actId="1076"/>
        <pc:sldMkLst>
          <pc:docMk/>
          <pc:sldMk cId="1375140810" sldId="2136"/>
        </pc:sldMkLst>
        <pc:spChg chg="mod">
          <ac:chgData name="George Karapalidis" userId="S::george.karapalidis@checkatrade.com::62778e89-e4fa-4b8e-9954-1e855d07996a" providerId="AD" clId="Web-{B709A39E-9A0F-A60B-2A31-E39BCCD12EA4}" dt="2021-08-22T09:36:10.768" v="99" actId="1076"/>
          <ac:spMkLst>
            <pc:docMk/>
            <pc:sldMk cId="1375140810" sldId="2136"/>
            <ac:spMk id="7" creationId="{5DA8BF5B-026F-4093-A9F0-5DCDED85906B}"/>
          </ac:spMkLst>
        </pc:spChg>
        <pc:spChg chg="mod">
          <ac:chgData name="George Karapalidis" userId="S::george.karapalidis@checkatrade.com::62778e89-e4fa-4b8e-9954-1e855d07996a" providerId="AD" clId="Web-{B709A39E-9A0F-A60B-2A31-E39BCCD12EA4}" dt="2021-08-22T09:24:34.202" v="67" actId="1076"/>
          <ac:spMkLst>
            <pc:docMk/>
            <pc:sldMk cId="1375140810" sldId="2136"/>
            <ac:spMk id="8" creationId="{1AF8D802-6118-461B-8115-EC41867E2EF0}"/>
          </ac:spMkLst>
        </pc:spChg>
        <pc:picChg chg="mod">
          <ac:chgData name="George Karapalidis" userId="S::george.karapalidis@checkatrade.com::62778e89-e4fa-4b8e-9954-1e855d07996a" providerId="AD" clId="Web-{B709A39E-9A0F-A60B-2A31-E39BCCD12EA4}" dt="2021-08-22T09:24:30.874" v="66" actId="1076"/>
          <ac:picMkLst>
            <pc:docMk/>
            <pc:sldMk cId="1375140810" sldId="2136"/>
            <ac:picMk id="4" creationId="{2A020629-7B03-4545-9B10-2702F1037489}"/>
          </ac:picMkLst>
        </pc:picChg>
      </pc:sldChg>
      <pc:sldChg chg="addSp delSp modSp add replId">
        <pc:chgData name="George Karapalidis" userId="S::george.karapalidis@checkatrade.com::62778e89-e4fa-4b8e-9954-1e855d07996a" providerId="AD" clId="Web-{B709A39E-9A0F-A60B-2A31-E39BCCD12EA4}" dt="2021-08-22T09:42:12.369" v="108" actId="20577"/>
        <pc:sldMkLst>
          <pc:docMk/>
          <pc:sldMk cId="879911639" sldId="2140"/>
        </pc:sldMkLst>
        <pc:spChg chg="mod">
          <ac:chgData name="George Karapalidis" userId="S::george.karapalidis@checkatrade.com::62778e89-e4fa-4b8e-9954-1e855d07996a" providerId="AD" clId="Web-{B709A39E-9A0F-A60B-2A31-E39BCCD12EA4}" dt="2021-08-22T09:12:18.881" v="8" actId="20577"/>
          <ac:spMkLst>
            <pc:docMk/>
            <pc:sldMk cId="879911639" sldId="2140"/>
            <ac:spMk id="2" creationId="{70E7E081-8C9F-4A36-8607-BBA48D60B031}"/>
          </ac:spMkLst>
        </pc:spChg>
        <pc:spChg chg="add mod">
          <ac:chgData name="George Karapalidis" userId="S::george.karapalidis@checkatrade.com::62778e89-e4fa-4b8e-9954-1e855d07996a" providerId="AD" clId="Web-{B709A39E-9A0F-A60B-2A31-E39BCCD12EA4}" dt="2021-08-22T09:42:12.369" v="108" actId="20577"/>
          <ac:spMkLst>
            <pc:docMk/>
            <pc:sldMk cId="879911639" sldId="2140"/>
            <ac:spMk id="9" creationId="{3D98E38A-C542-4B5D-ACCF-E3349A81AF78}"/>
          </ac:spMkLst>
        </pc:spChg>
        <pc:picChg chg="add mod modCrop">
          <ac:chgData name="George Karapalidis" userId="S::george.karapalidis@checkatrade.com::62778e89-e4fa-4b8e-9954-1e855d07996a" providerId="AD" clId="Web-{B709A39E-9A0F-A60B-2A31-E39BCCD12EA4}" dt="2021-08-22T09:21:40.954" v="60" actId="1076"/>
          <ac:picMkLst>
            <pc:docMk/>
            <pc:sldMk cId="879911639" sldId="2140"/>
            <ac:picMk id="3" creationId="{D9495179-D8C0-4404-B9CB-EAAF3A3BA4A9}"/>
          </ac:picMkLst>
        </pc:picChg>
        <pc:picChg chg="add del mod">
          <ac:chgData name="George Karapalidis" userId="S::george.karapalidis@checkatrade.com::62778e89-e4fa-4b8e-9954-1e855d07996a" providerId="AD" clId="Web-{B709A39E-9A0F-A60B-2A31-E39BCCD12EA4}" dt="2021-08-22T09:39:05.865" v="100"/>
          <ac:picMkLst>
            <pc:docMk/>
            <pc:sldMk cId="879911639" sldId="2140"/>
            <ac:picMk id="4" creationId="{9381221D-1620-4FDB-A037-AB0AC9758098}"/>
          </ac:picMkLst>
        </pc:picChg>
        <pc:picChg chg="del">
          <ac:chgData name="George Karapalidis" userId="S::george.karapalidis@checkatrade.com::62778e89-e4fa-4b8e-9954-1e855d07996a" providerId="AD" clId="Web-{B709A39E-9A0F-A60B-2A31-E39BCCD12EA4}" dt="2021-08-22T09:12:20.553" v="9"/>
          <ac:picMkLst>
            <pc:docMk/>
            <pc:sldMk cId="879911639" sldId="2140"/>
            <ac:picMk id="5" creationId="{BFB081C2-272C-4F68-9714-B6D46BA73619}"/>
          </ac:picMkLst>
        </pc:picChg>
        <pc:picChg chg="del">
          <ac:chgData name="George Karapalidis" userId="S::george.karapalidis@checkatrade.com::62778e89-e4fa-4b8e-9954-1e855d07996a" providerId="AD" clId="Web-{B709A39E-9A0F-A60B-2A31-E39BCCD12EA4}" dt="2021-08-22T09:12:21.788" v="10"/>
          <ac:picMkLst>
            <pc:docMk/>
            <pc:sldMk cId="879911639" sldId="2140"/>
            <ac:picMk id="6" creationId="{3931FC12-5052-43D4-892B-6A4D4EB68235}"/>
          </ac:picMkLst>
        </pc:picChg>
        <pc:picChg chg="del">
          <ac:chgData name="George Karapalidis" userId="S::george.karapalidis@checkatrade.com::62778e89-e4fa-4b8e-9954-1e855d07996a" providerId="AD" clId="Web-{B709A39E-9A0F-A60B-2A31-E39BCCD12EA4}" dt="2021-08-22T09:12:25.506" v="13"/>
          <ac:picMkLst>
            <pc:docMk/>
            <pc:sldMk cId="879911639" sldId="2140"/>
            <ac:picMk id="7" creationId="{1D1ACCCA-B91B-45CC-9482-F91EE4995310}"/>
          </ac:picMkLst>
        </pc:picChg>
        <pc:picChg chg="del">
          <ac:chgData name="George Karapalidis" userId="S::george.karapalidis@checkatrade.com::62778e89-e4fa-4b8e-9954-1e855d07996a" providerId="AD" clId="Web-{B709A39E-9A0F-A60B-2A31-E39BCCD12EA4}" dt="2021-08-22T09:12:24.303" v="12"/>
          <ac:picMkLst>
            <pc:docMk/>
            <pc:sldMk cId="879911639" sldId="2140"/>
            <ac:picMk id="8" creationId="{EBC417A1-E3B4-4086-91AF-5C10C15A654A}"/>
          </ac:picMkLst>
        </pc:picChg>
        <pc:picChg chg="del">
          <ac:chgData name="George Karapalidis" userId="S::george.karapalidis@checkatrade.com::62778e89-e4fa-4b8e-9954-1e855d07996a" providerId="AD" clId="Web-{B709A39E-9A0F-A60B-2A31-E39BCCD12EA4}" dt="2021-08-22T09:12:22.913" v="11"/>
          <ac:picMkLst>
            <pc:docMk/>
            <pc:sldMk cId="879911639" sldId="2140"/>
            <ac:picMk id="10" creationId="{31F57482-1400-468D-95A0-5B99B3A499D3}"/>
          </ac:picMkLst>
        </pc:picChg>
        <pc:picChg chg="add mod modCrop">
          <ac:chgData name="George Karapalidis" userId="S::george.karapalidis@checkatrade.com::62778e89-e4fa-4b8e-9954-1e855d07996a" providerId="AD" clId="Web-{B709A39E-9A0F-A60B-2A31-E39BCCD12EA4}" dt="2021-08-22T09:40:12.132" v="106" actId="14100"/>
          <ac:picMkLst>
            <pc:docMk/>
            <pc:sldMk cId="879911639" sldId="2140"/>
            <ac:picMk id="12" creationId="{CB2C45A5-7ECA-4B46-8817-071B76F252C9}"/>
          </ac:picMkLst>
        </pc:picChg>
      </pc:sldChg>
    </pc:docChg>
  </pc:docChgLst>
  <pc:docChgLst>
    <pc:chgData name="George Karapalidis" userId="S::george.karapalidis@checkatrade.com::62778e89-e4fa-4b8e-9954-1e855d07996a" providerId="AD" clId="Web-{204722DD-AF16-F7F9-988F-8A6C0E15F0D1}"/>
    <pc:docChg chg="addSld delSld modSld">
      <pc:chgData name="George Karapalidis" userId="S::george.karapalidis@checkatrade.com::62778e89-e4fa-4b8e-9954-1e855d07996a" providerId="AD" clId="Web-{204722DD-AF16-F7F9-988F-8A6C0E15F0D1}" dt="2021-06-04T15:40:56.167" v="907" actId="20577"/>
      <pc:docMkLst>
        <pc:docMk/>
      </pc:docMkLst>
      <pc:sldChg chg="modSp">
        <pc:chgData name="George Karapalidis" userId="S::george.karapalidis@checkatrade.com::62778e89-e4fa-4b8e-9954-1e855d07996a" providerId="AD" clId="Web-{204722DD-AF16-F7F9-988F-8A6C0E15F0D1}" dt="2021-06-04T11:59:13.624" v="732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204722DD-AF16-F7F9-988F-8A6C0E15F0D1}" dt="2021-06-04T11:59:13.624" v="732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del">
        <pc:chgData name="George Karapalidis" userId="S::george.karapalidis@checkatrade.com::62778e89-e4fa-4b8e-9954-1e855d07996a" providerId="AD" clId="Web-{204722DD-AF16-F7F9-988F-8A6C0E15F0D1}" dt="2021-06-04T11:32:07.520" v="23"/>
        <pc:sldMkLst>
          <pc:docMk/>
          <pc:sldMk cId="3908790401" sldId="2125"/>
        </pc:sldMkLst>
      </pc:sldChg>
      <pc:sldChg chg="addSp delSp modSp">
        <pc:chgData name="George Karapalidis" userId="S::george.karapalidis@checkatrade.com::62778e89-e4fa-4b8e-9954-1e855d07996a" providerId="AD" clId="Web-{204722DD-AF16-F7F9-988F-8A6C0E15F0D1}" dt="2021-06-04T13:34:57.357" v="782" actId="20577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204722DD-AF16-F7F9-988F-8A6C0E15F0D1}" dt="2021-06-04T13:34:57.357" v="782" actId="20577"/>
          <ac:spMkLst>
            <pc:docMk/>
            <pc:sldMk cId="2353010875" sldId="2126"/>
            <ac:spMk id="3" creationId="{1870DCBF-0880-470C-A7B0-9945383F4958}"/>
          </ac:spMkLst>
        </pc:spChg>
        <pc:spChg chg="add del mod">
          <ac:chgData name="George Karapalidis" userId="S::george.karapalidis@checkatrade.com::62778e89-e4fa-4b8e-9954-1e855d07996a" providerId="AD" clId="Web-{204722DD-AF16-F7F9-988F-8A6C0E15F0D1}" dt="2021-06-04T11:34:10.930" v="201"/>
          <ac:spMkLst>
            <pc:docMk/>
            <pc:sldMk cId="2353010875" sldId="2126"/>
            <ac:spMk id="4" creationId="{3DAD5FA3-7C87-43DA-99AA-F00443DB1AEF}"/>
          </ac:spMkLst>
        </pc:spChg>
      </pc:sldChg>
      <pc:sldChg chg="del">
        <pc:chgData name="George Karapalidis" userId="S::george.karapalidis@checkatrade.com::62778e89-e4fa-4b8e-9954-1e855d07996a" providerId="AD" clId="Web-{204722DD-AF16-F7F9-988F-8A6C0E15F0D1}" dt="2021-06-04T11:32:04.114" v="17"/>
        <pc:sldMkLst>
          <pc:docMk/>
          <pc:sldMk cId="2326815197" sldId="2127"/>
        </pc:sldMkLst>
      </pc:sldChg>
      <pc:sldChg chg="modSp add replId">
        <pc:chgData name="George Karapalidis" userId="S::george.karapalidis@checkatrade.com::62778e89-e4fa-4b8e-9954-1e855d07996a" providerId="AD" clId="Web-{204722DD-AF16-F7F9-988F-8A6C0E15F0D1}" dt="2021-06-04T11:35:43.073" v="244" actId="20577"/>
        <pc:sldMkLst>
          <pc:docMk/>
          <pc:sldMk cId="2509718805" sldId="2127"/>
        </pc:sldMkLst>
        <pc:spChg chg="mod">
          <ac:chgData name="George Karapalidis" userId="S::george.karapalidis@checkatrade.com::62778e89-e4fa-4b8e-9954-1e855d07996a" providerId="AD" clId="Web-{204722DD-AF16-F7F9-988F-8A6C0E15F0D1}" dt="2021-06-04T11:34:18.274" v="206" actId="20577"/>
          <ac:spMkLst>
            <pc:docMk/>
            <pc:sldMk cId="2509718805" sldId="2127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04722DD-AF16-F7F9-988F-8A6C0E15F0D1}" dt="2021-06-04T11:35:43.073" v="244" actId="20577"/>
          <ac:spMkLst>
            <pc:docMk/>
            <pc:sldMk cId="2509718805" sldId="2127"/>
            <ac:spMk id="3" creationId="{1870DCBF-0880-470C-A7B0-9945383F4958}"/>
          </ac:spMkLst>
        </pc:spChg>
      </pc:sldChg>
      <pc:sldChg chg="addSp modSp add replId">
        <pc:chgData name="George Karapalidis" userId="S::george.karapalidis@checkatrade.com::62778e89-e4fa-4b8e-9954-1e855d07996a" providerId="AD" clId="Web-{204722DD-AF16-F7F9-988F-8A6C0E15F0D1}" dt="2021-06-04T12:12:40.706" v="778" actId="20577"/>
        <pc:sldMkLst>
          <pc:docMk/>
          <pc:sldMk cId="3170961984" sldId="2128"/>
        </pc:sldMkLst>
        <pc:spChg chg="mod">
          <ac:chgData name="George Karapalidis" userId="S::george.karapalidis@checkatrade.com::62778e89-e4fa-4b8e-9954-1e855d07996a" providerId="AD" clId="Web-{204722DD-AF16-F7F9-988F-8A6C0E15F0D1}" dt="2021-06-04T11:35:56.885" v="254" actId="20577"/>
          <ac:spMkLst>
            <pc:docMk/>
            <pc:sldMk cId="3170961984" sldId="2128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04722DD-AF16-F7F9-988F-8A6C0E15F0D1}" dt="2021-06-04T11:36:35.621" v="261" actId="20577"/>
          <ac:spMkLst>
            <pc:docMk/>
            <pc:sldMk cId="3170961984" sldId="2128"/>
            <ac:spMk id="3" creationId="{1870DCBF-0880-470C-A7B0-9945383F4958}"/>
          </ac:spMkLst>
        </pc:spChg>
        <pc:spChg chg="add mod">
          <ac:chgData name="George Karapalidis" userId="S::george.karapalidis@checkatrade.com::62778e89-e4fa-4b8e-9954-1e855d07996a" providerId="AD" clId="Web-{204722DD-AF16-F7F9-988F-8A6C0E15F0D1}" dt="2021-06-04T12:12:40.706" v="778" actId="20577"/>
          <ac:spMkLst>
            <pc:docMk/>
            <pc:sldMk cId="3170961984" sldId="2128"/>
            <ac:spMk id="6" creationId="{F0C0CC43-7AF8-4965-8972-F422080ED783}"/>
          </ac:spMkLst>
        </pc:spChg>
        <pc:picChg chg="add mod">
          <ac:chgData name="George Karapalidis" userId="S::george.karapalidis@checkatrade.com::62778e89-e4fa-4b8e-9954-1e855d07996a" providerId="AD" clId="Web-{204722DD-AF16-F7F9-988F-8A6C0E15F0D1}" dt="2021-06-04T11:47:55.684" v="511" actId="1076"/>
          <ac:picMkLst>
            <pc:docMk/>
            <pc:sldMk cId="3170961984" sldId="2128"/>
            <ac:picMk id="4" creationId="{39F706FD-95CB-43D1-88C3-0CB24A0C1BB3}"/>
          </ac:picMkLst>
        </pc:picChg>
        <pc:picChg chg="add mod">
          <ac:chgData name="George Karapalidis" userId="S::george.karapalidis@checkatrade.com::62778e89-e4fa-4b8e-9954-1e855d07996a" providerId="AD" clId="Web-{204722DD-AF16-F7F9-988F-8A6C0E15F0D1}" dt="2021-06-04T11:47:57.247" v="512" actId="1076"/>
          <ac:picMkLst>
            <pc:docMk/>
            <pc:sldMk cId="3170961984" sldId="2128"/>
            <ac:picMk id="5" creationId="{15581345-0D8A-4EAE-91EF-597E5C47ED4E}"/>
          </ac:picMkLst>
        </pc:picChg>
      </pc:sldChg>
      <pc:sldChg chg="del">
        <pc:chgData name="George Karapalidis" userId="S::george.karapalidis@checkatrade.com::62778e89-e4fa-4b8e-9954-1e855d07996a" providerId="AD" clId="Web-{204722DD-AF16-F7F9-988F-8A6C0E15F0D1}" dt="2021-06-04T11:32:04.458" v="18"/>
        <pc:sldMkLst>
          <pc:docMk/>
          <pc:sldMk cId="3863251263" sldId="2128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05.177" v="19"/>
        <pc:sldMkLst>
          <pc:docMk/>
          <pc:sldMk cId="1688753618" sldId="2129"/>
        </pc:sldMkLst>
      </pc:sldChg>
      <pc:sldChg chg="addSp delSp modSp add replId">
        <pc:chgData name="George Karapalidis" userId="S::george.karapalidis@checkatrade.com::62778e89-e4fa-4b8e-9954-1e855d07996a" providerId="AD" clId="Web-{204722DD-AF16-F7F9-988F-8A6C0E15F0D1}" dt="2021-06-04T11:40:16.111" v="308" actId="1076"/>
        <pc:sldMkLst>
          <pc:docMk/>
          <pc:sldMk cId="3256942744" sldId="2129"/>
        </pc:sldMkLst>
        <pc:spChg chg="mod">
          <ac:chgData name="George Karapalidis" userId="S::george.karapalidis@checkatrade.com::62778e89-e4fa-4b8e-9954-1e855d07996a" providerId="AD" clId="Web-{204722DD-AF16-F7F9-988F-8A6C0E15F0D1}" dt="2021-06-04T11:39:23.297" v="301" actId="20577"/>
          <ac:spMkLst>
            <pc:docMk/>
            <pc:sldMk cId="3256942744" sldId="2129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04722DD-AF16-F7F9-988F-8A6C0E15F0D1}" dt="2021-06-04T11:39:32.922" v="302" actId="20577"/>
          <ac:spMkLst>
            <pc:docMk/>
            <pc:sldMk cId="3256942744" sldId="2129"/>
            <ac:spMk id="3" creationId="{1870DCBF-0880-470C-A7B0-9945383F4958}"/>
          </ac:spMkLst>
        </pc:spChg>
        <pc:spChg chg="add del mod">
          <ac:chgData name="George Karapalidis" userId="S::george.karapalidis@checkatrade.com::62778e89-e4fa-4b8e-9954-1e855d07996a" providerId="AD" clId="Web-{204722DD-AF16-F7F9-988F-8A6C0E15F0D1}" dt="2021-06-04T11:38:22.264" v="285"/>
          <ac:spMkLst>
            <pc:docMk/>
            <pc:sldMk cId="3256942744" sldId="2129"/>
            <ac:spMk id="6" creationId="{3F2E3218-FC83-456A-ACEA-6F3E83DBE350}"/>
          </ac:spMkLst>
        </pc:spChg>
        <pc:spChg chg="add del">
          <ac:chgData name="George Karapalidis" userId="S::george.karapalidis@checkatrade.com::62778e89-e4fa-4b8e-9954-1e855d07996a" providerId="AD" clId="Web-{204722DD-AF16-F7F9-988F-8A6C0E15F0D1}" dt="2021-06-04T11:39:17.906" v="292"/>
          <ac:spMkLst>
            <pc:docMk/>
            <pc:sldMk cId="3256942744" sldId="2129"/>
            <ac:spMk id="8" creationId="{D85E808D-C39E-4EE1-933D-49559DF77564}"/>
          </ac:spMkLst>
        </pc:spChg>
        <pc:picChg chg="del">
          <ac:chgData name="George Karapalidis" userId="S::george.karapalidis@checkatrade.com::62778e89-e4fa-4b8e-9954-1e855d07996a" providerId="AD" clId="Web-{204722DD-AF16-F7F9-988F-8A6C0E15F0D1}" dt="2021-06-04T11:37:46.607" v="273"/>
          <ac:picMkLst>
            <pc:docMk/>
            <pc:sldMk cId="3256942744" sldId="2129"/>
            <ac:picMk id="4" creationId="{39F706FD-95CB-43D1-88C3-0CB24A0C1BB3}"/>
          </ac:picMkLst>
        </pc:picChg>
        <pc:picChg chg="del">
          <ac:chgData name="George Karapalidis" userId="S::george.karapalidis@checkatrade.com::62778e89-e4fa-4b8e-9954-1e855d07996a" providerId="AD" clId="Web-{204722DD-AF16-F7F9-988F-8A6C0E15F0D1}" dt="2021-06-04T11:37:47.232" v="274"/>
          <ac:picMkLst>
            <pc:docMk/>
            <pc:sldMk cId="3256942744" sldId="2129"/>
            <ac:picMk id="5" creationId="{15581345-0D8A-4EAE-91EF-597E5C47ED4E}"/>
          </ac:picMkLst>
        </pc:picChg>
        <pc:picChg chg="add mod">
          <ac:chgData name="George Karapalidis" userId="S::george.karapalidis@checkatrade.com::62778e89-e4fa-4b8e-9954-1e855d07996a" providerId="AD" clId="Web-{204722DD-AF16-F7F9-988F-8A6C0E15F0D1}" dt="2021-06-04T11:39:44.250" v="303" actId="1076"/>
          <ac:picMkLst>
            <pc:docMk/>
            <pc:sldMk cId="3256942744" sldId="2129"/>
            <ac:picMk id="7" creationId="{05609C55-F0B0-4D21-9915-67A1145A1AC3}"/>
          </ac:picMkLst>
        </pc:picChg>
        <pc:picChg chg="add mod">
          <ac:chgData name="George Karapalidis" userId="S::george.karapalidis@checkatrade.com::62778e89-e4fa-4b8e-9954-1e855d07996a" providerId="AD" clId="Web-{204722DD-AF16-F7F9-988F-8A6C0E15F0D1}" dt="2021-06-04T11:40:16.111" v="308" actId="1076"/>
          <ac:picMkLst>
            <pc:docMk/>
            <pc:sldMk cId="3256942744" sldId="2129"/>
            <ac:picMk id="9" creationId="{550D8AA4-A592-4A95-B2F2-B550E6110769}"/>
          </ac:picMkLst>
        </pc:picChg>
      </pc:sldChg>
      <pc:sldChg chg="delSp modSp add replId">
        <pc:chgData name="George Karapalidis" userId="S::george.karapalidis@checkatrade.com::62778e89-e4fa-4b8e-9954-1e855d07996a" providerId="AD" clId="Web-{204722DD-AF16-F7F9-988F-8A6C0E15F0D1}" dt="2021-06-04T12:21:11.312" v="780" actId="20577"/>
        <pc:sldMkLst>
          <pc:docMk/>
          <pc:sldMk cId="523758749" sldId="2130"/>
        </pc:sldMkLst>
        <pc:spChg chg="mod">
          <ac:chgData name="George Karapalidis" userId="S::george.karapalidis@checkatrade.com::62778e89-e4fa-4b8e-9954-1e855d07996a" providerId="AD" clId="Web-{204722DD-AF16-F7F9-988F-8A6C0E15F0D1}" dt="2021-06-04T11:41:52.441" v="396" actId="20577"/>
          <ac:spMkLst>
            <pc:docMk/>
            <pc:sldMk cId="523758749" sldId="2130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04722DD-AF16-F7F9-988F-8A6C0E15F0D1}" dt="2021-06-04T12:21:11.312" v="780" actId="20577"/>
          <ac:spMkLst>
            <pc:docMk/>
            <pc:sldMk cId="523758749" sldId="2130"/>
            <ac:spMk id="3" creationId="{1870DCBF-0880-470C-A7B0-9945383F4958}"/>
          </ac:spMkLst>
        </pc:spChg>
        <pc:picChg chg="del">
          <ac:chgData name="George Karapalidis" userId="S::george.karapalidis@checkatrade.com::62778e89-e4fa-4b8e-9954-1e855d07996a" providerId="AD" clId="Web-{204722DD-AF16-F7F9-988F-8A6C0E15F0D1}" dt="2021-06-04T11:41:55.097" v="398"/>
          <ac:picMkLst>
            <pc:docMk/>
            <pc:sldMk cId="523758749" sldId="2130"/>
            <ac:picMk id="7" creationId="{05609C55-F0B0-4D21-9915-67A1145A1AC3}"/>
          </ac:picMkLst>
        </pc:picChg>
        <pc:picChg chg="del">
          <ac:chgData name="George Karapalidis" userId="S::george.karapalidis@checkatrade.com::62778e89-e4fa-4b8e-9954-1e855d07996a" providerId="AD" clId="Web-{204722DD-AF16-F7F9-988F-8A6C0E15F0D1}" dt="2021-06-04T11:41:54.050" v="397"/>
          <ac:picMkLst>
            <pc:docMk/>
            <pc:sldMk cId="523758749" sldId="2130"/>
            <ac:picMk id="9" creationId="{550D8AA4-A592-4A95-B2F2-B550E6110769}"/>
          </ac:picMkLst>
        </pc:picChg>
      </pc:sldChg>
      <pc:sldChg chg="del">
        <pc:chgData name="George Karapalidis" userId="S::george.karapalidis@checkatrade.com::62778e89-e4fa-4b8e-9954-1e855d07996a" providerId="AD" clId="Web-{204722DD-AF16-F7F9-988F-8A6C0E15F0D1}" dt="2021-06-04T11:32:05.724" v="20"/>
        <pc:sldMkLst>
          <pc:docMk/>
          <pc:sldMk cId="923326732" sldId="2130"/>
        </pc:sldMkLst>
      </pc:sldChg>
      <pc:sldChg chg="modSp add replId">
        <pc:chgData name="George Karapalidis" userId="S::george.karapalidis@checkatrade.com::62778e89-e4fa-4b8e-9954-1e855d07996a" providerId="AD" clId="Web-{204722DD-AF16-F7F9-988F-8A6C0E15F0D1}" dt="2021-06-04T15:40:56.167" v="907" actId="20577"/>
        <pc:sldMkLst>
          <pc:docMk/>
          <pc:sldMk cId="3775691869" sldId="2131"/>
        </pc:sldMkLst>
        <pc:spChg chg="mod">
          <ac:chgData name="George Karapalidis" userId="S::george.karapalidis@checkatrade.com::62778e89-e4fa-4b8e-9954-1e855d07996a" providerId="AD" clId="Web-{204722DD-AF16-F7F9-988F-8A6C0E15F0D1}" dt="2021-06-04T11:42:23.661" v="405" actId="20577"/>
          <ac:spMkLst>
            <pc:docMk/>
            <pc:sldMk cId="3775691869" sldId="2131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04722DD-AF16-F7F9-988F-8A6C0E15F0D1}" dt="2021-06-04T15:40:56.167" v="907" actId="20577"/>
          <ac:spMkLst>
            <pc:docMk/>
            <pc:sldMk cId="3775691869" sldId="2131"/>
            <ac:spMk id="3" creationId="{1870DCBF-0880-470C-A7B0-9945383F4958}"/>
          </ac:spMkLst>
        </pc:spChg>
      </pc:sldChg>
      <pc:sldChg chg="addSp modSp add replId">
        <pc:chgData name="George Karapalidis" userId="S::george.karapalidis@checkatrade.com::62778e89-e4fa-4b8e-9954-1e855d07996a" providerId="AD" clId="Web-{204722DD-AF16-F7F9-988F-8A6C0E15F0D1}" dt="2021-06-04T11:56:23.604" v="679" actId="1076"/>
        <pc:sldMkLst>
          <pc:docMk/>
          <pc:sldMk cId="772504352" sldId="2132"/>
        </pc:sldMkLst>
        <pc:spChg chg="mod">
          <ac:chgData name="George Karapalidis" userId="S::george.karapalidis@checkatrade.com::62778e89-e4fa-4b8e-9954-1e855d07996a" providerId="AD" clId="Web-{204722DD-AF16-F7F9-988F-8A6C0E15F0D1}" dt="2021-06-04T11:56:04.478" v="675" actId="20577"/>
          <ac:spMkLst>
            <pc:docMk/>
            <pc:sldMk cId="772504352" sldId="2132"/>
            <ac:spMk id="3" creationId="{1870DCBF-0880-470C-A7B0-9945383F4958}"/>
          </ac:spMkLst>
        </pc:spChg>
        <pc:picChg chg="add mod">
          <ac:chgData name="George Karapalidis" userId="S::george.karapalidis@checkatrade.com::62778e89-e4fa-4b8e-9954-1e855d07996a" providerId="AD" clId="Web-{204722DD-AF16-F7F9-988F-8A6C0E15F0D1}" dt="2021-06-04T11:56:23.604" v="679" actId="1076"/>
          <ac:picMkLst>
            <pc:docMk/>
            <pc:sldMk cId="772504352" sldId="2132"/>
            <ac:picMk id="4" creationId="{D5948D67-5B12-4907-8C57-0A27BF9ECE51}"/>
          </ac:picMkLst>
        </pc:picChg>
      </pc:sldChg>
      <pc:sldChg chg="addSp delSp modSp add replId">
        <pc:chgData name="George Karapalidis" userId="S::george.karapalidis@checkatrade.com::62778e89-e4fa-4b8e-9954-1e855d07996a" providerId="AD" clId="Web-{204722DD-AF16-F7F9-988F-8A6C0E15F0D1}" dt="2021-06-04T12:03:06.176" v="755" actId="20577"/>
        <pc:sldMkLst>
          <pc:docMk/>
          <pc:sldMk cId="651515853" sldId="2133"/>
        </pc:sldMkLst>
        <pc:spChg chg="mod">
          <ac:chgData name="George Karapalidis" userId="S::george.karapalidis@checkatrade.com::62778e89-e4fa-4b8e-9954-1e855d07996a" providerId="AD" clId="Web-{204722DD-AF16-F7F9-988F-8A6C0E15F0D1}" dt="2021-06-04T11:56:29.870" v="682" actId="20577"/>
          <ac:spMkLst>
            <pc:docMk/>
            <pc:sldMk cId="651515853" sldId="2133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04722DD-AF16-F7F9-988F-8A6C0E15F0D1}" dt="2021-06-04T11:56:47.792" v="688" actId="20577"/>
          <ac:spMkLst>
            <pc:docMk/>
            <pc:sldMk cId="651515853" sldId="2133"/>
            <ac:spMk id="3" creationId="{1870DCBF-0880-470C-A7B0-9945383F4958}"/>
          </ac:spMkLst>
        </pc:spChg>
        <pc:spChg chg="add del mod">
          <ac:chgData name="George Karapalidis" userId="S::george.karapalidis@checkatrade.com::62778e89-e4fa-4b8e-9954-1e855d07996a" providerId="AD" clId="Web-{204722DD-AF16-F7F9-988F-8A6C0E15F0D1}" dt="2021-06-04T11:56:43.229" v="687"/>
          <ac:spMkLst>
            <pc:docMk/>
            <pc:sldMk cId="651515853" sldId="2133"/>
            <ac:spMk id="5" creationId="{FF8F823D-80BF-4B4F-A7BF-F6076A58767E}"/>
          </ac:spMkLst>
        </pc:spChg>
        <pc:spChg chg="add mod">
          <ac:chgData name="George Karapalidis" userId="S::george.karapalidis@checkatrade.com::62778e89-e4fa-4b8e-9954-1e855d07996a" providerId="AD" clId="Web-{204722DD-AF16-F7F9-988F-8A6C0E15F0D1}" dt="2021-06-04T12:03:06.176" v="755" actId="20577"/>
          <ac:spMkLst>
            <pc:docMk/>
            <pc:sldMk cId="651515853" sldId="2133"/>
            <ac:spMk id="7" creationId="{C4556644-F8C9-4696-8A03-3238CC69B220}"/>
          </ac:spMkLst>
        </pc:spChg>
        <pc:picChg chg="del">
          <ac:chgData name="George Karapalidis" userId="S::george.karapalidis@checkatrade.com::62778e89-e4fa-4b8e-9954-1e855d07996a" providerId="AD" clId="Web-{204722DD-AF16-F7F9-988F-8A6C0E15F0D1}" dt="2021-06-04T11:56:41.245" v="683"/>
          <ac:picMkLst>
            <pc:docMk/>
            <pc:sldMk cId="651515853" sldId="2133"/>
            <ac:picMk id="4" creationId="{D5948D67-5B12-4907-8C57-0A27BF9ECE51}"/>
          </ac:picMkLst>
        </pc:picChg>
        <pc:picChg chg="add mod">
          <ac:chgData name="George Karapalidis" userId="S::george.karapalidis@checkatrade.com::62778e89-e4fa-4b8e-9954-1e855d07996a" providerId="AD" clId="Web-{204722DD-AF16-F7F9-988F-8A6C0E15F0D1}" dt="2021-06-04T11:57:37.715" v="730" actId="1076"/>
          <ac:picMkLst>
            <pc:docMk/>
            <pc:sldMk cId="651515853" sldId="2133"/>
            <ac:picMk id="6" creationId="{E76E6230-E526-4908-B3E9-1B9E3997C42B}"/>
          </ac:picMkLst>
        </pc:picChg>
      </pc:sldChg>
      <pc:sldChg chg="addSp delSp modSp add replId">
        <pc:chgData name="George Karapalidis" userId="S::george.karapalidis@checkatrade.com::62778e89-e4fa-4b8e-9954-1e855d07996a" providerId="AD" clId="Web-{204722DD-AF16-F7F9-988F-8A6C0E15F0D1}" dt="2021-06-04T12:05:23.226" v="771" actId="20577"/>
        <pc:sldMkLst>
          <pc:docMk/>
          <pc:sldMk cId="1062742094" sldId="2134"/>
        </pc:sldMkLst>
        <pc:spChg chg="mod">
          <ac:chgData name="George Karapalidis" userId="S::george.karapalidis@checkatrade.com::62778e89-e4fa-4b8e-9954-1e855d07996a" providerId="AD" clId="Web-{204722DD-AF16-F7F9-988F-8A6C0E15F0D1}" dt="2021-06-04T12:05:23.226" v="771" actId="20577"/>
          <ac:spMkLst>
            <pc:docMk/>
            <pc:sldMk cId="1062742094" sldId="2134"/>
            <ac:spMk id="2" creationId="{70E7E081-8C9F-4A36-8607-BBA48D60B031}"/>
          </ac:spMkLst>
        </pc:spChg>
        <pc:spChg chg="del mod">
          <ac:chgData name="George Karapalidis" userId="S::george.karapalidis@checkatrade.com::62778e89-e4fa-4b8e-9954-1e855d07996a" providerId="AD" clId="Web-{204722DD-AF16-F7F9-988F-8A6C0E15F0D1}" dt="2021-06-04T12:05:07.023" v="758"/>
          <ac:spMkLst>
            <pc:docMk/>
            <pc:sldMk cId="1062742094" sldId="2134"/>
            <ac:spMk id="3" creationId="{1870DCBF-0880-470C-A7B0-9945383F4958}"/>
          </ac:spMkLst>
        </pc:spChg>
        <pc:spChg chg="add del mod">
          <ac:chgData name="George Karapalidis" userId="S::george.karapalidis@checkatrade.com::62778e89-e4fa-4b8e-9954-1e855d07996a" providerId="AD" clId="Web-{204722DD-AF16-F7F9-988F-8A6C0E15F0D1}" dt="2021-06-04T12:05:08.367" v="759"/>
          <ac:spMkLst>
            <pc:docMk/>
            <pc:sldMk cId="1062742094" sldId="2134"/>
            <ac:spMk id="5" creationId="{8D4F85F5-A918-4E62-A7C5-B9A5CF1EB3F5}"/>
          </ac:spMkLst>
        </pc:spChg>
      </pc:sldChg>
      <pc:sldChg chg="del">
        <pc:chgData name="George Karapalidis" userId="S::george.karapalidis@checkatrade.com::62778e89-e4fa-4b8e-9954-1e855d07996a" providerId="AD" clId="Web-{204722DD-AF16-F7F9-988F-8A6C0E15F0D1}" dt="2021-06-04T11:32:06.864" v="22"/>
        <pc:sldMkLst>
          <pc:docMk/>
          <pc:sldMk cId="520748464" sldId="2135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08.895" v="25"/>
        <pc:sldMkLst>
          <pc:docMk/>
          <pc:sldMk cId="1093615217" sldId="2137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09.630" v="26"/>
        <pc:sldMkLst>
          <pc:docMk/>
          <pc:sldMk cId="4026748548" sldId="2139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08.114" v="24"/>
        <pc:sldMkLst>
          <pc:docMk/>
          <pc:sldMk cId="4042540842" sldId="2140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06.286" v="21"/>
        <pc:sldMkLst>
          <pc:docMk/>
          <pc:sldMk cId="3158011236" sldId="2141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10.302" v="27"/>
        <pc:sldMkLst>
          <pc:docMk/>
          <pc:sldMk cId="4048094787" sldId="2142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10.864" v="28"/>
        <pc:sldMkLst>
          <pc:docMk/>
          <pc:sldMk cId="1337929834" sldId="2143"/>
        </pc:sldMkLst>
      </pc:sldChg>
      <pc:sldChg chg="del">
        <pc:chgData name="George Karapalidis" userId="S::george.karapalidis@checkatrade.com::62778e89-e4fa-4b8e-9954-1e855d07996a" providerId="AD" clId="Web-{204722DD-AF16-F7F9-988F-8A6C0E15F0D1}" dt="2021-06-04T11:32:11.489" v="29"/>
        <pc:sldMkLst>
          <pc:docMk/>
          <pc:sldMk cId="128760593" sldId="2144"/>
        </pc:sldMkLst>
      </pc:sldChg>
    </pc:docChg>
  </pc:docChgLst>
  <pc:docChgLst>
    <pc:chgData name="George Karapalidis" userId="S::george.karapalidis@checkatrade.com::62778e89-e4fa-4b8e-9954-1e855d07996a" providerId="AD" clId="Web-{83AA886E-C65D-D655-9264-2050D3FA246B}"/>
    <pc:docChg chg="modSld">
      <pc:chgData name="George Karapalidis" userId="S::george.karapalidis@checkatrade.com::62778e89-e4fa-4b8e-9954-1e855d07996a" providerId="AD" clId="Web-{83AA886E-C65D-D655-9264-2050D3FA246B}" dt="2021-01-21T08:47:18.269" v="3" actId="20577"/>
      <pc:docMkLst>
        <pc:docMk/>
      </pc:docMkLst>
      <pc:sldChg chg="modSp">
        <pc:chgData name="George Karapalidis" userId="S::george.karapalidis@checkatrade.com::62778e89-e4fa-4b8e-9954-1e855d07996a" providerId="AD" clId="Web-{83AA886E-C65D-D655-9264-2050D3FA246B}" dt="2021-01-21T08:47:18.269" v="3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83AA886E-C65D-D655-9264-2050D3FA246B}" dt="2021-01-21T08:47:18.269" v="3" actId="20577"/>
          <ac:spMkLst>
            <pc:docMk/>
            <pc:sldMk cId="3249415940" sldId="256"/>
            <ac:spMk id="3" creationId="{48C18251-4CC8-CC45-823D-B24A287F8E97}"/>
          </ac:spMkLst>
        </pc:spChg>
      </pc:sldChg>
    </pc:docChg>
  </pc:docChgLst>
  <pc:docChgLst>
    <pc:chgData name="George Karapalidis" userId="S::george.karapalidis@checkatrade.com::62778e89-e4fa-4b8e-9954-1e855d07996a" providerId="AD" clId="Web-{8807510B-2138-8306-C7B8-4FC4EA35C3F0}"/>
    <pc:docChg chg="modSld">
      <pc:chgData name="George Karapalidis" userId="S::george.karapalidis@checkatrade.com::62778e89-e4fa-4b8e-9954-1e855d07996a" providerId="AD" clId="Web-{8807510B-2138-8306-C7B8-4FC4EA35C3F0}" dt="2021-04-23T07:49:45.665" v="7" actId="20577"/>
      <pc:docMkLst>
        <pc:docMk/>
      </pc:docMkLst>
      <pc:sldChg chg="modSp">
        <pc:chgData name="George Karapalidis" userId="S::george.karapalidis@checkatrade.com::62778e89-e4fa-4b8e-9954-1e855d07996a" providerId="AD" clId="Web-{8807510B-2138-8306-C7B8-4FC4EA35C3F0}" dt="2021-04-23T07:49:45.665" v="7" actId="20577"/>
        <pc:sldMkLst>
          <pc:docMk/>
          <pc:sldMk cId="923326732" sldId="2130"/>
        </pc:sldMkLst>
        <pc:spChg chg="mod">
          <ac:chgData name="George Karapalidis" userId="S::george.karapalidis@checkatrade.com::62778e89-e4fa-4b8e-9954-1e855d07996a" providerId="AD" clId="Web-{8807510B-2138-8306-C7B8-4FC4EA35C3F0}" dt="2021-04-23T07:49:45.665" v="7" actId="20577"/>
          <ac:spMkLst>
            <pc:docMk/>
            <pc:sldMk cId="923326732" sldId="2130"/>
            <ac:spMk id="2" creationId="{70E7E081-8C9F-4A36-8607-BBA48D60B031}"/>
          </ac:spMkLst>
        </pc:spChg>
      </pc:sldChg>
    </pc:docChg>
  </pc:docChgLst>
  <pc:docChgLst>
    <pc:chgData name="George Karapalidis" userId="S::george.karapalidis@checkatrade.com::62778e89-e4fa-4b8e-9954-1e855d07996a" providerId="AD" clId="Web-{FF2AD5D6-BE78-6F66-CA6F-244AAADA0E8D}"/>
    <pc:docChg chg="addSld delSld modSld">
      <pc:chgData name="George Karapalidis" userId="S::george.karapalidis@checkatrade.com::62778e89-e4fa-4b8e-9954-1e855d07996a" providerId="AD" clId="Web-{FF2AD5D6-BE78-6F66-CA6F-244AAADA0E8D}" dt="2021-08-21T12:35:59.570" v="297" actId="1076"/>
      <pc:docMkLst>
        <pc:docMk/>
      </pc:docMkLst>
      <pc:sldChg chg="modSp">
        <pc:chgData name="George Karapalidis" userId="S::george.karapalidis@checkatrade.com::62778e89-e4fa-4b8e-9954-1e855d07996a" providerId="AD" clId="Web-{FF2AD5D6-BE78-6F66-CA6F-244AAADA0E8D}" dt="2021-08-21T12:20:57.650" v="62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FF2AD5D6-BE78-6F66-CA6F-244AAADA0E8D}" dt="2021-08-21T12:20:57.650" v="62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addSp modSp">
        <pc:chgData name="George Karapalidis" userId="S::george.karapalidis@checkatrade.com::62778e89-e4fa-4b8e-9954-1e855d07996a" providerId="AD" clId="Web-{FF2AD5D6-BE78-6F66-CA6F-244AAADA0E8D}" dt="2021-08-21T12:27:51.192" v="165" actId="1076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FF2AD5D6-BE78-6F66-CA6F-244AAADA0E8D}" dt="2021-08-21T12:21:08.088" v="68" actId="20577"/>
          <ac:spMkLst>
            <pc:docMk/>
            <pc:sldMk cId="2353010875" sldId="2126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FF2AD5D6-BE78-6F66-CA6F-244AAADA0E8D}" dt="2021-08-21T12:27:51.192" v="165" actId="1076"/>
          <ac:spMkLst>
            <pc:docMk/>
            <pc:sldMk cId="2353010875" sldId="2126"/>
            <ac:spMk id="3" creationId="{1870DCBF-0880-470C-A7B0-9945383F4958}"/>
          </ac:spMkLst>
        </pc:spChg>
        <pc:spChg chg="add mod">
          <ac:chgData name="George Karapalidis" userId="S::george.karapalidis@checkatrade.com::62778e89-e4fa-4b8e-9954-1e855d07996a" providerId="AD" clId="Web-{FF2AD5D6-BE78-6F66-CA6F-244AAADA0E8D}" dt="2021-08-21T12:27:31.660" v="161" actId="1076"/>
          <ac:spMkLst>
            <pc:docMk/>
            <pc:sldMk cId="2353010875" sldId="2126"/>
            <ac:spMk id="4" creationId="{C586C06B-4701-4DDA-AAF8-F74D5C024AB0}"/>
          </ac:spMkLst>
        </pc:spChg>
        <pc:spChg chg="add mod">
          <ac:chgData name="George Karapalidis" userId="S::george.karapalidis@checkatrade.com::62778e89-e4fa-4b8e-9954-1e855d07996a" providerId="AD" clId="Web-{FF2AD5D6-BE78-6F66-CA6F-244AAADA0E8D}" dt="2021-08-21T12:27:32.973" v="162" actId="1076"/>
          <ac:spMkLst>
            <pc:docMk/>
            <pc:sldMk cId="2353010875" sldId="2126"/>
            <ac:spMk id="5" creationId="{76704760-1C1F-4B25-B1CA-9B31CBAB1EDE}"/>
          </ac:spMkLst>
        </pc:spChg>
      </pc:sldChg>
      <pc:sldChg chg="addSp delSp modSp add replId">
        <pc:chgData name="George Karapalidis" userId="S::george.karapalidis@checkatrade.com::62778e89-e4fa-4b8e-9954-1e855d07996a" providerId="AD" clId="Web-{FF2AD5D6-BE78-6F66-CA6F-244AAADA0E8D}" dt="2021-08-21T12:35:59.570" v="297" actId="1076"/>
        <pc:sldMkLst>
          <pc:docMk/>
          <pc:sldMk cId="28587206" sldId="2127"/>
        </pc:sldMkLst>
        <pc:spChg chg="mod">
          <ac:chgData name="George Karapalidis" userId="S::george.karapalidis@checkatrade.com::62778e89-e4fa-4b8e-9954-1e855d07996a" providerId="AD" clId="Web-{FF2AD5D6-BE78-6F66-CA6F-244AAADA0E8D}" dt="2021-08-21T12:34:49.725" v="291" actId="20577"/>
          <ac:spMkLst>
            <pc:docMk/>
            <pc:sldMk cId="28587206" sldId="2127"/>
            <ac:spMk id="3" creationId="{1870DCBF-0880-470C-A7B0-9945383F4958}"/>
          </ac:spMkLst>
        </pc:spChg>
        <pc:spChg chg="mod">
          <ac:chgData name="George Karapalidis" userId="S::george.karapalidis@checkatrade.com::62778e89-e4fa-4b8e-9954-1e855d07996a" providerId="AD" clId="Web-{FF2AD5D6-BE78-6F66-CA6F-244AAADA0E8D}" dt="2021-08-21T12:34:31.412" v="288" actId="1076"/>
          <ac:spMkLst>
            <pc:docMk/>
            <pc:sldMk cId="28587206" sldId="2127"/>
            <ac:spMk id="4" creationId="{C586C06B-4701-4DDA-AAF8-F74D5C024AB0}"/>
          </ac:spMkLst>
        </pc:spChg>
        <pc:spChg chg="mod">
          <ac:chgData name="George Karapalidis" userId="S::george.karapalidis@checkatrade.com::62778e89-e4fa-4b8e-9954-1e855d07996a" providerId="AD" clId="Web-{FF2AD5D6-BE78-6F66-CA6F-244AAADA0E8D}" dt="2021-08-21T12:34:33.412" v="289" actId="1076"/>
          <ac:spMkLst>
            <pc:docMk/>
            <pc:sldMk cId="28587206" sldId="2127"/>
            <ac:spMk id="5" creationId="{76704760-1C1F-4B25-B1CA-9B31CBAB1EDE}"/>
          </ac:spMkLst>
        </pc:spChg>
        <pc:picChg chg="add del mod">
          <ac:chgData name="George Karapalidis" userId="S::george.karapalidis@checkatrade.com::62778e89-e4fa-4b8e-9954-1e855d07996a" providerId="AD" clId="Web-{FF2AD5D6-BE78-6F66-CA6F-244AAADA0E8D}" dt="2021-08-21T12:29:47.586" v="205"/>
          <ac:picMkLst>
            <pc:docMk/>
            <pc:sldMk cId="28587206" sldId="2127"/>
            <ac:picMk id="6" creationId="{B0D46518-86D0-4E24-9872-DA52B9BF8767}"/>
          </ac:picMkLst>
        </pc:picChg>
        <pc:picChg chg="add del mod">
          <ac:chgData name="George Karapalidis" userId="S::george.karapalidis@checkatrade.com::62778e89-e4fa-4b8e-9954-1e855d07996a" providerId="AD" clId="Web-{FF2AD5D6-BE78-6F66-CA6F-244AAADA0E8D}" dt="2021-08-21T12:29:53.226" v="209"/>
          <ac:picMkLst>
            <pc:docMk/>
            <pc:sldMk cId="28587206" sldId="2127"/>
            <ac:picMk id="7" creationId="{23F76B0A-53D9-47F9-8672-F84575AA6D90}"/>
          </ac:picMkLst>
        </pc:picChg>
        <pc:picChg chg="add mod">
          <ac:chgData name="George Karapalidis" userId="S::george.karapalidis@checkatrade.com::62778e89-e4fa-4b8e-9954-1e855d07996a" providerId="AD" clId="Web-{FF2AD5D6-BE78-6F66-CA6F-244AAADA0E8D}" dt="2021-08-21T12:34:39.412" v="290" actId="1076"/>
          <ac:picMkLst>
            <pc:docMk/>
            <pc:sldMk cId="28587206" sldId="2127"/>
            <ac:picMk id="8" creationId="{55EB1D72-DAFE-4191-9380-298A41BAA700}"/>
          </ac:picMkLst>
        </pc:picChg>
        <pc:picChg chg="add mod">
          <ac:chgData name="George Karapalidis" userId="S::george.karapalidis@checkatrade.com::62778e89-e4fa-4b8e-9954-1e855d07996a" providerId="AD" clId="Web-{FF2AD5D6-BE78-6F66-CA6F-244AAADA0E8D}" dt="2021-08-21T12:35:24.772" v="294" actId="1076"/>
          <ac:picMkLst>
            <pc:docMk/>
            <pc:sldMk cId="28587206" sldId="2127"/>
            <ac:picMk id="9" creationId="{151C6F76-09EE-41CB-A061-7D51728883C8}"/>
          </ac:picMkLst>
        </pc:picChg>
        <pc:picChg chg="add mod">
          <ac:chgData name="George Karapalidis" userId="S::george.karapalidis@checkatrade.com::62778e89-e4fa-4b8e-9954-1e855d07996a" providerId="AD" clId="Web-{FF2AD5D6-BE78-6F66-CA6F-244AAADA0E8D}" dt="2021-08-21T12:35:59.570" v="297" actId="1076"/>
          <ac:picMkLst>
            <pc:docMk/>
            <pc:sldMk cId="28587206" sldId="2127"/>
            <ac:picMk id="10" creationId="{C96D0E84-146A-4364-90FA-1F0AC81941CC}"/>
          </ac:picMkLst>
        </pc:picChg>
      </pc:sldChg>
      <pc:sldChg chg="del">
        <pc:chgData name="George Karapalidis" userId="S::george.karapalidis@checkatrade.com::62778e89-e4fa-4b8e-9954-1e855d07996a" providerId="AD" clId="Web-{FF2AD5D6-BE78-6F66-CA6F-244AAADA0E8D}" dt="2021-08-21T12:20:24.321" v="53"/>
        <pc:sldMkLst>
          <pc:docMk/>
          <pc:sldMk cId="2509718805" sldId="2127"/>
        </pc:sldMkLst>
      </pc:sldChg>
      <pc:sldChg chg="addSp delSp modSp add replId">
        <pc:chgData name="George Karapalidis" userId="S::george.karapalidis@checkatrade.com::62778e89-e4fa-4b8e-9954-1e855d07996a" providerId="AD" clId="Web-{FF2AD5D6-BE78-6F66-CA6F-244AAADA0E8D}" dt="2021-08-21T12:33:11.472" v="264" actId="1076"/>
        <pc:sldMkLst>
          <pc:docMk/>
          <pc:sldMk cId="2672694336" sldId="2128"/>
        </pc:sldMkLst>
        <pc:spChg chg="mod">
          <ac:chgData name="George Karapalidis" userId="S::george.karapalidis@checkatrade.com::62778e89-e4fa-4b8e-9954-1e855d07996a" providerId="AD" clId="Web-{FF2AD5D6-BE78-6F66-CA6F-244AAADA0E8D}" dt="2021-08-21T12:31:25.595" v="239" actId="20577"/>
          <ac:spMkLst>
            <pc:docMk/>
            <pc:sldMk cId="2672694336" sldId="2128"/>
            <ac:spMk id="2" creationId="{70E7E081-8C9F-4A36-8607-BBA48D60B031}"/>
          </ac:spMkLst>
        </pc:spChg>
        <pc:spChg chg="del mod">
          <ac:chgData name="George Karapalidis" userId="S::george.karapalidis@checkatrade.com::62778e89-e4fa-4b8e-9954-1e855d07996a" providerId="AD" clId="Web-{FF2AD5D6-BE78-6F66-CA6F-244AAADA0E8D}" dt="2021-08-21T12:31:41.126" v="244"/>
          <ac:spMkLst>
            <pc:docMk/>
            <pc:sldMk cId="2672694336" sldId="2128"/>
            <ac:spMk id="3" creationId="{1870DCBF-0880-470C-A7B0-9945383F4958}"/>
          </ac:spMkLst>
        </pc:spChg>
        <pc:spChg chg="del">
          <ac:chgData name="George Karapalidis" userId="S::george.karapalidis@checkatrade.com::62778e89-e4fa-4b8e-9954-1e855d07996a" providerId="AD" clId="Web-{FF2AD5D6-BE78-6F66-CA6F-244AAADA0E8D}" dt="2021-08-21T12:31:34.876" v="242"/>
          <ac:spMkLst>
            <pc:docMk/>
            <pc:sldMk cId="2672694336" sldId="2128"/>
            <ac:spMk id="4" creationId="{C586C06B-4701-4DDA-AAF8-F74D5C024AB0}"/>
          </ac:spMkLst>
        </pc:spChg>
        <pc:spChg chg="del">
          <ac:chgData name="George Karapalidis" userId="S::george.karapalidis@checkatrade.com::62778e89-e4fa-4b8e-9954-1e855d07996a" providerId="AD" clId="Web-{FF2AD5D6-BE78-6F66-CA6F-244AAADA0E8D}" dt="2021-08-21T12:31:33.423" v="241"/>
          <ac:spMkLst>
            <pc:docMk/>
            <pc:sldMk cId="2672694336" sldId="2128"/>
            <ac:spMk id="5" creationId="{76704760-1C1F-4B25-B1CA-9B31CBAB1EDE}"/>
          </ac:spMkLst>
        </pc:spChg>
        <pc:spChg chg="add del mod">
          <ac:chgData name="George Karapalidis" userId="S::george.karapalidis@checkatrade.com::62778e89-e4fa-4b8e-9954-1e855d07996a" providerId="AD" clId="Web-{FF2AD5D6-BE78-6F66-CA6F-244AAADA0E8D}" dt="2021-08-21T12:31:43.001" v="245"/>
          <ac:spMkLst>
            <pc:docMk/>
            <pc:sldMk cId="2672694336" sldId="2128"/>
            <ac:spMk id="7" creationId="{5D944CD8-E447-4FD2-8489-3B23AA674C5C}"/>
          </ac:spMkLst>
        </pc:spChg>
        <pc:picChg chg="del">
          <ac:chgData name="George Karapalidis" userId="S::george.karapalidis@checkatrade.com::62778e89-e4fa-4b8e-9954-1e855d07996a" providerId="AD" clId="Web-{FF2AD5D6-BE78-6F66-CA6F-244AAADA0E8D}" dt="2021-08-21T12:31:32.157" v="240"/>
          <ac:picMkLst>
            <pc:docMk/>
            <pc:sldMk cId="2672694336" sldId="2128"/>
            <ac:picMk id="8" creationId="{55EB1D72-DAFE-4191-9380-298A41BAA700}"/>
          </ac:picMkLst>
        </pc:picChg>
        <pc:picChg chg="add mod">
          <ac:chgData name="George Karapalidis" userId="S::george.karapalidis@checkatrade.com::62778e89-e4fa-4b8e-9954-1e855d07996a" providerId="AD" clId="Web-{FF2AD5D6-BE78-6F66-CA6F-244AAADA0E8D}" dt="2021-08-21T12:32:01.814" v="247" actId="1076"/>
          <ac:picMkLst>
            <pc:docMk/>
            <pc:sldMk cId="2672694336" sldId="2128"/>
            <ac:picMk id="9" creationId="{EE591CA7-9D9F-4B62-9F4D-BEE2C7CA4B5B}"/>
          </ac:picMkLst>
        </pc:picChg>
        <pc:picChg chg="add mod">
          <ac:chgData name="George Karapalidis" userId="S::george.karapalidis@checkatrade.com::62778e89-e4fa-4b8e-9954-1e855d07996a" providerId="AD" clId="Web-{FF2AD5D6-BE78-6F66-CA6F-244AAADA0E8D}" dt="2021-08-21T12:33:08.207" v="262" actId="1076"/>
          <ac:picMkLst>
            <pc:docMk/>
            <pc:sldMk cId="2672694336" sldId="2128"/>
            <ac:picMk id="10" creationId="{B8D06FD9-C0B3-4D2F-B89E-0906731AAB47}"/>
          </ac:picMkLst>
        </pc:picChg>
        <pc:picChg chg="add del mod">
          <ac:chgData name="George Karapalidis" userId="S::george.karapalidis@checkatrade.com::62778e89-e4fa-4b8e-9954-1e855d07996a" providerId="AD" clId="Web-{FF2AD5D6-BE78-6F66-CA6F-244AAADA0E8D}" dt="2021-08-21T12:32:34.565" v="252"/>
          <ac:picMkLst>
            <pc:docMk/>
            <pc:sldMk cId="2672694336" sldId="2128"/>
            <ac:picMk id="11" creationId="{D4D00D87-820F-4B32-B2C6-7EF24CCBFA28}"/>
          </ac:picMkLst>
        </pc:picChg>
        <pc:picChg chg="add mod">
          <ac:chgData name="George Karapalidis" userId="S::george.karapalidis@checkatrade.com::62778e89-e4fa-4b8e-9954-1e855d07996a" providerId="AD" clId="Web-{FF2AD5D6-BE78-6F66-CA6F-244AAADA0E8D}" dt="2021-08-21T12:33:11.457" v="263" actId="1076"/>
          <ac:picMkLst>
            <pc:docMk/>
            <pc:sldMk cId="2672694336" sldId="2128"/>
            <ac:picMk id="12" creationId="{4131A8AF-8D38-4759-A9C6-D45EEF625FCE}"/>
          </ac:picMkLst>
        </pc:picChg>
        <pc:picChg chg="add mod">
          <ac:chgData name="George Karapalidis" userId="S::george.karapalidis@checkatrade.com::62778e89-e4fa-4b8e-9954-1e855d07996a" providerId="AD" clId="Web-{FF2AD5D6-BE78-6F66-CA6F-244AAADA0E8D}" dt="2021-08-21T12:33:11.472" v="264" actId="1076"/>
          <ac:picMkLst>
            <pc:docMk/>
            <pc:sldMk cId="2672694336" sldId="2128"/>
            <ac:picMk id="13" creationId="{83D53616-C4F2-47CF-80DC-058BFB228663}"/>
          </ac:picMkLst>
        </pc:picChg>
      </pc:sldChg>
      <pc:sldChg chg="del">
        <pc:chgData name="George Karapalidis" userId="S::george.karapalidis@checkatrade.com::62778e89-e4fa-4b8e-9954-1e855d07996a" providerId="AD" clId="Web-{FF2AD5D6-BE78-6F66-CA6F-244AAADA0E8D}" dt="2021-08-21T12:20:25.634" v="54"/>
        <pc:sldMkLst>
          <pc:docMk/>
          <pc:sldMk cId="3170961984" sldId="2128"/>
        </pc:sldMkLst>
      </pc:sldChg>
      <pc:sldChg chg="del">
        <pc:chgData name="George Karapalidis" userId="S::george.karapalidis@checkatrade.com::62778e89-e4fa-4b8e-9954-1e855d07996a" providerId="AD" clId="Web-{FF2AD5D6-BE78-6F66-CA6F-244AAADA0E8D}" dt="2021-08-21T12:20:26.493" v="55"/>
        <pc:sldMkLst>
          <pc:docMk/>
          <pc:sldMk cId="3256942744" sldId="2129"/>
        </pc:sldMkLst>
      </pc:sldChg>
      <pc:sldChg chg="del">
        <pc:chgData name="George Karapalidis" userId="S::george.karapalidis@checkatrade.com::62778e89-e4fa-4b8e-9954-1e855d07996a" providerId="AD" clId="Web-{FF2AD5D6-BE78-6F66-CA6F-244AAADA0E8D}" dt="2021-08-21T12:20:27.087" v="56"/>
        <pc:sldMkLst>
          <pc:docMk/>
          <pc:sldMk cId="523758749" sldId="2130"/>
        </pc:sldMkLst>
      </pc:sldChg>
      <pc:sldChg chg="del">
        <pc:chgData name="George Karapalidis" userId="S::george.karapalidis@checkatrade.com::62778e89-e4fa-4b8e-9954-1e855d07996a" providerId="AD" clId="Web-{FF2AD5D6-BE78-6F66-CA6F-244AAADA0E8D}" dt="2021-08-21T12:20:29.134" v="59"/>
        <pc:sldMkLst>
          <pc:docMk/>
          <pc:sldMk cId="3775691869" sldId="2131"/>
        </pc:sldMkLst>
      </pc:sldChg>
      <pc:sldChg chg="del">
        <pc:chgData name="George Karapalidis" userId="S::george.karapalidis@checkatrade.com::62778e89-e4fa-4b8e-9954-1e855d07996a" providerId="AD" clId="Web-{FF2AD5D6-BE78-6F66-CA6F-244AAADA0E8D}" dt="2021-08-21T12:20:27.822" v="57"/>
        <pc:sldMkLst>
          <pc:docMk/>
          <pc:sldMk cId="772504352" sldId="2132"/>
        </pc:sldMkLst>
      </pc:sldChg>
      <pc:sldChg chg="del">
        <pc:chgData name="George Karapalidis" userId="S::george.karapalidis@checkatrade.com::62778e89-e4fa-4b8e-9954-1e855d07996a" providerId="AD" clId="Web-{FF2AD5D6-BE78-6F66-CA6F-244AAADA0E8D}" dt="2021-08-21T12:20:28.525" v="58"/>
        <pc:sldMkLst>
          <pc:docMk/>
          <pc:sldMk cId="651515853" sldId="2133"/>
        </pc:sldMkLst>
      </pc:sldChg>
      <pc:sldChg chg="del">
        <pc:chgData name="George Karapalidis" userId="S::george.karapalidis@checkatrade.com::62778e89-e4fa-4b8e-9954-1e855d07996a" providerId="AD" clId="Web-{FF2AD5D6-BE78-6F66-CA6F-244AAADA0E8D}" dt="2021-08-21T12:20:30.368" v="60"/>
        <pc:sldMkLst>
          <pc:docMk/>
          <pc:sldMk cId="1062742094" sldId="2134"/>
        </pc:sldMkLst>
      </pc:sldChg>
    </pc:docChg>
  </pc:docChgLst>
  <pc:docChgLst>
    <pc:chgData name="George Karapalidis" userId="S::george.karapalidis@checkatrade.com::62778e89-e4fa-4b8e-9954-1e855d07996a" providerId="AD" clId="Web-{6BFF03DF-BC0B-3DE6-D8AE-BBD02E083454}"/>
    <pc:docChg chg="addSld delSld modSld">
      <pc:chgData name="George Karapalidis" userId="S::george.karapalidis@checkatrade.com::62778e89-e4fa-4b8e-9954-1e855d07996a" providerId="AD" clId="Web-{6BFF03DF-BC0B-3DE6-D8AE-BBD02E083454}" dt="2021-08-23T15:13:39.600" v="348" actId="20577"/>
      <pc:docMkLst>
        <pc:docMk/>
      </pc:docMkLst>
      <pc:sldChg chg="modSp">
        <pc:chgData name="George Karapalidis" userId="S::george.karapalidis@checkatrade.com::62778e89-e4fa-4b8e-9954-1e855d07996a" providerId="AD" clId="Web-{6BFF03DF-BC0B-3DE6-D8AE-BBD02E083454}" dt="2021-08-23T15:03:18.382" v="25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6BFF03DF-BC0B-3DE6-D8AE-BBD02E083454}" dt="2021-08-23T15:03:18.382" v="25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addSp delSp modSp add del">
        <pc:chgData name="George Karapalidis" userId="S::george.karapalidis@checkatrade.com::62778e89-e4fa-4b8e-9954-1e855d07996a" providerId="AD" clId="Web-{6BFF03DF-BC0B-3DE6-D8AE-BBD02E083454}" dt="2021-08-23T15:13:39.600" v="348" actId="20577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6BFF03DF-BC0B-3DE6-D8AE-BBD02E083454}" dt="2021-08-23T15:04:37.383" v="99" actId="20577"/>
          <ac:spMkLst>
            <pc:docMk/>
            <pc:sldMk cId="2353010875" sldId="2126"/>
            <ac:spMk id="2" creationId="{70E7E081-8C9F-4A36-8607-BBA48D60B031}"/>
          </ac:spMkLst>
        </pc:spChg>
        <pc:spChg chg="del">
          <ac:chgData name="George Karapalidis" userId="S::george.karapalidis@checkatrade.com::62778e89-e4fa-4b8e-9954-1e855d07996a" providerId="AD" clId="Web-{6BFF03DF-BC0B-3DE6-D8AE-BBD02E083454}" dt="2021-08-23T15:03:43.351" v="61"/>
          <ac:spMkLst>
            <pc:docMk/>
            <pc:sldMk cId="2353010875" sldId="2126"/>
            <ac:spMk id="3" creationId="{1870DCBF-0880-470C-A7B0-9945383F4958}"/>
          </ac:spMkLst>
        </pc:spChg>
        <pc:spChg chg="del mod">
          <ac:chgData name="George Karapalidis" userId="S::george.karapalidis@checkatrade.com::62778e89-e4fa-4b8e-9954-1e855d07996a" providerId="AD" clId="Web-{6BFF03DF-BC0B-3DE6-D8AE-BBD02E083454}" dt="2021-08-23T15:03:46.414" v="64"/>
          <ac:spMkLst>
            <pc:docMk/>
            <pc:sldMk cId="2353010875" sldId="2126"/>
            <ac:spMk id="4" creationId="{C586C06B-4701-4DDA-AAF8-F74D5C024AB0}"/>
          </ac:spMkLst>
        </pc:spChg>
        <pc:spChg chg="del mod">
          <ac:chgData name="George Karapalidis" userId="S::george.karapalidis@checkatrade.com::62778e89-e4fa-4b8e-9954-1e855d07996a" providerId="AD" clId="Web-{6BFF03DF-BC0B-3DE6-D8AE-BBD02E083454}" dt="2021-08-23T15:03:50.054" v="67"/>
          <ac:spMkLst>
            <pc:docMk/>
            <pc:sldMk cId="2353010875" sldId="2126"/>
            <ac:spMk id="5" creationId="{76704760-1C1F-4B25-B1CA-9B31CBAB1EDE}"/>
          </ac:spMkLst>
        </pc:spChg>
        <pc:spChg chg="add del mod">
          <ac:chgData name="George Karapalidis" userId="S::george.karapalidis@checkatrade.com::62778e89-e4fa-4b8e-9954-1e855d07996a" providerId="AD" clId="Web-{6BFF03DF-BC0B-3DE6-D8AE-BBD02E083454}" dt="2021-08-23T15:03:44.710" v="62"/>
          <ac:spMkLst>
            <pc:docMk/>
            <pc:sldMk cId="2353010875" sldId="2126"/>
            <ac:spMk id="8" creationId="{8367E34E-B52A-43AD-88C0-136976E3B7C1}"/>
          </ac:spMkLst>
        </pc:spChg>
        <pc:spChg chg="add mod">
          <ac:chgData name="George Karapalidis" userId="S::george.karapalidis@checkatrade.com::62778e89-e4fa-4b8e-9954-1e855d07996a" providerId="AD" clId="Web-{6BFF03DF-BC0B-3DE6-D8AE-BBD02E083454}" dt="2021-08-23T15:13:39.600" v="348" actId="20577"/>
          <ac:spMkLst>
            <pc:docMk/>
            <pc:sldMk cId="2353010875" sldId="2126"/>
            <ac:spMk id="9" creationId="{C7103470-DD80-4B84-821B-A78C8D9584B0}"/>
          </ac:spMkLst>
        </pc:spChg>
        <pc:cxnChg chg="del">
          <ac:chgData name="George Karapalidis" userId="S::george.karapalidis@checkatrade.com::62778e89-e4fa-4b8e-9954-1e855d07996a" providerId="AD" clId="Web-{6BFF03DF-BC0B-3DE6-D8AE-BBD02E083454}" dt="2021-08-23T15:03:47.632" v="65"/>
          <ac:cxnSpMkLst>
            <pc:docMk/>
            <pc:sldMk cId="2353010875" sldId="2126"/>
            <ac:cxnSpMk id="7" creationId="{F5B1ACFA-CA9A-4F1D-86FA-870E5B4723C9}"/>
          </ac:cxnSpMkLst>
        </pc:cxnChg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60"/>
        <pc:sldMkLst>
          <pc:docMk/>
          <pc:sldMk cId="28587206" sldId="2127"/>
        </pc:sldMkLst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9"/>
        <pc:sldMkLst>
          <pc:docMk/>
          <pc:sldMk cId="2672694336" sldId="2128"/>
        </pc:sldMkLst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8"/>
        <pc:sldMkLst>
          <pc:docMk/>
          <pc:sldMk cId="2224131842" sldId="2129"/>
        </pc:sldMkLst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4"/>
        <pc:sldMkLst>
          <pc:docMk/>
          <pc:sldMk cId="2282312414" sldId="2130"/>
        </pc:sldMkLst>
      </pc:sldChg>
      <pc:sldChg chg="modSp del">
        <pc:chgData name="George Karapalidis" userId="S::george.karapalidis@checkatrade.com::62778e89-e4fa-4b8e-9954-1e855d07996a" providerId="AD" clId="Web-{6BFF03DF-BC0B-3DE6-D8AE-BBD02E083454}" dt="2021-08-23T15:03:37.554" v="50"/>
        <pc:sldMkLst>
          <pc:docMk/>
          <pc:sldMk cId="1673504313" sldId="2131"/>
        </pc:sldMkLst>
        <pc:spChg chg="mod">
          <ac:chgData name="George Karapalidis" userId="S::george.karapalidis@checkatrade.com::62778e89-e4fa-4b8e-9954-1e855d07996a" providerId="AD" clId="Web-{6BFF03DF-BC0B-3DE6-D8AE-BBD02E083454}" dt="2021-08-23T15:03:31.929" v="38" actId="1076"/>
          <ac:spMkLst>
            <pc:docMk/>
            <pc:sldMk cId="1673504313" sldId="2131"/>
            <ac:spMk id="2" creationId="{5E1A0DCD-B8EE-45C0-9B57-B0CC8FC82639}"/>
          </ac:spMkLst>
        </pc:spChg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3"/>
        <pc:sldMkLst>
          <pc:docMk/>
          <pc:sldMk cId="4184429174" sldId="2132"/>
        </pc:sldMkLst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5"/>
        <pc:sldMkLst>
          <pc:docMk/>
          <pc:sldMk cId="3563500863" sldId="2133"/>
        </pc:sldMkLst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2"/>
        <pc:sldMkLst>
          <pc:docMk/>
          <pc:sldMk cId="665772183" sldId="2135"/>
        </pc:sldMkLst>
      </pc:sldChg>
      <pc:sldChg chg="add del">
        <pc:chgData name="George Karapalidis" userId="S::george.karapalidis@checkatrade.com::62778e89-e4fa-4b8e-9954-1e855d07996a" providerId="AD" clId="Web-{6BFF03DF-BC0B-3DE6-D8AE-BBD02E083454}" dt="2021-08-23T15:03:40.820" v="51"/>
        <pc:sldMkLst>
          <pc:docMk/>
          <pc:sldMk cId="1375140810" sldId="2136"/>
        </pc:sldMkLst>
      </pc:sldChg>
      <pc:sldChg chg="delSp modSp">
        <pc:chgData name="George Karapalidis" userId="S::george.karapalidis@checkatrade.com::62778e89-e4fa-4b8e-9954-1e855d07996a" providerId="AD" clId="Web-{6BFF03DF-BC0B-3DE6-D8AE-BBD02E083454}" dt="2021-08-23T15:09:46.969" v="311"/>
        <pc:sldMkLst>
          <pc:docMk/>
          <pc:sldMk cId="2705481758" sldId="2138"/>
        </pc:sldMkLst>
        <pc:spChg chg="del mod">
          <ac:chgData name="George Karapalidis" userId="S::george.karapalidis@checkatrade.com::62778e89-e4fa-4b8e-9954-1e855d07996a" providerId="AD" clId="Web-{6BFF03DF-BC0B-3DE6-D8AE-BBD02E083454}" dt="2021-08-23T15:09:46.969" v="311"/>
          <ac:spMkLst>
            <pc:docMk/>
            <pc:sldMk cId="2705481758" sldId="2138"/>
            <ac:spMk id="3" creationId="{48C18251-4CC8-CC45-823D-B24A287F8E97}"/>
          </ac:spMkLst>
        </pc:spChg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6"/>
        <pc:sldMkLst>
          <pc:docMk/>
          <pc:sldMk cId="2944391092" sldId="2139"/>
        </pc:sldMkLst>
      </pc:sldChg>
      <pc:sldChg chg="modSp add replId">
        <pc:chgData name="George Karapalidis" userId="S::george.karapalidis@checkatrade.com::62778e89-e4fa-4b8e-9954-1e855d07996a" providerId="AD" clId="Web-{6BFF03DF-BC0B-3DE6-D8AE-BBD02E083454}" dt="2021-08-23T15:10:32.158" v="323" actId="20577"/>
        <pc:sldMkLst>
          <pc:docMk/>
          <pc:sldMk cId="4010827119" sldId="2139"/>
        </pc:sldMkLst>
        <pc:spChg chg="mod">
          <ac:chgData name="George Karapalidis" userId="S::george.karapalidis@checkatrade.com::62778e89-e4fa-4b8e-9954-1e855d07996a" providerId="AD" clId="Web-{6BFF03DF-BC0B-3DE6-D8AE-BBD02E083454}" dt="2021-08-23T15:10:32.158" v="323" actId="20577"/>
          <ac:spMkLst>
            <pc:docMk/>
            <pc:sldMk cId="4010827119" sldId="2139"/>
            <ac:spMk id="9" creationId="{C7103470-DD80-4B84-821B-A78C8D9584B0}"/>
          </ac:spMkLst>
        </pc:spChg>
      </pc:sldChg>
      <pc:sldChg chg="add del">
        <pc:chgData name="George Karapalidis" userId="S::george.karapalidis@checkatrade.com::62778e89-e4fa-4b8e-9954-1e855d07996a" providerId="AD" clId="Web-{6BFF03DF-BC0B-3DE6-D8AE-BBD02E083454}" dt="2021-08-23T15:03:40.835" v="57"/>
        <pc:sldMkLst>
          <pc:docMk/>
          <pc:sldMk cId="879911639" sldId="2140"/>
        </pc:sldMkLst>
      </pc:sldChg>
    </pc:docChg>
  </pc:docChgLst>
  <pc:docChgLst>
    <pc:chgData name="George Karapalidis" userId="S::george.karapalidis@checkatrade.com::62778e89-e4fa-4b8e-9954-1e855d07996a" providerId="AD" clId="Web-{337A345F-9F4F-C800-C4C9-F994C3275577}"/>
    <pc:docChg chg="addSld delSld modSld sldOrd">
      <pc:chgData name="George Karapalidis" userId="S::george.karapalidis@checkatrade.com::62778e89-e4fa-4b8e-9954-1e855d07996a" providerId="AD" clId="Web-{337A345F-9F4F-C800-C4C9-F994C3275577}" dt="2021-08-21T18:58:19.460" v="1110" actId="20577"/>
      <pc:docMkLst>
        <pc:docMk/>
      </pc:docMkLst>
      <pc:sldChg chg="modSp">
        <pc:chgData name="George Karapalidis" userId="S::george.karapalidis@checkatrade.com::62778e89-e4fa-4b8e-9954-1e855d07996a" providerId="AD" clId="Web-{337A345F-9F4F-C800-C4C9-F994C3275577}" dt="2021-08-21T13:55:00.906" v="1047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337A345F-9F4F-C800-C4C9-F994C3275577}" dt="2021-08-21T13:55:00.906" v="1047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addSp modSp">
        <pc:chgData name="George Karapalidis" userId="S::george.karapalidis@checkatrade.com::62778e89-e4fa-4b8e-9954-1e855d07996a" providerId="AD" clId="Web-{337A345F-9F4F-C800-C4C9-F994C3275577}" dt="2021-08-21T13:55:34.360" v="1050" actId="1076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337A345F-9F4F-C800-C4C9-F994C3275577}" dt="2021-08-21T13:48:02.550" v="989" actId="1076"/>
          <ac:spMkLst>
            <pc:docMk/>
            <pc:sldMk cId="2353010875" sldId="2126"/>
            <ac:spMk id="3" creationId="{1870DCBF-0880-470C-A7B0-9945383F4958}"/>
          </ac:spMkLst>
        </pc:spChg>
        <pc:spChg chg="mod">
          <ac:chgData name="George Karapalidis" userId="S::george.karapalidis@checkatrade.com::62778e89-e4fa-4b8e-9954-1e855d07996a" providerId="AD" clId="Web-{337A345F-9F4F-C800-C4C9-F994C3275577}" dt="2021-08-21T13:17:38.050" v="646" actId="1076"/>
          <ac:spMkLst>
            <pc:docMk/>
            <pc:sldMk cId="2353010875" sldId="2126"/>
            <ac:spMk id="4" creationId="{C586C06B-4701-4DDA-AAF8-F74D5C024AB0}"/>
          </ac:spMkLst>
        </pc:spChg>
        <pc:spChg chg="mod">
          <ac:chgData name="George Karapalidis" userId="S::george.karapalidis@checkatrade.com::62778e89-e4fa-4b8e-9954-1e855d07996a" providerId="AD" clId="Web-{337A345F-9F4F-C800-C4C9-F994C3275577}" dt="2021-08-21T13:55:34.360" v="1050" actId="1076"/>
          <ac:spMkLst>
            <pc:docMk/>
            <pc:sldMk cId="2353010875" sldId="2126"/>
            <ac:spMk id="5" creationId="{76704760-1C1F-4B25-B1CA-9B31CBAB1EDE}"/>
          </ac:spMkLst>
        </pc:spChg>
        <pc:cxnChg chg="add mod">
          <ac:chgData name="George Karapalidis" userId="S::george.karapalidis@checkatrade.com::62778e89-e4fa-4b8e-9954-1e855d07996a" providerId="AD" clId="Web-{337A345F-9F4F-C800-C4C9-F994C3275577}" dt="2021-08-21T13:17:40.784" v="647" actId="1076"/>
          <ac:cxnSpMkLst>
            <pc:docMk/>
            <pc:sldMk cId="2353010875" sldId="2126"/>
            <ac:cxnSpMk id="7" creationId="{F5B1ACFA-CA9A-4F1D-86FA-870E5B4723C9}"/>
          </ac:cxnSpMkLst>
        </pc:cxnChg>
      </pc:sldChg>
      <pc:sldChg chg="delSp modSp">
        <pc:chgData name="George Karapalidis" userId="S::george.karapalidis@checkatrade.com::62778e89-e4fa-4b8e-9954-1e855d07996a" providerId="AD" clId="Web-{337A345F-9F4F-C800-C4C9-F994C3275577}" dt="2021-08-21T13:50:19.586" v="1031" actId="14100"/>
        <pc:sldMkLst>
          <pc:docMk/>
          <pc:sldMk cId="28587206" sldId="2127"/>
        </pc:sldMkLst>
        <pc:spChg chg="mod">
          <ac:chgData name="George Karapalidis" userId="S::george.karapalidis@checkatrade.com::62778e89-e4fa-4b8e-9954-1e855d07996a" providerId="AD" clId="Web-{337A345F-9F4F-C800-C4C9-F994C3275577}" dt="2021-08-21T13:50:19.586" v="1031" actId="14100"/>
          <ac:spMkLst>
            <pc:docMk/>
            <pc:sldMk cId="28587206" sldId="2127"/>
            <ac:spMk id="3" creationId="{1870DCBF-0880-470C-A7B0-9945383F4958}"/>
          </ac:spMkLst>
        </pc:spChg>
        <pc:spChg chg="mod">
          <ac:chgData name="George Karapalidis" userId="S::george.karapalidis@checkatrade.com::62778e89-e4fa-4b8e-9954-1e855d07996a" providerId="AD" clId="Web-{337A345F-9F4F-C800-C4C9-F994C3275577}" dt="2021-08-21T13:50:15.398" v="1029" actId="1076"/>
          <ac:spMkLst>
            <pc:docMk/>
            <pc:sldMk cId="28587206" sldId="2127"/>
            <ac:spMk id="4" creationId="{C586C06B-4701-4DDA-AAF8-F74D5C024AB0}"/>
          </ac:spMkLst>
        </pc:spChg>
        <pc:spChg chg="mod">
          <ac:chgData name="George Karapalidis" userId="S::george.karapalidis@checkatrade.com::62778e89-e4fa-4b8e-9954-1e855d07996a" providerId="AD" clId="Web-{337A345F-9F4F-C800-C4C9-F994C3275577}" dt="2021-08-21T13:50:15.398" v="1030" actId="1076"/>
          <ac:spMkLst>
            <pc:docMk/>
            <pc:sldMk cId="28587206" sldId="2127"/>
            <ac:spMk id="5" creationId="{76704760-1C1F-4B25-B1CA-9B31CBAB1EDE}"/>
          </ac:spMkLst>
        </pc:spChg>
        <pc:picChg chg="del">
          <ac:chgData name="George Karapalidis" userId="S::george.karapalidis@checkatrade.com::62778e89-e4fa-4b8e-9954-1e855d07996a" providerId="AD" clId="Web-{337A345F-9F4F-C800-C4C9-F994C3275577}" dt="2021-08-21T12:39:29.851" v="35"/>
          <ac:picMkLst>
            <pc:docMk/>
            <pc:sldMk cId="28587206" sldId="2127"/>
            <ac:picMk id="8" creationId="{55EB1D72-DAFE-4191-9380-298A41BAA700}"/>
          </ac:picMkLst>
        </pc:picChg>
        <pc:picChg chg="mod">
          <ac:chgData name="George Karapalidis" userId="S::george.karapalidis@checkatrade.com::62778e89-e4fa-4b8e-9954-1e855d07996a" providerId="AD" clId="Web-{337A345F-9F4F-C800-C4C9-F994C3275577}" dt="2021-08-21T13:17:02.111" v="635" actId="1076"/>
          <ac:picMkLst>
            <pc:docMk/>
            <pc:sldMk cId="28587206" sldId="2127"/>
            <ac:picMk id="9" creationId="{151C6F76-09EE-41CB-A061-7D51728883C8}"/>
          </ac:picMkLst>
        </pc:picChg>
        <pc:picChg chg="mod ord">
          <ac:chgData name="George Karapalidis" userId="S::george.karapalidis@checkatrade.com::62778e89-e4fa-4b8e-9954-1e855d07996a" providerId="AD" clId="Web-{337A345F-9F4F-C800-C4C9-F994C3275577}" dt="2021-08-21T12:43:00.966" v="111" actId="1076"/>
          <ac:picMkLst>
            <pc:docMk/>
            <pc:sldMk cId="28587206" sldId="2127"/>
            <ac:picMk id="10" creationId="{C96D0E84-146A-4364-90FA-1F0AC81941CC}"/>
          </ac:picMkLst>
        </pc:picChg>
      </pc:sldChg>
      <pc:sldChg chg="addSp delSp modSp">
        <pc:chgData name="George Karapalidis" userId="S::george.karapalidis@checkatrade.com::62778e89-e4fa-4b8e-9954-1e855d07996a" providerId="AD" clId="Web-{337A345F-9F4F-C800-C4C9-F994C3275577}" dt="2021-08-21T13:56:17.658" v="1055" actId="1076"/>
        <pc:sldMkLst>
          <pc:docMk/>
          <pc:sldMk cId="2672694336" sldId="2128"/>
        </pc:sldMkLst>
        <pc:picChg chg="add mod">
          <ac:chgData name="George Karapalidis" userId="S::george.karapalidis@checkatrade.com::62778e89-e4fa-4b8e-9954-1e855d07996a" providerId="AD" clId="Web-{337A345F-9F4F-C800-C4C9-F994C3275577}" dt="2021-08-21T13:40:27.663" v="908" actId="1076"/>
          <ac:picMkLst>
            <pc:docMk/>
            <pc:sldMk cId="2672694336" sldId="2128"/>
            <ac:picMk id="3" creationId="{D6B225FC-863E-4939-A894-1D81FE259207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6:17.658" v="1055" actId="1076"/>
          <ac:picMkLst>
            <pc:docMk/>
            <pc:sldMk cId="2672694336" sldId="2128"/>
            <ac:picMk id="4" creationId="{F782A36B-615C-4A4A-A91D-B396AB965A26}"/>
          </ac:picMkLst>
        </pc:picChg>
        <pc:picChg chg="mod">
          <ac:chgData name="George Karapalidis" userId="S::george.karapalidis@checkatrade.com::62778e89-e4fa-4b8e-9954-1e855d07996a" providerId="AD" clId="Web-{337A345F-9F4F-C800-C4C9-F994C3275577}" dt="2021-08-21T12:48:21.508" v="173" actId="1076"/>
          <ac:picMkLst>
            <pc:docMk/>
            <pc:sldMk cId="2672694336" sldId="2128"/>
            <ac:picMk id="9" creationId="{EE591CA7-9D9F-4B62-9F4D-BEE2C7CA4B5B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37:14.019" v="0"/>
          <ac:picMkLst>
            <pc:docMk/>
            <pc:sldMk cId="2672694336" sldId="2128"/>
            <ac:picMk id="10" creationId="{B8D06FD9-C0B3-4D2F-B89E-0906731AAB47}"/>
          </ac:picMkLst>
        </pc:picChg>
        <pc:picChg chg="mod">
          <ac:chgData name="George Karapalidis" userId="S::george.karapalidis@checkatrade.com::62778e89-e4fa-4b8e-9954-1e855d07996a" providerId="AD" clId="Web-{337A345F-9F4F-C800-C4C9-F994C3275577}" dt="2021-08-21T13:40:31.522" v="909" actId="1076"/>
          <ac:picMkLst>
            <pc:docMk/>
            <pc:sldMk cId="2672694336" sldId="2128"/>
            <ac:picMk id="12" creationId="{4131A8AF-8D38-4759-A9C6-D45EEF625FCE}"/>
          </ac:picMkLst>
        </pc:picChg>
        <pc:picChg chg="mod">
          <ac:chgData name="George Karapalidis" userId="S::george.karapalidis@checkatrade.com::62778e89-e4fa-4b8e-9954-1e855d07996a" providerId="AD" clId="Web-{337A345F-9F4F-C800-C4C9-F994C3275577}" dt="2021-08-21T13:56:12.580" v="1052" actId="1076"/>
          <ac:picMkLst>
            <pc:docMk/>
            <pc:sldMk cId="2672694336" sldId="2128"/>
            <ac:picMk id="13" creationId="{83D53616-C4F2-47CF-80DC-058BFB228663}"/>
          </ac:picMkLst>
        </pc:picChg>
        <pc:cxnChg chg="add mod">
          <ac:chgData name="George Karapalidis" userId="S::george.karapalidis@checkatrade.com::62778e89-e4fa-4b8e-9954-1e855d07996a" providerId="AD" clId="Web-{337A345F-9F4F-C800-C4C9-F994C3275577}" dt="2021-08-21T12:41:45.292" v="97"/>
          <ac:cxnSpMkLst>
            <pc:docMk/>
            <pc:sldMk cId="2672694336" sldId="2128"/>
            <ac:cxnSpMk id="5" creationId="{472C9919-DC85-4057-BE60-F287193EED02}"/>
          </ac:cxnSpMkLst>
        </pc:cxnChg>
      </pc:sldChg>
      <pc:sldChg chg="add del replId">
        <pc:chgData name="George Karapalidis" userId="S::george.karapalidis@checkatrade.com::62778e89-e4fa-4b8e-9954-1e855d07996a" providerId="AD" clId="Web-{337A345F-9F4F-C800-C4C9-F994C3275577}" dt="2021-08-21T12:39:27.288" v="34"/>
        <pc:sldMkLst>
          <pc:docMk/>
          <pc:sldMk cId="1946511079" sldId="2129"/>
        </pc:sldMkLst>
      </pc:sldChg>
      <pc:sldChg chg="addSp delSp modSp add replId">
        <pc:chgData name="George Karapalidis" userId="S::george.karapalidis@checkatrade.com::62778e89-e4fa-4b8e-9954-1e855d07996a" providerId="AD" clId="Web-{337A345F-9F4F-C800-C4C9-F994C3275577}" dt="2021-08-21T13:57:05.504" v="1073" actId="1076"/>
        <pc:sldMkLst>
          <pc:docMk/>
          <pc:sldMk cId="2224131842" sldId="2129"/>
        </pc:sldMkLst>
        <pc:spChg chg="mod">
          <ac:chgData name="George Karapalidis" userId="S::george.karapalidis@checkatrade.com::62778e89-e4fa-4b8e-9954-1e855d07996a" providerId="AD" clId="Web-{337A345F-9F4F-C800-C4C9-F994C3275577}" dt="2021-08-21T12:40:28.087" v="64" actId="20577"/>
          <ac:spMkLst>
            <pc:docMk/>
            <pc:sldMk cId="2224131842" sldId="2129"/>
            <ac:spMk id="2" creationId="{70E7E081-8C9F-4A36-8607-BBA48D60B031}"/>
          </ac:spMkLst>
        </pc:spChg>
        <pc:picChg chg="del">
          <ac:chgData name="George Karapalidis" userId="S::george.karapalidis@checkatrade.com::62778e89-e4fa-4b8e-9954-1e855d07996a" providerId="AD" clId="Web-{337A345F-9F4F-C800-C4C9-F994C3275577}" dt="2021-08-21T12:40:30.728" v="66"/>
          <ac:picMkLst>
            <pc:docMk/>
            <pc:sldMk cId="2224131842" sldId="2129"/>
            <ac:picMk id="3" creationId="{D6B225FC-863E-4939-A894-1D81FE259207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0:31.587" v="67"/>
          <ac:picMkLst>
            <pc:docMk/>
            <pc:sldMk cId="2224131842" sldId="2129"/>
            <ac:picMk id="4" creationId="{F782A36B-615C-4A4A-A91D-B396AB965A26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7:05.504" v="1073" actId="1076"/>
          <ac:picMkLst>
            <pc:docMk/>
            <pc:sldMk cId="2224131842" sldId="2129"/>
            <ac:picMk id="5" creationId="{BFB081C2-272C-4F68-9714-B6D46BA73619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6:58.722" v="1068" actId="1076"/>
          <ac:picMkLst>
            <pc:docMk/>
            <pc:sldMk cId="2224131842" sldId="2129"/>
            <ac:picMk id="6" creationId="{3931FC12-5052-43D4-892B-6A4D4EB68235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6:58.754" v="1069" actId="1076"/>
          <ac:picMkLst>
            <pc:docMk/>
            <pc:sldMk cId="2224131842" sldId="2129"/>
            <ac:picMk id="7" creationId="{1D1ACCCA-B91B-45CC-9482-F91EE4995310}"/>
          </ac:picMkLst>
        </pc:picChg>
        <pc:picChg chg="add mod modCrop">
          <ac:chgData name="George Karapalidis" userId="S::george.karapalidis@checkatrade.com::62778e89-e4fa-4b8e-9954-1e855d07996a" providerId="AD" clId="Web-{337A345F-9F4F-C800-C4C9-F994C3275577}" dt="2021-08-21T13:56:58.785" v="1071" actId="1076"/>
          <ac:picMkLst>
            <pc:docMk/>
            <pc:sldMk cId="2224131842" sldId="2129"/>
            <ac:picMk id="8" creationId="{EBC417A1-E3B4-4086-91AF-5C10C15A654A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0:30.274" v="65"/>
          <ac:picMkLst>
            <pc:docMk/>
            <pc:sldMk cId="2224131842" sldId="2129"/>
            <ac:picMk id="9" creationId="{EE591CA7-9D9F-4B62-9F4D-BEE2C7CA4B5B}"/>
          </ac:picMkLst>
        </pc:picChg>
        <pc:picChg chg="add mod ord modCrop">
          <ac:chgData name="George Karapalidis" userId="S::george.karapalidis@checkatrade.com::62778e89-e4fa-4b8e-9954-1e855d07996a" providerId="AD" clId="Web-{337A345F-9F4F-C800-C4C9-F994C3275577}" dt="2021-08-21T13:56:58.769" v="1070" actId="1076"/>
          <ac:picMkLst>
            <pc:docMk/>
            <pc:sldMk cId="2224131842" sldId="2129"/>
            <ac:picMk id="10" creationId="{31F57482-1400-468D-95A0-5B99B3A499D3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0:32.806" v="69"/>
          <ac:picMkLst>
            <pc:docMk/>
            <pc:sldMk cId="2224131842" sldId="2129"/>
            <ac:picMk id="12" creationId="{4131A8AF-8D38-4759-A9C6-D45EEF625FCE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0:32.118" v="68"/>
          <ac:picMkLst>
            <pc:docMk/>
            <pc:sldMk cId="2224131842" sldId="2129"/>
            <ac:picMk id="13" creationId="{83D53616-C4F2-47CF-80DC-058BFB228663}"/>
          </ac:picMkLst>
        </pc:picChg>
      </pc:sldChg>
      <pc:sldChg chg="addSp delSp modSp add replId">
        <pc:chgData name="George Karapalidis" userId="S::george.karapalidis@checkatrade.com::62778e89-e4fa-4b8e-9954-1e855d07996a" providerId="AD" clId="Web-{337A345F-9F4F-C800-C4C9-F994C3275577}" dt="2021-08-21T18:57:23.677" v="1109" actId="20577"/>
        <pc:sldMkLst>
          <pc:docMk/>
          <pc:sldMk cId="2282312414" sldId="2130"/>
        </pc:sldMkLst>
        <pc:spChg chg="mod">
          <ac:chgData name="George Karapalidis" userId="S::george.karapalidis@checkatrade.com::62778e89-e4fa-4b8e-9954-1e855d07996a" providerId="AD" clId="Web-{337A345F-9F4F-C800-C4C9-F994C3275577}" dt="2021-08-21T12:54:01.971" v="272" actId="20577"/>
          <ac:spMkLst>
            <pc:docMk/>
            <pc:sldMk cId="2282312414" sldId="2130"/>
            <ac:spMk id="2" creationId="{70E7E081-8C9F-4A36-8607-BBA48D60B031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01:18.270" v="394" actId="1076"/>
          <ac:spMkLst>
            <pc:docMk/>
            <pc:sldMk cId="2282312414" sldId="2130"/>
            <ac:spMk id="3" creationId="{77E84C85-520B-40FB-BCDF-E7265063375C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03:12.039" v="429" actId="1076"/>
          <ac:spMkLst>
            <pc:docMk/>
            <pc:sldMk cId="2282312414" sldId="2130"/>
            <ac:spMk id="9" creationId="{D1DBCFB5-CB9D-457E-84AE-25A0EDA9DF20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11:16.161" v="520" actId="1076"/>
          <ac:spMkLst>
            <pc:docMk/>
            <pc:sldMk cId="2282312414" sldId="2130"/>
            <ac:spMk id="11" creationId="{C153CB8F-1C26-42A4-9E36-E3BE0ADBC688}"/>
          </ac:spMkLst>
        </pc:spChg>
        <pc:spChg chg="add del mod">
          <ac:chgData name="George Karapalidis" userId="S::george.karapalidis@checkatrade.com::62778e89-e4fa-4b8e-9954-1e855d07996a" providerId="AD" clId="Web-{337A345F-9F4F-C800-C4C9-F994C3275577}" dt="2021-08-21T12:53:51.080" v="270"/>
          <ac:spMkLst>
            <pc:docMk/>
            <pc:sldMk cId="2282312414" sldId="2130"/>
            <ac:spMk id="12" creationId="{90EA2DA3-8EE2-4A17-94B1-92ED69047409}"/>
          </ac:spMkLst>
        </pc:spChg>
        <pc:spChg chg="add del mod">
          <ac:chgData name="George Karapalidis" userId="S::george.karapalidis@checkatrade.com::62778e89-e4fa-4b8e-9954-1e855d07996a" providerId="AD" clId="Web-{337A345F-9F4F-C800-C4C9-F994C3275577}" dt="2021-08-21T12:53:51.955" v="271"/>
          <ac:spMkLst>
            <pc:docMk/>
            <pc:sldMk cId="2282312414" sldId="2130"/>
            <ac:spMk id="13" creationId="{DEF4A02F-9E51-428A-B6E8-BEB496BDBD49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11:32.443" v="534" actId="20577"/>
          <ac:spMkLst>
            <pc:docMk/>
            <pc:sldMk cId="2282312414" sldId="2130"/>
            <ac:spMk id="14" creationId="{A56A9D5D-F029-4943-8448-B7F33D12321C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8:57:23.677" v="1109" actId="20577"/>
          <ac:spMkLst>
            <pc:docMk/>
            <pc:sldMk cId="2282312414" sldId="2130"/>
            <ac:spMk id="15" creationId="{E8A6C880-137E-48CF-B4EE-A66902129A23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59:51.665" v="1083" actId="1076"/>
          <ac:spMkLst>
            <pc:docMk/>
            <pc:sldMk cId="2282312414" sldId="2130"/>
            <ac:spMk id="16" creationId="{C6EB1AB0-81D4-4AF9-87D7-E36463BEAF16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59:56.415" v="1084" actId="1076"/>
          <ac:spMkLst>
            <pc:docMk/>
            <pc:sldMk cId="2282312414" sldId="2130"/>
            <ac:spMk id="17" creationId="{085C5B43-62AB-4131-8AD9-2080DECC5CDA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59:59.712" v="1085" actId="1076"/>
          <ac:spMkLst>
            <pc:docMk/>
            <pc:sldMk cId="2282312414" sldId="2130"/>
            <ac:spMk id="18" creationId="{BEF237F0-4F59-4351-B623-5905699EAA09}"/>
          </ac:spMkLst>
        </pc:spChg>
        <pc:picChg chg="del">
          <ac:chgData name="George Karapalidis" userId="S::george.karapalidis@checkatrade.com::62778e89-e4fa-4b8e-9954-1e855d07996a" providerId="AD" clId="Web-{337A345F-9F4F-C800-C4C9-F994C3275577}" dt="2021-08-21T12:44:30.001" v="127"/>
          <ac:picMkLst>
            <pc:docMk/>
            <pc:sldMk cId="2282312414" sldId="2130"/>
            <ac:picMk id="5" creationId="{BFB081C2-272C-4F68-9714-B6D46BA73619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4:30.219" v="128"/>
          <ac:picMkLst>
            <pc:docMk/>
            <pc:sldMk cId="2282312414" sldId="2130"/>
            <ac:picMk id="6" creationId="{3931FC12-5052-43D4-892B-6A4D4EB68235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4:30.516" v="129"/>
          <ac:picMkLst>
            <pc:docMk/>
            <pc:sldMk cId="2282312414" sldId="2130"/>
            <ac:picMk id="7" creationId="{1D1ACCCA-B91B-45CC-9482-F91EE4995310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4:30.954" v="130"/>
          <ac:picMkLst>
            <pc:docMk/>
            <pc:sldMk cId="2282312414" sldId="2130"/>
            <ac:picMk id="8" creationId="{EBC417A1-E3B4-4086-91AF-5C10C15A654A}"/>
          </ac:picMkLst>
        </pc:picChg>
        <pc:picChg chg="del">
          <ac:chgData name="George Karapalidis" userId="S::george.karapalidis@checkatrade.com::62778e89-e4fa-4b8e-9954-1e855d07996a" providerId="AD" clId="Web-{337A345F-9F4F-C800-C4C9-F994C3275577}" dt="2021-08-21T12:44:32.673" v="131"/>
          <ac:picMkLst>
            <pc:docMk/>
            <pc:sldMk cId="2282312414" sldId="2130"/>
            <ac:picMk id="10" creationId="{31F57482-1400-468D-95A0-5B99B3A499D3}"/>
          </ac:picMkLst>
        </pc:picChg>
        <pc:cxnChg chg="add mod">
          <ac:chgData name="George Karapalidis" userId="S::george.karapalidis@checkatrade.com::62778e89-e4fa-4b8e-9954-1e855d07996a" providerId="AD" clId="Web-{337A345F-9F4F-C800-C4C9-F994C3275577}" dt="2021-08-21T13:01:18.317" v="400" actId="1076"/>
          <ac:cxnSpMkLst>
            <pc:docMk/>
            <pc:sldMk cId="2282312414" sldId="2130"/>
            <ac:cxnSpMk id="4" creationId="{05D02C11-1B7E-4778-A554-939477205252}"/>
          </ac:cxnSpMkLst>
        </pc:cxnChg>
        <pc:cxnChg chg="add mod">
          <ac:chgData name="George Karapalidis" userId="S::george.karapalidis@checkatrade.com::62778e89-e4fa-4b8e-9954-1e855d07996a" providerId="AD" clId="Web-{337A345F-9F4F-C800-C4C9-F994C3275577}" dt="2021-08-21T13:18:27.270" v="648" actId="14100"/>
          <ac:cxnSpMkLst>
            <pc:docMk/>
            <pc:sldMk cId="2282312414" sldId="2130"/>
            <ac:cxnSpMk id="19" creationId="{D84AB24F-BD57-4032-BB03-B322AB58E92B}"/>
          </ac:cxnSpMkLst>
        </pc:cxnChg>
        <pc:cxnChg chg="add mod">
          <ac:chgData name="George Karapalidis" userId="S::george.karapalidis@checkatrade.com::62778e89-e4fa-4b8e-9954-1e855d07996a" providerId="AD" clId="Web-{337A345F-9F4F-C800-C4C9-F994C3275577}" dt="2021-08-21T13:58:08.224" v="1075" actId="14100"/>
          <ac:cxnSpMkLst>
            <pc:docMk/>
            <pc:sldMk cId="2282312414" sldId="2130"/>
            <ac:cxnSpMk id="20" creationId="{C506551A-C8EA-4941-A101-C7B1669A25E9}"/>
          </ac:cxnSpMkLst>
        </pc:cxnChg>
        <pc:cxnChg chg="add mod">
          <ac:chgData name="George Karapalidis" userId="S::george.karapalidis@checkatrade.com::62778e89-e4fa-4b8e-9954-1e855d07996a" providerId="AD" clId="Web-{337A345F-9F4F-C800-C4C9-F994C3275577}" dt="2021-08-21T13:58:20.537" v="1078" actId="14100"/>
          <ac:cxnSpMkLst>
            <pc:docMk/>
            <pc:sldMk cId="2282312414" sldId="2130"/>
            <ac:cxnSpMk id="21" creationId="{03DB64D0-F7C8-4757-B4CF-C0BA89BA13CA}"/>
          </ac:cxnSpMkLst>
        </pc:cxnChg>
      </pc:sldChg>
      <pc:sldChg chg="addSp delSp modSp new ord">
        <pc:chgData name="George Karapalidis" userId="S::george.karapalidis@checkatrade.com::62778e89-e4fa-4b8e-9954-1e855d07996a" providerId="AD" clId="Web-{337A345F-9F4F-C800-C4C9-F994C3275577}" dt="2021-08-21T13:49:20.616" v="1005" actId="20577"/>
        <pc:sldMkLst>
          <pc:docMk/>
          <pc:sldMk cId="1673504313" sldId="2131"/>
        </pc:sldMkLst>
        <pc:spChg chg="mod">
          <ac:chgData name="George Karapalidis" userId="S::george.karapalidis@checkatrade.com::62778e89-e4fa-4b8e-9954-1e855d07996a" providerId="AD" clId="Web-{337A345F-9F4F-C800-C4C9-F994C3275577}" dt="2021-08-21T13:49:20.616" v="1005" actId="20577"/>
          <ac:spMkLst>
            <pc:docMk/>
            <pc:sldMk cId="1673504313" sldId="2131"/>
            <ac:spMk id="2" creationId="{5E1A0DCD-B8EE-45C0-9B57-B0CC8FC82639}"/>
          </ac:spMkLst>
        </pc:spChg>
        <pc:spChg chg="del mod">
          <ac:chgData name="George Karapalidis" userId="S::george.karapalidis@checkatrade.com::62778e89-e4fa-4b8e-9954-1e855d07996a" providerId="AD" clId="Web-{337A345F-9F4F-C800-C4C9-F994C3275577}" dt="2021-08-21T12:44:27.407" v="125"/>
          <ac:spMkLst>
            <pc:docMk/>
            <pc:sldMk cId="1673504313" sldId="2131"/>
            <ac:spMk id="3" creationId="{79764828-0715-4A47-9D1C-29830352658E}"/>
          </ac:spMkLst>
        </pc:spChg>
        <pc:spChg chg="add del mod">
          <ac:chgData name="George Karapalidis" userId="S::george.karapalidis@checkatrade.com::62778e89-e4fa-4b8e-9954-1e855d07996a" providerId="AD" clId="Web-{337A345F-9F4F-C800-C4C9-F994C3275577}" dt="2021-08-21T12:44:47.392" v="132"/>
          <ac:spMkLst>
            <pc:docMk/>
            <pc:sldMk cId="1673504313" sldId="2131"/>
            <ac:spMk id="5" creationId="{8392F22D-92AA-4EB5-83C1-55AABE24D8BB}"/>
          </ac:spMkLst>
        </pc:spChg>
      </pc:sldChg>
      <pc:sldChg chg="addSp modSp add replId">
        <pc:chgData name="George Karapalidis" userId="S::george.karapalidis@checkatrade.com::62778e89-e4fa-4b8e-9954-1e855d07996a" providerId="AD" clId="Web-{337A345F-9F4F-C800-C4C9-F994C3275577}" dt="2021-08-21T17:14:23.091" v="1101" actId="1076"/>
        <pc:sldMkLst>
          <pc:docMk/>
          <pc:sldMk cId="4184429174" sldId="2132"/>
        </pc:sldMkLst>
        <pc:spChg chg="mod">
          <ac:chgData name="George Karapalidis" userId="S::george.karapalidis@checkatrade.com::62778e89-e4fa-4b8e-9954-1e855d07996a" providerId="AD" clId="Web-{337A345F-9F4F-C800-C4C9-F994C3275577}" dt="2021-08-21T13:10:38.551" v="514" actId="1076"/>
          <ac:spMkLst>
            <pc:docMk/>
            <pc:sldMk cId="4184429174" sldId="2132"/>
            <ac:spMk id="2" creationId="{70E7E081-8C9F-4A36-8607-BBA48D60B031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7:14:16.028" v="1099" actId="1076"/>
          <ac:spMkLst>
            <pc:docMk/>
            <pc:sldMk cId="4184429174" sldId="2132"/>
            <ac:spMk id="6" creationId="{75F46494-4DF1-49BD-A541-997F3F604B94}"/>
          </ac:spMkLst>
        </pc:spChg>
        <pc:picChg chg="add mod">
          <ac:chgData name="George Karapalidis" userId="S::george.karapalidis@checkatrade.com::62778e89-e4fa-4b8e-9954-1e855d07996a" providerId="AD" clId="Web-{337A345F-9F4F-C800-C4C9-F994C3275577}" dt="2021-08-21T17:14:16.013" v="1096" actId="1076"/>
          <ac:picMkLst>
            <pc:docMk/>
            <pc:sldMk cId="4184429174" sldId="2132"/>
            <ac:picMk id="3" creationId="{9B032F1B-7BD8-4377-87A0-B6AC8C0795B0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7:14:16.028" v="1097" actId="1076"/>
          <ac:picMkLst>
            <pc:docMk/>
            <pc:sldMk cId="4184429174" sldId="2132"/>
            <ac:picMk id="4" creationId="{1407D75A-3742-40BA-AAAA-CF0D46898AD5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2:07.058" v="1035" actId="1076"/>
          <ac:picMkLst>
            <pc:docMk/>
            <pc:sldMk cId="4184429174" sldId="2132"/>
            <ac:picMk id="7" creationId="{2F86560E-3A05-4CA0-AFDD-F1D1B0A0D022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2:40.949" v="1043" actId="1076"/>
          <ac:picMkLst>
            <pc:docMk/>
            <pc:sldMk cId="4184429174" sldId="2132"/>
            <ac:picMk id="8" creationId="{DD31669A-9C64-4FFB-B1A2-9ACE4FDDDB37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2:35.605" v="1042" actId="1076"/>
          <ac:picMkLst>
            <pc:docMk/>
            <pc:sldMk cId="4184429174" sldId="2132"/>
            <ac:picMk id="9" creationId="{736A9EC7-3256-415F-B6F8-5DF5AFBF159F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2:42.809" v="1044" actId="1076"/>
          <ac:picMkLst>
            <pc:docMk/>
            <pc:sldMk cId="4184429174" sldId="2132"/>
            <ac:picMk id="10" creationId="{468D534C-8149-4184-9835-12F060767F54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3:52:30.902" v="1041" actId="1076"/>
          <ac:picMkLst>
            <pc:docMk/>
            <pc:sldMk cId="4184429174" sldId="2132"/>
            <ac:picMk id="11" creationId="{24F6E47D-F2E6-49CB-AB59-5B89920C8B88}"/>
          </ac:picMkLst>
        </pc:picChg>
        <pc:cxnChg chg="add mod">
          <ac:chgData name="George Karapalidis" userId="S::george.karapalidis@checkatrade.com::62778e89-e4fa-4b8e-9954-1e855d07996a" providerId="AD" clId="Web-{337A345F-9F4F-C800-C4C9-F994C3275577}" dt="2021-08-21T17:14:16.028" v="1098" actId="1076"/>
          <ac:cxnSpMkLst>
            <pc:docMk/>
            <pc:sldMk cId="4184429174" sldId="2132"/>
            <ac:cxnSpMk id="5" creationId="{4D6CC6E1-09CD-4B8B-817F-FC2985ED39E5}"/>
          </ac:cxnSpMkLst>
        </pc:cxnChg>
        <pc:cxnChg chg="add mod">
          <ac:chgData name="George Karapalidis" userId="S::george.karapalidis@checkatrade.com::62778e89-e4fa-4b8e-9954-1e855d07996a" providerId="AD" clId="Web-{337A345F-9F4F-C800-C4C9-F994C3275577}" dt="2021-08-21T17:14:23.091" v="1101" actId="1076"/>
          <ac:cxnSpMkLst>
            <pc:docMk/>
            <pc:sldMk cId="4184429174" sldId="2132"/>
            <ac:cxnSpMk id="13" creationId="{9D6006BD-F481-40D2-B32F-158822A0D1AC}"/>
          </ac:cxnSpMkLst>
        </pc:cxnChg>
      </pc:sldChg>
      <pc:sldChg chg="addSp modSp add ord replId">
        <pc:chgData name="George Karapalidis" userId="S::george.karapalidis@checkatrade.com::62778e89-e4fa-4b8e-9954-1e855d07996a" providerId="AD" clId="Web-{337A345F-9F4F-C800-C4C9-F994C3275577}" dt="2021-08-21T18:58:19.460" v="1110" actId="20577"/>
        <pc:sldMkLst>
          <pc:docMk/>
          <pc:sldMk cId="3563500863" sldId="2133"/>
        </pc:sldMkLst>
        <pc:spChg chg="mod">
          <ac:chgData name="George Karapalidis" userId="S::george.karapalidis@checkatrade.com::62778e89-e4fa-4b8e-9954-1e855d07996a" providerId="AD" clId="Web-{337A345F-9F4F-C800-C4C9-F994C3275577}" dt="2021-08-21T13:26:50.198" v="737" actId="20577"/>
          <ac:spMkLst>
            <pc:docMk/>
            <pc:sldMk cId="3563500863" sldId="2133"/>
            <ac:spMk id="2" creationId="{70E7E081-8C9F-4A36-8607-BBA48D60B031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8:56:50.473" v="1105" actId="20577"/>
          <ac:spMkLst>
            <pc:docMk/>
            <pc:sldMk cId="3563500863" sldId="2133"/>
            <ac:spMk id="3" creationId="{454BF06B-8B94-4BF8-ADA8-0EFF4208AC5F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8:58:19.460" v="1110" actId="20577"/>
          <ac:spMkLst>
            <pc:docMk/>
            <pc:sldMk cId="3563500863" sldId="2133"/>
            <ac:spMk id="6" creationId="{BBC20611-1123-4A25-BFEC-4225987A4E3B}"/>
          </ac:spMkLst>
        </pc:spChg>
        <pc:cxnChg chg="add mod">
          <ac:chgData name="George Karapalidis" userId="S::george.karapalidis@checkatrade.com::62778e89-e4fa-4b8e-9954-1e855d07996a" providerId="AD" clId="Web-{337A345F-9F4F-C800-C4C9-F994C3275577}" dt="2021-08-21T13:30:38.455" v="804" actId="1076"/>
          <ac:cxnSpMkLst>
            <pc:docMk/>
            <pc:sldMk cId="3563500863" sldId="2133"/>
            <ac:cxnSpMk id="5" creationId="{A38C5329-D2DD-4B8D-BBEA-24F661F58FED}"/>
          </ac:cxnSpMkLst>
        </pc:cxnChg>
      </pc:sldChg>
      <pc:sldChg chg="addSp modSp add del ord replId">
        <pc:chgData name="George Karapalidis" userId="S::george.karapalidis@checkatrade.com::62778e89-e4fa-4b8e-9954-1e855d07996a" providerId="AD" clId="Web-{337A345F-9F4F-C800-C4C9-F994C3275577}" dt="2021-08-21T13:35:22.311" v="904"/>
        <pc:sldMkLst>
          <pc:docMk/>
          <pc:sldMk cId="3585384081" sldId="2134"/>
        </pc:sldMkLst>
        <pc:spChg chg="mod">
          <ac:chgData name="George Karapalidis" userId="S::george.karapalidis@checkatrade.com::62778e89-e4fa-4b8e-9954-1e855d07996a" providerId="AD" clId="Web-{337A345F-9F4F-C800-C4C9-F994C3275577}" dt="2021-08-21T12:46:33.614" v="171" actId="20577"/>
          <ac:spMkLst>
            <pc:docMk/>
            <pc:sldMk cId="3585384081" sldId="2134"/>
            <ac:spMk id="2" creationId="{70E7E081-8C9F-4A36-8607-BBA48D60B031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33:33.745" v="847" actId="1076"/>
          <ac:spMkLst>
            <pc:docMk/>
            <pc:sldMk cId="3585384081" sldId="2134"/>
            <ac:spMk id="4" creationId="{EC49BEE3-283B-4D5C-A286-8376DCF0F26C}"/>
          </ac:spMkLst>
        </pc:spChg>
        <pc:picChg chg="add mod">
          <ac:chgData name="George Karapalidis" userId="S::george.karapalidis@checkatrade.com::62778e89-e4fa-4b8e-9954-1e855d07996a" providerId="AD" clId="Web-{337A345F-9F4F-C800-C4C9-F994C3275577}" dt="2021-08-21T13:33:36.776" v="848" actId="1076"/>
          <ac:picMkLst>
            <pc:docMk/>
            <pc:sldMk cId="3585384081" sldId="2134"/>
            <ac:picMk id="6" creationId="{BB000B44-8E99-40D2-9065-6CF059762C6F}"/>
          </ac:picMkLst>
        </pc:picChg>
      </pc:sldChg>
      <pc:sldChg chg="addSp modSp add replId">
        <pc:chgData name="George Karapalidis" userId="S::george.karapalidis@checkatrade.com::62778e89-e4fa-4b8e-9954-1e855d07996a" providerId="AD" clId="Web-{337A345F-9F4F-C800-C4C9-F994C3275577}" dt="2021-08-21T13:45:39.953" v="973" actId="1076"/>
        <pc:sldMkLst>
          <pc:docMk/>
          <pc:sldMk cId="665772183" sldId="2135"/>
        </pc:sldMkLst>
        <pc:spChg chg="mod">
          <ac:chgData name="George Karapalidis" userId="S::george.karapalidis@checkatrade.com::62778e89-e4fa-4b8e-9954-1e855d07996a" providerId="AD" clId="Web-{337A345F-9F4F-C800-C4C9-F994C3275577}" dt="2021-08-21T13:04:37.338" v="441" actId="20577"/>
          <ac:spMkLst>
            <pc:docMk/>
            <pc:sldMk cId="665772183" sldId="2135"/>
            <ac:spMk id="2" creationId="{70E7E081-8C9F-4A36-8607-BBA48D60B031}"/>
          </ac:spMkLst>
        </pc:spChg>
        <pc:picChg chg="add mod">
          <ac:chgData name="George Karapalidis" userId="S::george.karapalidis@checkatrade.com::62778e89-e4fa-4b8e-9954-1e855d07996a" providerId="AD" clId="Web-{337A345F-9F4F-C800-C4C9-F994C3275577}" dt="2021-08-21T13:45:39.953" v="973" actId="1076"/>
          <ac:picMkLst>
            <pc:docMk/>
            <pc:sldMk cId="665772183" sldId="2135"/>
            <ac:picMk id="3" creationId="{2C65D8CE-163F-4C6F-9992-E49677FCA752}"/>
          </ac:picMkLst>
        </pc:picChg>
      </pc:sldChg>
      <pc:sldChg chg="add del replId">
        <pc:chgData name="George Karapalidis" userId="S::george.karapalidis@checkatrade.com::62778e89-e4fa-4b8e-9954-1e855d07996a" providerId="AD" clId="Web-{337A345F-9F4F-C800-C4C9-F994C3275577}" dt="2021-08-21T12:52:14.639" v="208"/>
        <pc:sldMkLst>
          <pc:docMk/>
          <pc:sldMk cId="1613545893" sldId="2135"/>
        </pc:sldMkLst>
      </pc:sldChg>
      <pc:sldChg chg="addSp delSp modSp add replId">
        <pc:chgData name="George Karapalidis" userId="S::george.karapalidis@checkatrade.com::62778e89-e4fa-4b8e-9954-1e855d07996a" providerId="AD" clId="Web-{337A345F-9F4F-C800-C4C9-F994C3275577}" dt="2021-08-21T14:01:25.058" v="1095" actId="1076"/>
        <pc:sldMkLst>
          <pc:docMk/>
          <pc:sldMk cId="1375140810" sldId="2136"/>
        </pc:sldMkLst>
        <pc:spChg chg="mod">
          <ac:chgData name="George Karapalidis" userId="S::george.karapalidis@checkatrade.com::62778e89-e4fa-4b8e-9954-1e855d07996a" providerId="AD" clId="Web-{337A345F-9F4F-C800-C4C9-F994C3275577}" dt="2021-08-21T13:25:25.163" v="726" actId="20577"/>
          <ac:spMkLst>
            <pc:docMk/>
            <pc:sldMk cId="1375140810" sldId="2136"/>
            <ac:spMk id="2" creationId="{70E7E081-8C9F-4A36-8607-BBA48D60B031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4:01:19.917" v="1093" actId="1076"/>
          <ac:spMkLst>
            <pc:docMk/>
            <pc:sldMk cId="1375140810" sldId="2136"/>
            <ac:spMk id="7" creationId="{5DA8BF5B-026F-4093-A9F0-5DCDED85906B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4:01:25.058" v="1095" actId="1076"/>
          <ac:spMkLst>
            <pc:docMk/>
            <pc:sldMk cId="1375140810" sldId="2136"/>
            <ac:spMk id="8" creationId="{1AF8D802-6118-461B-8115-EC41867E2EF0}"/>
          </ac:spMkLst>
        </pc:spChg>
        <pc:picChg chg="del">
          <ac:chgData name="George Karapalidis" userId="S::george.karapalidis@checkatrade.com::62778e89-e4fa-4b8e-9954-1e855d07996a" providerId="AD" clId="Web-{337A345F-9F4F-C800-C4C9-F994C3275577}" dt="2021-08-21T13:11:46.006" v="536"/>
          <ac:picMkLst>
            <pc:docMk/>
            <pc:sldMk cId="1375140810" sldId="2136"/>
            <ac:picMk id="3" creationId="{2C65D8CE-163F-4C6F-9992-E49677FCA752}"/>
          </ac:picMkLst>
        </pc:picChg>
        <pc:picChg chg="add mod modCrop">
          <ac:chgData name="George Karapalidis" userId="S::george.karapalidis@checkatrade.com::62778e89-e4fa-4b8e-9954-1e855d07996a" providerId="AD" clId="Web-{337A345F-9F4F-C800-C4C9-F994C3275577}" dt="2021-08-21T14:01:22.292" v="1094" actId="1076"/>
          <ac:picMkLst>
            <pc:docMk/>
            <pc:sldMk cId="1375140810" sldId="2136"/>
            <ac:picMk id="4" creationId="{2A020629-7B03-4545-9B10-2702F1037489}"/>
          </ac:picMkLst>
        </pc:picChg>
        <pc:picChg chg="add del mod">
          <ac:chgData name="George Karapalidis" userId="S::george.karapalidis@checkatrade.com::62778e89-e4fa-4b8e-9954-1e855d07996a" providerId="AD" clId="Web-{337A345F-9F4F-C800-C4C9-F994C3275577}" dt="2021-08-21T13:22:37.846" v="671"/>
          <ac:picMkLst>
            <pc:docMk/>
            <pc:sldMk cId="1375140810" sldId="2136"/>
            <ac:picMk id="5" creationId="{4D4F68EB-322A-40F6-ABD8-0ACCFB277813}"/>
          </ac:picMkLst>
        </pc:picChg>
        <pc:picChg chg="add mod">
          <ac:chgData name="George Karapalidis" userId="S::george.karapalidis@checkatrade.com::62778e89-e4fa-4b8e-9954-1e855d07996a" providerId="AD" clId="Web-{337A345F-9F4F-C800-C4C9-F994C3275577}" dt="2021-08-21T14:01:18.261" v="1092" actId="1076"/>
          <ac:picMkLst>
            <pc:docMk/>
            <pc:sldMk cId="1375140810" sldId="2136"/>
            <ac:picMk id="6" creationId="{068121CF-83F9-4CC2-93F3-BFB5FCD91F51}"/>
          </ac:picMkLst>
        </pc:picChg>
      </pc:sldChg>
      <pc:sldChg chg="add del replId">
        <pc:chgData name="George Karapalidis" userId="S::george.karapalidis@checkatrade.com::62778e89-e4fa-4b8e-9954-1e855d07996a" providerId="AD" clId="Web-{337A345F-9F4F-C800-C4C9-F994C3275577}" dt="2021-08-21T13:33:51.464" v="852"/>
        <pc:sldMkLst>
          <pc:docMk/>
          <pc:sldMk cId="175136797" sldId="2137"/>
        </pc:sldMkLst>
      </pc:sldChg>
      <pc:sldChg chg="modSp add ord replId">
        <pc:chgData name="George Karapalidis" userId="S::george.karapalidis@checkatrade.com::62778e89-e4fa-4b8e-9954-1e855d07996a" providerId="AD" clId="Web-{337A345F-9F4F-C800-C4C9-F994C3275577}" dt="2021-08-21T13:44:53.342" v="968" actId="1076"/>
        <pc:sldMkLst>
          <pc:docMk/>
          <pc:sldMk cId="2705481758" sldId="2138"/>
        </pc:sldMkLst>
        <pc:spChg chg="mod">
          <ac:chgData name="George Karapalidis" userId="S::george.karapalidis@checkatrade.com::62778e89-e4fa-4b8e-9954-1e855d07996a" providerId="AD" clId="Web-{337A345F-9F4F-C800-C4C9-F994C3275577}" dt="2021-08-21T13:44:53.342" v="968" actId="1076"/>
          <ac:spMkLst>
            <pc:docMk/>
            <pc:sldMk cId="2705481758" sldId="2138"/>
            <ac:spMk id="3" creationId="{48C18251-4CC8-CC45-823D-B24A287F8E97}"/>
          </ac:spMkLst>
        </pc:spChg>
      </pc:sldChg>
      <pc:sldChg chg="addSp modSp add replId">
        <pc:chgData name="George Karapalidis" userId="S::george.karapalidis@checkatrade.com::62778e89-e4fa-4b8e-9954-1e855d07996a" providerId="AD" clId="Web-{337A345F-9F4F-C800-C4C9-F994C3275577}" dt="2021-08-21T13:55:16.610" v="1049" actId="1076"/>
        <pc:sldMkLst>
          <pc:docMk/>
          <pc:sldMk cId="2944391092" sldId="2139"/>
        </pc:sldMkLst>
        <pc:spChg chg="mod">
          <ac:chgData name="George Karapalidis" userId="S::george.karapalidis@checkatrade.com::62778e89-e4fa-4b8e-9954-1e855d07996a" providerId="AD" clId="Web-{337A345F-9F4F-C800-C4C9-F994C3275577}" dt="2021-08-21T13:55:14.485" v="1048" actId="1076"/>
          <ac:spMkLst>
            <pc:docMk/>
            <pc:sldMk cId="2944391092" sldId="2139"/>
            <ac:spMk id="2" creationId="{5E1A0DCD-B8EE-45C0-9B57-B0CC8FC82639}"/>
          </ac:spMkLst>
        </pc:spChg>
        <pc:spChg chg="add mod">
          <ac:chgData name="George Karapalidis" userId="S::george.karapalidis@checkatrade.com::62778e89-e4fa-4b8e-9954-1e855d07996a" providerId="AD" clId="Web-{337A345F-9F4F-C800-C4C9-F994C3275577}" dt="2021-08-21T13:50:40.524" v="1033" actId="20577"/>
          <ac:spMkLst>
            <pc:docMk/>
            <pc:sldMk cId="2944391092" sldId="2139"/>
            <ac:spMk id="6" creationId="{1595B22F-6279-4274-8FAD-4B82EB812739}"/>
          </ac:spMkLst>
        </pc:spChg>
        <pc:cxnChg chg="add mod">
          <ac:chgData name="George Karapalidis" userId="S::george.karapalidis@checkatrade.com::62778e89-e4fa-4b8e-9954-1e855d07996a" providerId="AD" clId="Web-{337A345F-9F4F-C800-C4C9-F994C3275577}" dt="2021-08-21T13:55:16.610" v="1049" actId="1076"/>
          <ac:cxnSpMkLst>
            <pc:docMk/>
            <pc:sldMk cId="2944391092" sldId="2139"/>
            <ac:cxnSpMk id="4" creationId="{9B7B6C36-C3FD-4958-9E96-3D9D06118B03}"/>
          </ac:cxnSpMkLst>
        </pc:cxnChg>
      </pc:sldChg>
    </pc:docChg>
  </pc:docChgLst>
  <pc:docChgLst>
    <pc:chgData name="George Karapalidis" userId="S::george.karapalidis@checkatrade.com::62778e89-e4fa-4b8e-9954-1e855d07996a" providerId="AD" clId="Web-{3D88985F-FD23-7478-76C3-427C6F287B66}"/>
    <pc:docChg chg="modSld sldOrd">
      <pc:chgData name="George Karapalidis" userId="S::george.karapalidis@checkatrade.com::62778e89-e4fa-4b8e-9954-1e855d07996a" providerId="AD" clId="Web-{3D88985F-FD23-7478-76C3-427C6F287B66}" dt="2021-08-22T11:45:39.943" v="3" actId="1076"/>
      <pc:docMkLst>
        <pc:docMk/>
      </pc:docMkLst>
      <pc:sldChg chg="ord">
        <pc:chgData name="George Karapalidis" userId="S::george.karapalidis@checkatrade.com::62778e89-e4fa-4b8e-9954-1e855d07996a" providerId="AD" clId="Web-{3D88985F-FD23-7478-76C3-427C6F287B66}" dt="2021-08-22T11:44:56.895" v="2"/>
        <pc:sldMkLst>
          <pc:docMk/>
          <pc:sldMk cId="2353010875" sldId="2126"/>
        </pc:sldMkLst>
      </pc:sldChg>
      <pc:sldChg chg="modSp ord">
        <pc:chgData name="George Karapalidis" userId="S::george.karapalidis@checkatrade.com::62778e89-e4fa-4b8e-9954-1e855d07996a" providerId="AD" clId="Web-{3D88985F-FD23-7478-76C3-427C6F287B66}" dt="2021-08-22T11:44:50.161" v="1"/>
        <pc:sldMkLst>
          <pc:docMk/>
          <pc:sldMk cId="28587206" sldId="2127"/>
        </pc:sldMkLst>
        <pc:picChg chg="mod">
          <ac:chgData name="George Karapalidis" userId="S::george.karapalidis@checkatrade.com::62778e89-e4fa-4b8e-9954-1e855d07996a" providerId="AD" clId="Web-{3D88985F-FD23-7478-76C3-427C6F287B66}" dt="2021-08-22T11:43:55.472" v="0" actId="1076"/>
          <ac:picMkLst>
            <pc:docMk/>
            <pc:sldMk cId="28587206" sldId="2127"/>
            <ac:picMk id="10" creationId="{C96D0E84-146A-4364-90FA-1F0AC81941CC}"/>
          </ac:picMkLst>
        </pc:picChg>
      </pc:sldChg>
      <pc:sldChg chg="modSp">
        <pc:chgData name="George Karapalidis" userId="S::george.karapalidis@checkatrade.com::62778e89-e4fa-4b8e-9954-1e855d07996a" providerId="AD" clId="Web-{3D88985F-FD23-7478-76C3-427C6F287B66}" dt="2021-08-22T11:45:39.943" v="3" actId="1076"/>
        <pc:sldMkLst>
          <pc:docMk/>
          <pc:sldMk cId="2282312414" sldId="2130"/>
        </pc:sldMkLst>
        <pc:spChg chg="mod">
          <ac:chgData name="George Karapalidis" userId="S::george.karapalidis@checkatrade.com::62778e89-e4fa-4b8e-9954-1e855d07996a" providerId="AD" clId="Web-{3D88985F-FD23-7478-76C3-427C6F287B66}" dt="2021-08-22T11:45:39.943" v="3" actId="1076"/>
          <ac:spMkLst>
            <pc:docMk/>
            <pc:sldMk cId="2282312414" sldId="2130"/>
            <ac:spMk id="17" creationId="{085C5B43-62AB-4131-8AD9-2080DECC5CDA}"/>
          </ac:spMkLst>
        </pc:spChg>
      </pc:sldChg>
    </pc:docChg>
  </pc:docChgLst>
  <pc:docChgLst>
    <pc:chgData name="George Karapalidis" userId="S::george.karapalidis@checkatrade.com::62778e89-e4fa-4b8e-9954-1e855d07996a" providerId="AD" clId="Web-{BCD853E1-E09B-A124-9A6A-BB676339455B}"/>
    <pc:docChg chg="modSld">
      <pc:chgData name="George Karapalidis" userId="S::george.karapalidis@checkatrade.com::62778e89-e4fa-4b8e-9954-1e855d07996a" providerId="AD" clId="Web-{BCD853E1-E09B-A124-9A6A-BB676339455B}" dt="2021-11-01T09:17:36.125" v="698" actId="20577"/>
      <pc:docMkLst>
        <pc:docMk/>
      </pc:docMkLst>
      <pc:sldChg chg="modSp">
        <pc:chgData name="George Karapalidis" userId="S::george.karapalidis@checkatrade.com::62778e89-e4fa-4b8e-9954-1e855d07996a" providerId="AD" clId="Web-{BCD853E1-E09B-A124-9A6A-BB676339455B}" dt="2021-11-01T09:03:53.451" v="6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BCD853E1-E09B-A124-9A6A-BB676339455B}" dt="2021-11-01T09:03:53.451" v="6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modSp">
        <pc:chgData name="George Karapalidis" userId="S::george.karapalidis@checkatrade.com::62778e89-e4fa-4b8e-9954-1e855d07996a" providerId="AD" clId="Web-{BCD853E1-E09B-A124-9A6A-BB676339455B}" dt="2021-11-01T09:17:36.125" v="698" actId="20577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BCD853E1-E09B-A124-9A6A-BB676339455B}" dt="2021-11-01T09:03:58.216" v="10" actId="20577"/>
          <ac:spMkLst>
            <pc:docMk/>
            <pc:sldMk cId="2353010875" sldId="2126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BCD853E1-E09B-A124-9A6A-BB676339455B}" dt="2021-11-01T09:17:36.125" v="698" actId="20577"/>
          <ac:spMkLst>
            <pc:docMk/>
            <pc:sldMk cId="2353010875" sldId="2126"/>
            <ac:spMk id="9" creationId="{C7103470-DD80-4B84-821B-A78C8D9584B0}"/>
          </ac:spMkLst>
        </pc:spChg>
      </pc:sldChg>
      <pc:sldChg chg="modSp">
        <pc:chgData name="George Karapalidis" userId="S::george.karapalidis@checkatrade.com::62778e89-e4fa-4b8e-9954-1e855d07996a" providerId="AD" clId="Web-{BCD853E1-E09B-A124-9A6A-BB676339455B}" dt="2021-11-01T09:16:42.936" v="696" actId="20577"/>
        <pc:sldMkLst>
          <pc:docMk/>
          <pc:sldMk cId="4010827119" sldId="2139"/>
        </pc:sldMkLst>
        <pc:spChg chg="mod">
          <ac:chgData name="George Karapalidis" userId="S::george.karapalidis@checkatrade.com::62778e89-e4fa-4b8e-9954-1e855d07996a" providerId="AD" clId="Web-{BCD853E1-E09B-A124-9A6A-BB676339455B}" dt="2021-11-01T09:11:48.164" v="450" actId="20577"/>
          <ac:spMkLst>
            <pc:docMk/>
            <pc:sldMk cId="4010827119" sldId="2139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BCD853E1-E09B-A124-9A6A-BB676339455B}" dt="2021-11-01T09:16:42.936" v="696" actId="20577"/>
          <ac:spMkLst>
            <pc:docMk/>
            <pc:sldMk cId="4010827119" sldId="2139"/>
            <ac:spMk id="9" creationId="{C7103470-DD80-4B84-821B-A78C8D9584B0}"/>
          </ac:spMkLst>
        </pc:spChg>
      </pc:sldChg>
    </pc:docChg>
  </pc:docChgLst>
  <pc:docChgLst>
    <pc:chgData clId="Web-{FF2AD5D6-BE78-6F66-CA6F-244AAADA0E8D}"/>
    <pc:docChg chg="modSld">
      <pc:chgData name="" userId="" providerId="" clId="Web-{FF2AD5D6-BE78-6F66-CA6F-244AAADA0E8D}" dt="2021-08-21T12:19:41.133" v="0" actId="20577"/>
      <pc:docMkLst>
        <pc:docMk/>
      </pc:docMkLst>
      <pc:sldChg chg="modSp">
        <pc:chgData name="" userId="" providerId="" clId="Web-{FF2AD5D6-BE78-6F66-CA6F-244AAADA0E8D}" dt="2021-08-21T12:19:41.133" v="0" actId="20577"/>
        <pc:sldMkLst>
          <pc:docMk/>
          <pc:sldMk cId="3249415940" sldId="256"/>
        </pc:sldMkLst>
        <pc:spChg chg="mod">
          <ac:chgData name="" userId="" providerId="" clId="Web-{FF2AD5D6-BE78-6F66-CA6F-244AAADA0E8D}" dt="2021-08-21T12:19:41.133" v="0" actId="20577"/>
          <ac:spMkLst>
            <pc:docMk/>
            <pc:sldMk cId="3249415940" sldId="256"/>
            <ac:spMk id="3" creationId="{48C18251-4CC8-CC45-823D-B24A287F8E97}"/>
          </ac:spMkLst>
        </pc:spChg>
      </pc:sldChg>
    </pc:docChg>
  </pc:docChgLst>
  <pc:docChgLst>
    <pc:chgData name="Holly Barlow" userId="S::holly.barlow@checkatrade.com::6d00265a-61c4-454f-bae4-f5dcac930b59" providerId="AD" clId="Web-{D5866D53-A09E-F7AB-B248-70F558281F91}"/>
    <pc:docChg chg="modSld">
      <pc:chgData name="Holly Barlow" userId="S::holly.barlow@checkatrade.com::6d00265a-61c4-454f-bae4-f5dcac930b59" providerId="AD" clId="Web-{D5866D53-A09E-F7AB-B248-70F558281F91}" dt="2021-01-21T11:08:11.757" v="2" actId="20577"/>
      <pc:docMkLst>
        <pc:docMk/>
      </pc:docMkLst>
      <pc:sldChg chg="modSp">
        <pc:chgData name="Holly Barlow" userId="S::holly.barlow@checkatrade.com::6d00265a-61c4-454f-bae4-f5dcac930b59" providerId="AD" clId="Web-{D5866D53-A09E-F7AB-B248-70F558281F91}" dt="2021-01-21T11:08:11.757" v="2" actId="20577"/>
        <pc:sldMkLst>
          <pc:docMk/>
          <pc:sldMk cId="3908790401" sldId="2125"/>
        </pc:sldMkLst>
        <pc:spChg chg="mod">
          <ac:chgData name="Holly Barlow" userId="S::holly.barlow@checkatrade.com::6d00265a-61c4-454f-bae4-f5dcac930b59" providerId="AD" clId="Web-{D5866D53-A09E-F7AB-B248-70F558281F91}" dt="2021-01-21T11:08:11.757" v="2" actId="20577"/>
          <ac:spMkLst>
            <pc:docMk/>
            <pc:sldMk cId="3908790401" sldId="2125"/>
            <ac:spMk id="3" creationId="{1870DCBF-0880-470C-A7B0-9945383F4958}"/>
          </ac:spMkLst>
        </pc:spChg>
      </pc:sldChg>
    </pc:docChg>
  </pc:docChgLst>
  <pc:docChgLst>
    <pc:chgData name="George Karapalidis" userId="S::george.karapalidis@checkatrade.com::62778e89-e4fa-4b8e-9954-1e855d07996a" providerId="AD" clId="Web-{A4475A58-D3AD-4847-E764-84CDEC79BB34}"/>
    <pc:docChg chg="addSld delSld modSld sldOrd">
      <pc:chgData name="George Karapalidis" userId="S::george.karapalidis@checkatrade.com::62778e89-e4fa-4b8e-9954-1e855d07996a" providerId="AD" clId="Web-{A4475A58-D3AD-4847-E764-84CDEC79BB34}" dt="2021-01-21T11:16:45.112" v="1801" actId="20577"/>
      <pc:docMkLst>
        <pc:docMk/>
      </pc:docMkLst>
      <pc:sldChg chg="modSp">
        <pc:chgData name="George Karapalidis" userId="S::george.karapalidis@checkatrade.com::62778e89-e4fa-4b8e-9954-1e855d07996a" providerId="AD" clId="Web-{A4475A58-D3AD-4847-E764-84CDEC79BB34}" dt="2021-01-21T08:47:54.498" v="46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A4475A58-D3AD-4847-E764-84CDEC79BB34}" dt="2021-01-21T08:47:54.498" v="46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del">
        <pc:chgData name="George Karapalidis" userId="S::george.karapalidis@checkatrade.com::62778e89-e4fa-4b8e-9954-1e855d07996a" providerId="AD" clId="Web-{A4475A58-D3AD-4847-E764-84CDEC79BB34}" dt="2021-01-21T08:48:05.561" v="49"/>
        <pc:sldMkLst>
          <pc:docMk/>
          <pc:sldMk cId="1098026632" sldId="452"/>
        </pc:sldMkLst>
      </pc:sldChg>
      <pc:sldChg chg="modSp">
        <pc:chgData name="George Karapalidis" userId="S::george.karapalidis@checkatrade.com::62778e89-e4fa-4b8e-9954-1e855d07996a" providerId="AD" clId="Web-{A4475A58-D3AD-4847-E764-84CDEC79BB34}" dt="2021-01-21T11:16:31.596" v="1796" actId="20577"/>
        <pc:sldMkLst>
          <pc:docMk/>
          <pc:sldMk cId="3908790401" sldId="2125"/>
        </pc:sldMkLst>
        <pc:spChg chg="mod">
          <ac:chgData name="George Karapalidis" userId="S::george.karapalidis@checkatrade.com::62778e89-e4fa-4b8e-9954-1e855d07996a" providerId="AD" clId="Web-{A4475A58-D3AD-4847-E764-84CDEC79BB34}" dt="2021-01-21T11:12:13.747" v="1785" actId="20577"/>
          <ac:spMkLst>
            <pc:docMk/>
            <pc:sldMk cId="3908790401" sldId="2125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A4475A58-D3AD-4847-E764-84CDEC79BB34}" dt="2021-01-21T11:16:31.596" v="1796" actId="20577"/>
          <ac:spMkLst>
            <pc:docMk/>
            <pc:sldMk cId="3908790401" sldId="2125"/>
            <ac:spMk id="3" creationId="{1870DCBF-0880-470C-A7B0-9945383F4958}"/>
          </ac:spMkLst>
        </pc:spChg>
      </pc:sldChg>
      <pc:sldChg chg="addSp delSp modSp add ord replId">
        <pc:chgData name="George Karapalidis" userId="S::george.karapalidis@checkatrade.com::62778e89-e4fa-4b8e-9954-1e855d07996a" providerId="AD" clId="Web-{A4475A58-D3AD-4847-E764-84CDEC79BB34}" dt="2021-01-21T11:16:45.112" v="1801" actId="20577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A4475A58-D3AD-4847-E764-84CDEC79BB34}" dt="2021-01-21T11:16:45.112" v="1801" actId="20577"/>
          <ac:spMkLst>
            <pc:docMk/>
            <pc:sldMk cId="2353010875" sldId="2126"/>
            <ac:spMk id="3" creationId="{1870DCBF-0880-470C-A7B0-9945383F4958}"/>
          </ac:spMkLst>
        </pc:spChg>
        <pc:spChg chg="add del mod">
          <ac:chgData name="George Karapalidis" userId="S::george.karapalidis@checkatrade.com::62778e89-e4fa-4b8e-9954-1e855d07996a" providerId="AD" clId="Web-{A4475A58-D3AD-4847-E764-84CDEC79BB34}" dt="2021-01-21T08:56:17.133" v="569"/>
          <ac:spMkLst>
            <pc:docMk/>
            <pc:sldMk cId="2353010875" sldId="2126"/>
            <ac:spMk id="4" creationId="{918A4F62-78E1-4112-A7A3-EAB61CCB1452}"/>
          </ac:spMkLst>
        </pc:spChg>
        <pc:spChg chg="add del mod">
          <ac:chgData name="George Karapalidis" userId="S::george.karapalidis@checkatrade.com::62778e89-e4fa-4b8e-9954-1e855d07996a" providerId="AD" clId="Web-{A4475A58-D3AD-4847-E764-84CDEC79BB34}" dt="2021-01-21T08:56:14.758" v="568"/>
          <ac:spMkLst>
            <pc:docMk/>
            <pc:sldMk cId="2353010875" sldId="2126"/>
            <ac:spMk id="5" creationId="{8E6FA716-7A31-426A-9A0F-AD7C9A23C303}"/>
          </ac:spMkLst>
        </pc:spChg>
      </pc:sldChg>
      <pc:sldChg chg="del">
        <pc:chgData name="George Karapalidis" userId="S::george.karapalidis@checkatrade.com::62778e89-e4fa-4b8e-9954-1e855d07996a" providerId="AD" clId="Web-{A4475A58-D3AD-4847-E764-84CDEC79BB34}" dt="2021-01-21T08:48:05.576" v="70"/>
        <pc:sldMkLst>
          <pc:docMk/>
          <pc:sldMk cId="708324723" sldId="2127"/>
        </pc:sldMkLst>
      </pc:sldChg>
      <pc:sldChg chg="modSp add replId">
        <pc:chgData name="George Karapalidis" userId="S::george.karapalidis@checkatrade.com::62778e89-e4fa-4b8e-9954-1e855d07996a" providerId="AD" clId="Web-{A4475A58-D3AD-4847-E764-84CDEC79BB34}" dt="2021-01-21T11:16:39.518" v="1799" actId="20577"/>
        <pc:sldMkLst>
          <pc:docMk/>
          <pc:sldMk cId="2326815197" sldId="2127"/>
        </pc:sldMkLst>
        <pc:spChg chg="mod">
          <ac:chgData name="George Karapalidis" userId="S::george.karapalidis@checkatrade.com::62778e89-e4fa-4b8e-9954-1e855d07996a" providerId="AD" clId="Web-{A4475A58-D3AD-4847-E764-84CDEC79BB34}" dt="2021-01-21T11:16:39.518" v="1799" actId="20577"/>
          <ac:spMkLst>
            <pc:docMk/>
            <pc:sldMk cId="2326815197" sldId="2127"/>
            <ac:spMk id="3" creationId="{1870DCBF-0880-470C-A7B0-9945383F4958}"/>
          </ac:spMkLst>
        </pc:spChg>
      </pc:sldChg>
      <pc:sldChg chg="del">
        <pc:chgData name="George Karapalidis" userId="S::george.karapalidis@checkatrade.com::62778e89-e4fa-4b8e-9954-1e855d07996a" providerId="AD" clId="Web-{A4475A58-D3AD-4847-E764-84CDEC79BB34}" dt="2021-01-21T08:48:08.952" v="71"/>
        <pc:sldMkLst>
          <pc:docMk/>
          <pc:sldMk cId="3203161828" sldId="2185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51"/>
        <pc:sldMkLst>
          <pc:docMk/>
          <pc:sldMk cId="1347340368" sldId="2193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50"/>
        <pc:sldMkLst>
          <pc:docMk/>
          <pc:sldMk cId="1173511972" sldId="2195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53"/>
        <pc:sldMkLst>
          <pc:docMk/>
          <pc:sldMk cId="1924480896" sldId="2221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7"/>
        <pc:sldMkLst>
          <pc:docMk/>
          <pc:sldMk cId="2360227312" sldId="2222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6"/>
        <pc:sldMkLst>
          <pc:docMk/>
          <pc:sldMk cId="2275849662" sldId="2223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5"/>
        <pc:sldMkLst>
          <pc:docMk/>
          <pc:sldMk cId="1829057461" sldId="2229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52"/>
        <pc:sldMkLst>
          <pc:docMk/>
          <pc:sldMk cId="297396233" sldId="2230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3"/>
        <pc:sldMkLst>
          <pc:docMk/>
          <pc:sldMk cId="1123443051" sldId="2232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4"/>
        <pc:sldMkLst>
          <pc:docMk/>
          <pc:sldMk cId="2432111785" sldId="2236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8"/>
        <pc:sldMkLst>
          <pc:docMk/>
          <pc:sldMk cId="512885917" sldId="2237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48"/>
        <pc:sldMkLst>
          <pc:docMk/>
          <pc:sldMk cId="280028918" sldId="2240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2"/>
        <pc:sldMkLst>
          <pc:docMk/>
          <pc:sldMk cId="2768595787" sldId="2241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0"/>
        <pc:sldMkLst>
          <pc:docMk/>
          <pc:sldMk cId="3855086638" sldId="2242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56"/>
        <pc:sldMkLst>
          <pc:docMk/>
          <pc:sldMk cId="1353554864" sldId="2243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59"/>
        <pc:sldMkLst>
          <pc:docMk/>
          <pc:sldMk cId="1150517611" sldId="2244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57"/>
        <pc:sldMkLst>
          <pc:docMk/>
          <pc:sldMk cId="3831433656" sldId="2245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54"/>
        <pc:sldMkLst>
          <pc:docMk/>
          <pc:sldMk cId="2810735647" sldId="2246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61" v="55"/>
        <pc:sldMkLst>
          <pc:docMk/>
          <pc:sldMk cId="2419028304" sldId="2247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9"/>
        <pc:sldMkLst>
          <pc:docMk/>
          <pc:sldMk cId="1421474733" sldId="2249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0.655" v="47"/>
        <pc:sldMkLst>
          <pc:docMk/>
          <pc:sldMk cId="2203637493" sldId="2251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58"/>
        <pc:sldMkLst>
          <pc:docMk/>
          <pc:sldMk cId="932008734" sldId="2252"/>
        </pc:sldMkLst>
      </pc:sldChg>
      <pc:sldChg chg="del">
        <pc:chgData name="George Karapalidis" userId="S::george.karapalidis@checkatrade.com::62778e89-e4fa-4b8e-9954-1e855d07996a" providerId="AD" clId="Web-{A4475A58-D3AD-4847-E764-84CDEC79BB34}" dt="2021-01-21T08:48:05.576" v="61"/>
        <pc:sldMkLst>
          <pc:docMk/>
          <pc:sldMk cId="4272598599" sldId="2253"/>
        </pc:sldMkLst>
      </pc:sldChg>
    </pc:docChg>
  </pc:docChgLst>
  <pc:docChgLst>
    <pc:chgData name="George Karapalidis" userId="S::george.karapalidis@checkatrade.com::62778e89-e4fa-4b8e-9954-1e855d07996a" providerId="AD" clId="Web-{B2D8967D-CCCC-E4B6-22AE-FF77C2412930}"/>
    <pc:docChg chg="modSld">
      <pc:chgData name="George Karapalidis" userId="S::george.karapalidis@checkatrade.com::62778e89-e4fa-4b8e-9954-1e855d07996a" providerId="AD" clId="Web-{B2D8967D-CCCC-E4B6-22AE-FF77C2412930}" dt="2021-08-22T15:19:48.867" v="1" actId="1076"/>
      <pc:docMkLst>
        <pc:docMk/>
      </pc:docMkLst>
      <pc:sldChg chg="modSp">
        <pc:chgData name="George Karapalidis" userId="S::george.karapalidis@checkatrade.com::62778e89-e4fa-4b8e-9954-1e855d07996a" providerId="AD" clId="Web-{B2D8967D-CCCC-E4B6-22AE-FF77C2412930}" dt="2021-08-22T15:19:48.867" v="1" actId="1076"/>
        <pc:sldMkLst>
          <pc:docMk/>
          <pc:sldMk cId="2282312414" sldId="2130"/>
        </pc:sldMkLst>
        <pc:spChg chg="mod">
          <ac:chgData name="George Karapalidis" userId="S::george.karapalidis@checkatrade.com::62778e89-e4fa-4b8e-9954-1e855d07996a" providerId="AD" clId="Web-{B2D8967D-CCCC-E4B6-22AE-FF77C2412930}" dt="2021-08-22T15:19:48.867" v="1" actId="1076"/>
          <ac:spMkLst>
            <pc:docMk/>
            <pc:sldMk cId="2282312414" sldId="2130"/>
            <ac:spMk id="17" creationId="{085C5B43-62AB-4131-8AD9-2080DECC5CDA}"/>
          </ac:spMkLst>
        </pc:spChg>
        <pc:spChg chg="mod">
          <ac:chgData name="George Karapalidis" userId="S::george.karapalidis@checkatrade.com::62778e89-e4fa-4b8e-9954-1e855d07996a" providerId="AD" clId="Web-{B2D8967D-CCCC-E4B6-22AE-FF77C2412930}" dt="2021-08-22T15:19:41.740" v="0" actId="1076"/>
          <ac:spMkLst>
            <pc:docMk/>
            <pc:sldMk cId="2282312414" sldId="2130"/>
            <ac:spMk id="18" creationId="{BEF237F0-4F59-4351-B623-5905699EAA09}"/>
          </ac:spMkLst>
        </pc:spChg>
      </pc:sldChg>
    </pc:docChg>
  </pc:docChgLst>
  <pc:docChgLst>
    <pc:chgData name="George Karapalidis" userId="S::george.karapalidis@checkatrade.com::62778e89-e4fa-4b8e-9954-1e855d07996a" providerId="AD" clId="Web-{2BE8BC73-94C2-B255-057F-0450446C0FB0}"/>
    <pc:docChg chg="addSld delSld modSld sldOrd">
      <pc:chgData name="George Karapalidis" userId="S::george.karapalidis@checkatrade.com::62778e89-e4fa-4b8e-9954-1e855d07996a" providerId="AD" clId="Web-{2BE8BC73-94C2-B255-057F-0450446C0FB0}" dt="2021-04-23T07:32:40.986" v="771" actId="20577"/>
      <pc:docMkLst>
        <pc:docMk/>
      </pc:docMkLst>
      <pc:sldChg chg="modSp">
        <pc:chgData name="George Karapalidis" userId="S::george.karapalidis@checkatrade.com::62778e89-e4fa-4b8e-9954-1e855d07996a" providerId="AD" clId="Web-{2BE8BC73-94C2-B255-057F-0450446C0FB0}" dt="2021-04-23T06:37:05.786" v="43" actId="20577"/>
        <pc:sldMkLst>
          <pc:docMk/>
          <pc:sldMk cId="3249415940" sldId="256"/>
        </pc:sldMkLst>
        <pc:spChg chg="mod">
          <ac:chgData name="George Karapalidis" userId="S::george.karapalidis@checkatrade.com::62778e89-e4fa-4b8e-9954-1e855d07996a" providerId="AD" clId="Web-{2BE8BC73-94C2-B255-057F-0450446C0FB0}" dt="2021-04-23T06:37:05.786" v="43" actId="20577"/>
          <ac:spMkLst>
            <pc:docMk/>
            <pc:sldMk cId="3249415940" sldId="256"/>
            <ac:spMk id="3" creationId="{48C18251-4CC8-CC45-823D-B24A287F8E97}"/>
          </ac:spMkLst>
        </pc:spChg>
      </pc:sldChg>
      <pc:sldChg chg="addSp delSp modSp">
        <pc:chgData name="George Karapalidis" userId="S::george.karapalidis@checkatrade.com::62778e89-e4fa-4b8e-9954-1e855d07996a" providerId="AD" clId="Web-{2BE8BC73-94C2-B255-057F-0450446C0FB0}" dt="2021-04-23T07:14:52.884" v="643" actId="20577"/>
        <pc:sldMkLst>
          <pc:docMk/>
          <pc:sldMk cId="3908790401" sldId="2125"/>
        </pc:sldMkLst>
        <pc:spChg chg="mod">
          <ac:chgData name="George Karapalidis" userId="S::george.karapalidis@checkatrade.com::62778e89-e4fa-4b8e-9954-1e855d07996a" providerId="AD" clId="Web-{2BE8BC73-94C2-B255-057F-0450446C0FB0}" dt="2021-04-23T07:11:20.473" v="524" actId="20577"/>
          <ac:spMkLst>
            <pc:docMk/>
            <pc:sldMk cId="3908790401" sldId="2125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BE8BC73-94C2-B255-057F-0450446C0FB0}" dt="2021-04-23T07:13:08.381" v="584" actId="1076"/>
          <ac:spMkLst>
            <pc:docMk/>
            <pc:sldMk cId="3908790401" sldId="2125"/>
            <ac:spMk id="3" creationId="{1870DCBF-0880-470C-A7B0-9945383F4958}"/>
          </ac:spMkLst>
        </pc:spChg>
        <pc:spChg chg="add del mod">
          <ac:chgData name="George Karapalidis" userId="S::george.karapalidis@checkatrade.com::62778e89-e4fa-4b8e-9954-1e855d07996a" providerId="AD" clId="Web-{2BE8BC73-94C2-B255-057F-0450446C0FB0}" dt="2021-04-23T07:11:21.848" v="525"/>
          <ac:spMkLst>
            <pc:docMk/>
            <pc:sldMk cId="3908790401" sldId="2125"/>
            <ac:spMk id="4" creationId="{E6D67D99-905B-4B78-9BC6-62E61FC9A476}"/>
          </ac:spMkLst>
        </pc:spChg>
        <pc:spChg chg="add del mod">
          <ac:chgData name="George Karapalidis" userId="S::george.karapalidis@checkatrade.com::62778e89-e4fa-4b8e-9954-1e855d07996a" providerId="AD" clId="Web-{2BE8BC73-94C2-B255-057F-0450446C0FB0}" dt="2021-04-23T07:11:22.613" v="526"/>
          <ac:spMkLst>
            <pc:docMk/>
            <pc:sldMk cId="3908790401" sldId="2125"/>
            <ac:spMk id="5" creationId="{99F3BA26-1D0A-48DA-B519-B323059427A2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13:35.476" v="608" actId="20577"/>
          <ac:spMkLst>
            <pc:docMk/>
            <pc:sldMk cId="3908790401" sldId="2125"/>
            <ac:spMk id="7" creationId="{84E627D0-83C8-48FA-8BD6-CE07EB8916FC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14:52.884" v="643" actId="20577"/>
          <ac:spMkLst>
            <pc:docMk/>
            <pc:sldMk cId="3908790401" sldId="2125"/>
            <ac:spMk id="8" creationId="{376177E5-CBB2-49A9-ABC7-91D1DE118039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13:43.179" v="615" actId="20577"/>
          <ac:spMkLst>
            <pc:docMk/>
            <pc:sldMk cId="3908790401" sldId="2125"/>
            <ac:spMk id="9" creationId="{6AD34359-D042-4CD2-AB27-563BE621C7B3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13:51.007" v="623" actId="20577"/>
          <ac:spMkLst>
            <pc:docMk/>
            <pc:sldMk cId="3908790401" sldId="2125"/>
            <ac:spMk id="10" creationId="{284C1C27-FE92-421D-93F7-6CA79A75240A}"/>
          </ac:spMkLst>
        </pc:spChg>
        <pc:graphicFrameChg chg="add mod modGraphic">
          <ac:chgData name="George Karapalidis" userId="S::george.karapalidis@checkatrade.com::62778e89-e4fa-4b8e-9954-1e855d07996a" providerId="AD" clId="Web-{2BE8BC73-94C2-B255-057F-0450446C0FB0}" dt="2021-04-23T07:12:06.724" v="534"/>
          <ac:graphicFrameMkLst>
            <pc:docMk/>
            <pc:sldMk cId="3908790401" sldId="2125"/>
            <ac:graphicFrameMk id="6" creationId="{816FB451-FC77-4DBF-A418-C367978F65B0}"/>
          </ac:graphicFrameMkLst>
        </pc:graphicFrameChg>
      </pc:sldChg>
      <pc:sldChg chg="modSp">
        <pc:chgData name="George Karapalidis" userId="S::george.karapalidis@checkatrade.com::62778e89-e4fa-4b8e-9954-1e855d07996a" providerId="AD" clId="Web-{2BE8BC73-94C2-B255-057F-0450446C0FB0}" dt="2021-04-23T07:14:46.321" v="642" actId="20577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2BE8BC73-94C2-B255-057F-0450446C0FB0}" dt="2021-04-23T06:37:13.427" v="49" actId="20577"/>
          <ac:spMkLst>
            <pc:docMk/>
            <pc:sldMk cId="2353010875" sldId="2126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BE8BC73-94C2-B255-057F-0450446C0FB0}" dt="2021-04-23T07:14:46.321" v="642" actId="20577"/>
          <ac:spMkLst>
            <pc:docMk/>
            <pc:sldMk cId="2353010875" sldId="2126"/>
            <ac:spMk id="3" creationId="{1870DCBF-0880-470C-A7B0-9945383F4958}"/>
          </ac:spMkLst>
        </pc:spChg>
      </pc:sldChg>
      <pc:sldChg chg="addSp delSp modSp">
        <pc:chgData name="George Karapalidis" userId="S::george.karapalidis@checkatrade.com::62778e89-e4fa-4b8e-9954-1e855d07996a" providerId="AD" clId="Web-{2BE8BC73-94C2-B255-057F-0450446C0FB0}" dt="2021-04-23T06:40:14.557" v="127" actId="1076"/>
        <pc:sldMkLst>
          <pc:docMk/>
          <pc:sldMk cId="2326815197" sldId="2127"/>
        </pc:sldMkLst>
        <pc:spChg chg="mod">
          <ac:chgData name="George Karapalidis" userId="S::george.karapalidis@checkatrade.com::62778e89-e4fa-4b8e-9954-1e855d07996a" providerId="AD" clId="Web-{2BE8BC73-94C2-B255-057F-0450446C0FB0}" dt="2021-04-23T06:38:39.320" v="123" actId="20577"/>
          <ac:spMkLst>
            <pc:docMk/>
            <pc:sldMk cId="2326815197" sldId="2127"/>
            <ac:spMk id="2" creationId="{70E7E081-8C9F-4A36-8607-BBA48D60B031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6:38:28.148" v="108"/>
          <ac:spMkLst>
            <pc:docMk/>
            <pc:sldMk cId="2326815197" sldId="2127"/>
            <ac:spMk id="3" creationId="{1870DCBF-0880-470C-A7B0-9945383F4958}"/>
          </ac:spMkLst>
        </pc:spChg>
        <pc:spChg chg="add del mod">
          <ac:chgData name="George Karapalidis" userId="S::george.karapalidis@checkatrade.com::62778e89-e4fa-4b8e-9954-1e855d07996a" providerId="AD" clId="Web-{2BE8BC73-94C2-B255-057F-0450446C0FB0}" dt="2021-04-23T06:38:31.711" v="109"/>
          <ac:spMkLst>
            <pc:docMk/>
            <pc:sldMk cId="2326815197" sldId="2127"/>
            <ac:spMk id="5" creationId="{95C8A275-D93D-4F97-86E0-2361F9384E6F}"/>
          </ac:spMkLst>
        </pc:spChg>
        <pc:picChg chg="add mod">
          <ac:chgData name="George Karapalidis" userId="S::george.karapalidis@checkatrade.com::62778e89-e4fa-4b8e-9954-1e855d07996a" providerId="AD" clId="Web-{2BE8BC73-94C2-B255-057F-0450446C0FB0}" dt="2021-04-23T06:40:14.557" v="127" actId="1076"/>
          <ac:picMkLst>
            <pc:docMk/>
            <pc:sldMk cId="2326815197" sldId="2127"/>
            <ac:picMk id="6" creationId="{E5167C5C-A2BF-4D3F-8818-9617267B5E18}"/>
          </ac:picMkLst>
        </pc:picChg>
      </pc:sldChg>
      <pc:sldChg chg="addSp delSp modSp add replId">
        <pc:chgData name="George Karapalidis" userId="S::george.karapalidis@checkatrade.com::62778e89-e4fa-4b8e-9954-1e855d07996a" providerId="AD" clId="Web-{2BE8BC73-94C2-B255-057F-0450446C0FB0}" dt="2021-04-23T06:43:31.674" v="165" actId="20577"/>
        <pc:sldMkLst>
          <pc:docMk/>
          <pc:sldMk cId="3863251263" sldId="2128"/>
        </pc:sldMkLst>
        <pc:spChg chg="mod">
          <ac:chgData name="George Karapalidis" userId="S::george.karapalidis@checkatrade.com::62778e89-e4fa-4b8e-9954-1e855d07996a" providerId="AD" clId="Web-{2BE8BC73-94C2-B255-057F-0450446C0FB0}" dt="2021-04-23T06:43:31.674" v="165" actId="20577"/>
          <ac:spMkLst>
            <pc:docMk/>
            <pc:sldMk cId="3863251263" sldId="2128"/>
            <ac:spMk id="2" creationId="{70E7E081-8C9F-4A36-8607-BBA48D60B031}"/>
          </ac:spMkLst>
        </pc:spChg>
        <pc:picChg chg="add del mod">
          <ac:chgData name="George Karapalidis" userId="S::george.karapalidis@checkatrade.com::62778e89-e4fa-4b8e-9954-1e855d07996a" providerId="AD" clId="Web-{2BE8BC73-94C2-B255-057F-0450446C0FB0}" dt="2021-04-23T06:42:39.345" v="145"/>
          <ac:picMkLst>
            <pc:docMk/>
            <pc:sldMk cId="3863251263" sldId="2128"/>
            <ac:picMk id="3" creationId="{DB677A52-ACD1-4FE7-8AE8-C00FCD96FE7B}"/>
          </ac:picMkLst>
        </pc:picChg>
        <pc:picChg chg="add mod">
          <ac:chgData name="George Karapalidis" userId="S::george.karapalidis@checkatrade.com::62778e89-e4fa-4b8e-9954-1e855d07996a" providerId="AD" clId="Web-{2BE8BC73-94C2-B255-057F-0450446C0FB0}" dt="2021-04-23T06:43:23.393" v="161" actId="1076"/>
          <ac:picMkLst>
            <pc:docMk/>
            <pc:sldMk cId="3863251263" sldId="2128"/>
            <ac:picMk id="4" creationId="{41A6101E-DC54-4AFD-9BA0-EA0DC0BC32A6}"/>
          </ac:picMkLst>
        </pc:picChg>
        <pc:picChg chg="del">
          <ac:chgData name="George Karapalidis" userId="S::george.karapalidis@checkatrade.com::62778e89-e4fa-4b8e-9954-1e855d07996a" providerId="AD" clId="Web-{2BE8BC73-94C2-B255-057F-0450446C0FB0}" dt="2021-04-23T06:41:49.090" v="134"/>
          <ac:picMkLst>
            <pc:docMk/>
            <pc:sldMk cId="3863251263" sldId="2128"/>
            <ac:picMk id="6" creationId="{E5167C5C-A2BF-4D3F-8818-9617267B5E18}"/>
          </ac:picMkLst>
        </pc:picChg>
      </pc:sldChg>
      <pc:sldChg chg="add replId">
        <pc:chgData name="George Karapalidis" userId="S::george.karapalidis@checkatrade.com::62778e89-e4fa-4b8e-9954-1e855d07996a" providerId="AD" clId="Web-{2BE8BC73-94C2-B255-057F-0450446C0FB0}" dt="2021-04-23T06:42:04.762" v="144"/>
        <pc:sldMkLst>
          <pc:docMk/>
          <pc:sldMk cId="1688753618" sldId="2129"/>
        </pc:sldMkLst>
      </pc:sldChg>
      <pc:sldChg chg="addSp delSp modSp add replId">
        <pc:chgData name="George Karapalidis" userId="S::george.karapalidis@checkatrade.com::62778e89-e4fa-4b8e-9954-1e855d07996a" providerId="AD" clId="Web-{2BE8BC73-94C2-B255-057F-0450446C0FB0}" dt="2021-04-23T07:22:21.066" v="675" actId="20577"/>
        <pc:sldMkLst>
          <pc:docMk/>
          <pc:sldMk cId="923326732" sldId="2130"/>
        </pc:sldMkLst>
        <pc:spChg chg="mod">
          <ac:chgData name="George Karapalidis" userId="S::george.karapalidis@checkatrade.com::62778e89-e4fa-4b8e-9954-1e855d07996a" providerId="AD" clId="Web-{2BE8BC73-94C2-B255-057F-0450446C0FB0}" dt="2021-04-23T07:22:21.066" v="675" actId="20577"/>
          <ac:spMkLst>
            <pc:docMk/>
            <pc:sldMk cId="923326732" sldId="2130"/>
            <ac:spMk id="2" creationId="{70E7E081-8C9F-4A36-8607-BBA48D60B031}"/>
          </ac:spMkLst>
        </pc:spChg>
        <pc:picChg chg="del">
          <ac:chgData name="George Karapalidis" userId="S::george.karapalidis@checkatrade.com::62778e89-e4fa-4b8e-9954-1e855d07996a" providerId="AD" clId="Web-{2BE8BC73-94C2-B255-057F-0450446C0FB0}" dt="2021-04-23T06:45:08.773" v="167"/>
          <ac:picMkLst>
            <pc:docMk/>
            <pc:sldMk cId="923326732" sldId="2130"/>
            <ac:picMk id="3" creationId="{DB677A52-ACD1-4FE7-8AE8-C00FCD96FE7B}"/>
          </ac:picMkLst>
        </pc:picChg>
        <pc:picChg chg="add mod">
          <ac:chgData name="George Karapalidis" userId="S::george.karapalidis@checkatrade.com::62778e89-e4fa-4b8e-9954-1e855d07996a" providerId="AD" clId="Web-{2BE8BC73-94C2-B255-057F-0450446C0FB0}" dt="2021-04-23T06:45:20.649" v="175" actId="1076"/>
          <ac:picMkLst>
            <pc:docMk/>
            <pc:sldMk cId="923326732" sldId="2130"/>
            <ac:picMk id="4" creationId="{FE674D69-9FCF-4F85-A01C-D46B59CAD45A}"/>
          </ac:picMkLst>
        </pc:picChg>
      </pc:sldChg>
      <pc:sldChg chg="addSp delSp modSp add del replId">
        <pc:chgData name="George Karapalidis" userId="S::george.karapalidis@checkatrade.com::62778e89-e4fa-4b8e-9954-1e855d07996a" providerId="AD" clId="Web-{2BE8BC73-94C2-B255-057F-0450446C0FB0}" dt="2021-04-23T07:19:04.749" v="667"/>
        <pc:sldMkLst>
          <pc:docMk/>
          <pc:sldMk cId="1470521882" sldId="2131"/>
        </pc:sldMkLst>
        <pc:spChg chg="mod">
          <ac:chgData name="George Karapalidis" userId="S::george.karapalidis@checkatrade.com::62778e89-e4fa-4b8e-9954-1e855d07996a" providerId="AD" clId="Web-{2BE8BC73-94C2-B255-057F-0450446C0FB0}" dt="2021-04-23T06:47:07.485" v="192" actId="20577"/>
          <ac:spMkLst>
            <pc:docMk/>
            <pc:sldMk cId="1470521882" sldId="2131"/>
            <ac:spMk id="2" creationId="{70E7E081-8C9F-4A36-8607-BBA48D60B031}"/>
          </ac:spMkLst>
        </pc:spChg>
        <pc:picChg chg="add mod">
          <ac:chgData name="George Karapalidis" userId="S::george.karapalidis@checkatrade.com::62778e89-e4fa-4b8e-9954-1e855d07996a" providerId="AD" clId="Web-{2BE8BC73-94C2-B255-057F-0450446C0FB0}" dt="2021-04-23T06:47:10.518" v="193" actId="1076"/>
          <ac:picMkLst>
            <pc:docMk/>
            <pc:sldMk cId="1470521882" sldId="2131"/>
            <ac:picMk id="3" creationId="{CF02B507-6B11-4A92-956C-13F1DEDD5C67}"/>
          </ac:picMkLst>
        </pc:picChg>
        <pc:picChg chg="del">
          <ac:chgData name="George Karapalidis" userId="S::george.karapalidis@checkatrade.com::62778e89-e4fa-4b8e-9954-1e855d07996a" providerId="AD" clId="Web-{2BE8BC73-94C2-B255-057F-0450446C0FB0}" dt="2021-04-23T06:46:46.016" v="177"/>
          <ac:picMkLst>
            <pc:docMk/>
            <pc:sldMk cId="1470521882" sldId="2131"/>
            <ac:picMk id="4" creationId="{FE674D69-9FCF-4F85-A01C-D46B59CAD45A}"/>
          </ac:picMkLst>
        </pc:picChg>
      </pc:sldChg>
      <pc:sldChg chg="addSp delSp modSp add del replId">
        <pc:chgData name="George Karapalidis" userId="S::george.karapalidis@checkatrade.com::62778e89-e4fa-4b8e-9954-1e855d07996a" providerId="AD" clId="Web-{2BE8BC73-94C2-B255-057F-0450446C0FB0}" dt="2021-04-23T06:57:39.875" v="383"/>
        <pc:sldMkLst>
          <pc:docMk/>
          <pc:sldMk cId="397974146" sldId="2132"/>
        </pc:sldMkLst>
        <pc:spChg chg="mod">
          <ac:chgData name="George Karapalidis" userId="S::george.karapalidis@checkatrade.com::62778e89-e4fa-4b8e-9954-1e855d07996a" providerId="AD" clId="Web-{2BE8BC73-94C2-B255-057F-0450446C0FB0}" dt="2021-04-23T06:51:36.398" v="229" actId="1076"/>
          <ac:spMkLst>
            <pc:docMk/>
            <pc:sldMk cId="397974146" sldId="2132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BE8BC73-94C2-B255-057F-0450446C0FB0}" dt="2021-04-23T06:51:47.242" v="232" actId="14100"/>
          <ac:spMkLst>
            <pc:docMk/>
            <pc:sldMk cId="397974146" sldId="2132"/>
            <ac:spMk id="4" creationId="{E6D67D99-905B-4B78-9BC6-62E61FC9A476}"/>
          </ac:spMkLst>
        </pc:spChg>
        <pc:graphicFrameChg chg="add mod ord modGraphic">
          <ac:chgData name="George Karapalidis" userId="S::george.karapalidis@checkatrade.com::62778e89-e4fa-4b8e-9954-1e855d07996a" providerId="AD" clId="Web-{2BE8BC73-94C2-B255-057F-0450446C0FB0}" dt="2021-04-23T06:51:06.351" v="223"/>
          <ac:graphicFrameMkLst>
            <pc:docMk/>
            <pc:sldMk cId="397974146" sldId="2132"/>
            <ac:graphicFrameMk id="6" creationId="{F0DA7436-4737-490E-8AFE-70BF9C21D685}"/>
          </ac:graphicFrameMkLst>
        </pc:graphicFrameChg>
        <pc:cxnChg chg="add del mod">
          <ac:chgData name="George Karapalidis" userId="S::george.karapalidis@checkatrade.com::62778e89-e4fa-4b8e-9954-1e855d07996a" providerId="AD" clId="Web-{2BE8BC73-94C2-B255-057F-0450446C0FB0}" dt="2021-04-23T06:49:29.989" v="217"/>
          <ac:cxnSpMkLst>
            <pc:docMk/>
            <pc:sldMk cId="397974146" sldId="2132"/>
            <ac:cxnSpMk id="5" creationId="{DF9F6249-8557-4DE3-8A9E-1D7F4A778577}"/>
          </ac:cxnSpMkLst>
        </pc:cxnChg>
      </pc:sldChg>
      <pc:sldChg chg="add del replId">
        <pc:chgData name="George Karapalidis" userId="S::george.karapalidis@checkatrade.com::62778e89-e4fa-4b8e-9954-1e855d07996a" providerId="AD" clId="Web-{2BE8BC73-94C2-B255-057F-0450446C0FB0}" dt="2021-04-23T06:57:41.047" v="384"/>
        <pc:sldMkLst>
          <pc:docMk/>
          <pc:sldMk cId="1197645067" sldId="2133"/>
        </pc:sldMkLst>
      </pc:sldChg>
      <pc:sldChg chg="addSp modSp add del replId">
        <pc:chgData name="George Karapalidis" userId="S::george.karapalidis@checkatrade.com::62778e89-e4fa-4b8e-9954-1e855d07996a" providerId="AD" clId="Web-{2BE8BC73-94C2-B255-057F-0450446C0FB0}" dt="2021-04-23T07:04:32.995" v="421"/>
        <pc:sldMkLst>
          <pc:docMk/>
          <pc:sldMk cId="2787927591" sldId="2134"/>
        </pc:sldMkLst>
        <pc:graphicFrameChg chg="add mod modGraphic">
          <ac:chgData name="George Karapalidis" userId="S::george.karapalidis@checkatrade.com::62778e89-e4fa-4b8e-9954-1e855d07996a" providerId="AD" clId="Web-{2BE8BC73-94C2-B255-057F-0450446C0FB0}" dt="2021-04-23T07:04:28.104" v="419"/>
          <ac:graphicFrameMkLst>
            <pc:docMk/>
            <pc:sldMk cId="2787927591" sldId="2134"/>
            <ac:graphicFrameMk id="7" creationId="{059AA365-55CC-487C-838F-EA2ACB6FCFD6}"/>
          </ac:graphicFrameMkLst>
        </pc:graphicFrameChg>
      </pc:sldChg>
      <pc:sldChg chg="addSp delSp modSp add replId">
        <pc:chgData name="George Karapalidis" userId="S::george.karapalidis@checkatrade.com::62778e89-e4fa-4b8e-9954-1e855d07996a" providerId="AD" clId="Web-{2BE8BC73-94C2-B255-057F-0450446C0FB0}" dt="2021-04-23T07:18:32.202" v="666" actId="1076"/>
        <pc:sldMkLst>
          <pc:docMk/>
          <pc:sldMk cId="520748464" sldId="2135"/>
        </pc:sldMkLst>
        <pc:spChg chg="mod">
          <ac:chgData name="George Karapalidis" userId="S::george.karapalidis@checkatrade.com::62778e89-e4fa-4b8e-9954-1e855d07996a" providerId="AD" clId="Web-{2BE8BC73-94C2-B255-057F-0450446C0FB0}" dt="2021-04-23T06:59:58.597" v="400" actId="20577"/>
          <ac:spMkLst>
            <pc:docMk/>
            <pc:sldMk cId="520748464" sldId="2135"/>
            <ac:spMk id="2" creationId="{70E7E081-8C9F-4A36-8607-BBA48D60B031}"/>
          </ac:spMkLst>
        </pc:spChg>
        <pc:picChg chg="del">
          <ac:chgData name="George Karapalidis" userId="S::george.karapalidis@checkatrade.com::62778e89-e4fa-4b8e-9954-1e855d07996a" providerId="AD" clId="Web-{2BE8BC73-94C2-B255-057F-0450446C0FB0}" dt="2021-04-23T06:58:58.565" v="387"/>
          <ac:picMkLst>
            <pc:docMk/>
            <pc:sldMk cId="520748464" sldId="2135"/>
            <ac:picMk id="3" creationId="{CF02B507-6B11-4A92-956C-13F1DEDD5C67}"/>
          </ac:picMkLst>
        </pc:picChg>
        <pc:picChg chg="add mod">
          <ac:chgData name="George Karapalidis" userId="S::george.karapalidis@checkatrade.com::62778e89-e4fa-4b8e-9954-1e855d07996a" providerId="AD" clId="Web-{2BE8BC73-94C2-B255-057F-0450446C0FB0}" dt="2021-04-23T07:18:32.202" v="666" actId="1076"/>
          <ac:picMkLst>
            <pc:docMk/>
            <pc:sldMk cId="520748464" sldId="2135"/>
            <ac:picMk id="4" creationId="{CFF5033E-12F6-4DCC-B8E4-6FE37CC4B9BD}"/>
          </ac:picMkLst>
        </pc:picChg>
      </pc:sldChg>
      <pc:sldChg chg="add del replId">
        <pc:chgData name="George Karapalidis" userId="S::george.karapalidis@checkatrade.com::62778e89-e4fa-4b8e-9954-1e855d07996a" providerId="AD" clId="Web-{2BE8BC73-94C2-B255-057F-0450446C0FB0}" dt="2021-04-23T06:56:21.733" v="375"/>
        <pc:sldMkLst>
          <pc:docMk/>
          <pc:sldMk cId="4171681883" sldId="2135"/>
        </pc:sldMkLst>
      </pc:sldChg>
      <pc:sldChg chg="add del replId">
        <pc:chgData name="George Karapalidis" userId="S::george.karapalidis@checkatrade.com::62778e89-e4fa-4b8e-9954-1e855d07996a" providerId="AD" clId="Web-{2BE8BC73-94C2-B255-057F-0450446C0FB0}" dt="2021-04-23T07:04:23.510" v="409"/>
        <pc:sldMkLst>
          <pc:docMk/>
          <pc:sldMk cId="2015660316" sldId="2136"/>
        </pc:sldMkLst>
      </pc:sldChg>
      <pc:sldChg chg="addSp add replId">
        <pc:chgData name="George Karapalidis" userId="S::george.karapalidis@checkatrade.com::62778e89-e4fa-4b8e-9954-1e855d07996a" providerId="AD" clId="Web-{2BE8BC73-94C2-B255-057F-0450446C0FB0}" dt="2021-04-23T07:04:30.964" v="420"/>
        <pc:sldMkLst>
          <pc:docMk/>
          <pc:sldMk cId="1093615217" sldId="2137"/>
        </pc:sldMkLst>
        <pc:graphicFrameChg chg="add">
          <ac:chgData name="George Karapalidis" userId="S::george.karapalidis@checkatrade.com::62778e89-e4fa-4b8e-9954-1e855d07996a" providerId="AD" clId="Web-{2BE8BC73-94C2-B255-057F-0450446C0FB0}" dt="2021-04-23T07:04:30.964" v="420"/>
          <ac:graphicFrameMkLst>
            <pc:docMk/>
            <pc:sldMk cId="1093615217" sldId="2137"/>
            <ac:graphicFrameMk id="7" creationId="{6508E089-D09B-4E7C-99CC-5CA3918DE211}"/>
          </ac:graphicFrameMkLst>
        </pc:graphicFrameChg>
      </pc:sldChg>
      <pc:sldChg chg="addSp delSp modSp add del replId">
        <pc:chgData name="George Karapalidis" userId="S::george.karapalidis@checkatrade.com::62778e89-e4fa-4b8e-9954-1e855d07996a" providerId="AD" clId="Web-{2BE8BC73-94C2-B255-057F-0450446C0FB0}" dt="2021-04-23T07:05:57.466" v="436"/>
        <pc:sldMkLst>
          <pc:docMk/>
          <pc:sldMk cId="1359317056" sldId="2138"/>
        </pc:sldMkLst>
        <pc:spChg chg="del">
          <ac:chgData name="George Karapalidis" userId="S::george.karapalidis@checkatrade.com::62778e89-e4fa-4b8e-9954-1e855d07996a" providerId="AD" clId="Web-{2BE8BC73-94C2-B255-057F-0450446C0FB0}" dt="2021-04-23T07:04:44.433" v="424"/>
          <ac:spMkLst>
            <pc:docMk/>
            <pc:sldMk cId="1359317056" sldId="2138"/>
            <ac:spMk id="2" creationId="{70E7E081-8C9F-4A36-8607-BBA48D60B031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04:45.480" v="425"/>
          <ac:spMkLst>
            <pc:docMk/>
            <pc:sldMk cId="1359317056" sldId="2138"/>
            <ac:spMk id="4" creationId="{E6D67D99-905B-4B78-9BC6-62E61FC9A476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04:46.620" v="426"/>
          <ac:spMkLst>
            <pc:docMk/>
            <pc:sldMk cId="1359317056" sldId="2138"/>
            <ac:spMk id="5" creationId="{99F3BA26-1D0A-48DA-B519-B323059427A2}"/>
          </ac:spMkLst>
        </pc:spChg>
        <pc:spChg chg="add del mod">
          <ac:chgData name="George Karapalidis" userId="S::george.karapalidis@checkatrade.com::62778e89-e4fa-4b8e-9954-1e855d07996a" providerId="AD" clId="Web-{2BE8BC73-94C2-B255-057F-0450446C0FB0}" dt="2021-04-23T07:04:47.261" v="427"/>
          <ac:spMkLst>
            <pc:docMk/>
            <pc:sldMk cId="1359317056" sldId="2138"/>
            <ac:spMk id="8" creationId="{2834535D-09C3-4D34-B225-00FA539B3881}"/>
          </ac:spMkLst>
        </pc:spChg>
        <pc:graphicFrameChg chg="del">
          <ac:chgData name="George Karapalidis" userId="S::george.karapalidis@checkatrade.com::62778e89-e4fa-4b8e-9954-1e855d07996a" providerId="AD" clId="Web-{2BE8BC73-94C2-B255-057F-0450446C0FB0}" dt="2021-04-23T07:04:43.011" v="423"/>
          <ac:graphicFrameMkLst>
            <pc:docMk/>
            <pc:sldMk cId="1359317056" sldId="2138"/>
            <ac:graphicFrameMk id="7" creationId="{6508E089-D09B-4E7C-99CC-5CA3918DE211}"/>
          </ac:graphicFrameMkLst>
        </pc:graphicFrameChg>
        <pc:picChg chg="add del mod">
          <ac:chgData name="George Karapalidis" userId="S::george.karapalidis@checkatrade.com::62778e89-e4fa-4b8e-9954-1e855d07996a" providerId="AD" clId="Web-{2BE8BC73-94C2-B255-057F-0450446C0FB0}" dt="2021-04-23T07:05:51.965" v="434"/>
          <ac:picMkLst>
            <pc:docMk/>
            <pc:sldMk cId="1359317056" sldId="2138"/>
            <ac:picMk id="9" creationId="{C7AE42A5-E51C-42F2-B545-14E1E01657EE}"/>
          </ac:picMkLst>
        </pc:picChg>
      </pc:sldChg>
      <pc:sldChg chg="add del replId">
        <pc:chgData name="George Karapalidis" userId="S::george.karapalidis@checkatrade.com::62778e89-e4fa-4b8e-9954-1e855d07996a" providerId="AD" clId="Web-{2BE8BC73-94C2-B255-057F-0450446C0FB0}" dt="2021-04-23T07:05:08.652" v="429"/>
        <pc:sldMkLst>
          <pc:docMk/>
          <pc:sldMk cId="2014651562" sldId="2139"/>
        </pc:sldMkLst>
      </pc:sldChg>
      <pc:sldChg chg="addSp modSp add replId">
        <pc:chgData name="George Karapalidis" userId="S::george.karapalidis@checkatrade.com::62778e89-e4fa-4b8e-9954-1e855d07996a" providerId="AD" clId="Web-{2BE8BC73-94C2-B255-057F-0450446C0FB0}" dt="2021-04-23T07:11:00.863" v="515" actId="1076"/>
        <pc:sldMkLst>
          <pc:docMk/>
          <pc:sldMk cId="4026748548" sldId="2139"/>
        </pc:sldMkLst>
        <pc:spChg chg="mod">
          <ac:chgData name="George Karapalidis" userId="S::george.karapalidis@checkatrade.com::62778e89-e4fa-4b8e-9954-1e855d07996a" providerId="AD" clId="Web-{2BE8BC73-94C2-B255-057F-0450446C0FB0}" dt="2021-04-23T07:07:41.343" v="446"/>
          <ac:spMkLst>
            <pc:docMk/>
            <pc:sldMk cId="4026748548" sldId="2139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BE8BC73-94C2-B255-057F-0450446C0FB0}" dt="2021-04-23T07:07:59.437" v="450" actId="20577"/>
          <ac:spMkLst>
            <pc:docMk/>
            <pc:sldMk cId="4026748548" sldId="2139"/>
            <ac:spMk id="4" creationId="{E6D67D99-905B-4B78-9BC6-62E61FC9A476}"/>
          </ac:spMkLst>
        </pc:spChg>
        <pc:spChg chg="mod">
          <ac:chgData name="George Karapalidis" userId="S::george.karapalidis@checkatrade.com::62778e89-e4fa-4b8e-9954-1e855d07996a" providerId="AD" clId="Web-{2BE8BC73-94C2-B255-057F-0450446C0FB0}" dt="2021-04-23T07:07:48.343" v="448"/>
          <ac:spMkLst>
            <pc:docMk/>
            <pc:sldMk cId="4026748548" sldId="2139"/>
            <ac:spMk id="5" creationId="{99F3BA26-1D0A-48DA-B519-B323059427A2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09:42.267" v="481" actId="20577"/>
          <ac:spMkLst>
            <pc:docMk/>
            <pc:sldMk cId="4026748548" sldId="2139"/>
            <ac:spMk id="6" creationId="{8435C4F2-E53E-4A6A-B035-FE377ACBC954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09:59.143" v="484" actId="20577"/>
          <ac:spMkLst>
            <pc:docMk/>
            <pc:sldMk cId="4026748548" sldId="2139"/>
            <ac:spMk id="8" creationId="{908D8B95-7D82-4CFD-958F-9E17399DB750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09:49.330" v="483" actId="20577"/>
          <ac:spMkLst>
            <pc:docMk/>
            <pc:sldMk cId="4026748548" sldId="2139"/>
            <ac:spMk id="9" creationId="{9157F6C1-2D15-4D46-A211-2CD0FE8E76FD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10:03.018" v="485" actId="20577"/>
          <ac:spMkLst>
            <pc:docMk/>
            <pc:sldMk cId="4026748548" sldId="2139"/>
            <ac:spMk id="10" creationId="{6A7AD03C-A9AB-4A4E-A37F-3114B65171EA}"/>
          </ac:spMkLst>
        </pc:spChg>
        <pc:spChg chg="add mod">
          <ac:chgData name="George Karapalidis" userId="S::george.karapalidis@checkatrade.com::62778e89-e4fa-4b8e-9954-1e855d07996a" providerId="AD" clId="Web-{2BE8BC73-94C2-B255-057F-0450446C0FB0}" dt="2021-04-23T07:11:00.863" v="515" actId="1076"/>
          <ac:spMkLst>
            <pc:docMk/>
            <pc:sldMk cId="4026748548" sldId="2139"/>
            <ac:spMk id="11" creationId="{34489D7C-BC8F-4AAC-A70F-C37DC5DFA14F}"/>
          </ac:spMkLst>
        </pc:spChg>
        <pc:graphicFrameChg chg="mod modGraphic">
          <ac:chgData name="George Karapalidis" userId="S::george.karapalidis@checkatrade.com::62778e89-e4fa-4b8e-9954-1e855d07996a" providerId="AD" clId="Web-{2BE8BC73-94C2-B255-057F-0450446C0FB0}" dt="2021-04-23T07:08:39.250" v="456"/>
          <ac:graphicFrameMkLst>
            <pc:docMk/>
            <pc:sldMk cId="4026748548" sldId="2139"/>
            <ac:graphicFrameMk id="7" creationId="{6508E089-D09B-4E7C-99CC-5CA3918DE211}"/>
          </ac:graphicFrameMkLst>
        </pc:graphicFrameChg>
      </pc:sldChg>
      <pc:sldChg chg="modSp add replId">
        <pc:chgData name="George Karapalidis" userId="S::george.karapalidis@checkatrade.com::62778e89-e4fa-4b8e-9954-1e855d07996a" providerId="AD" clId="Web-{2BE8BC73-94C2-B255-057F-0450446C0FB0}" dt="2021-04-23T07:26:37.087" v="688" actId="20577"/>
        <pc:sldMkLst>
          <pc:docMk/>
          <pc:sldMk cId="4042540842" sldId="2140"/>
        </pc:sldMkLst>
        <pc:spChg chg="mod">
          <ac:chgData name="George Karapalidis" userId="S::george.karapalidis@checkatrade.com::62778e89-e4fa-4b8e-9954-1e855d07996a" providerId="AD" clId="Web-{2BE8BC73-94C2-B255-057F-0450446C0FB0}" dt="2021-04-23T07:26:37.087" v="688" actId="20577"/>
          <ac:spMkLst>
            <pc:docMk/>
            <pc:sldMk cId="4042540842" sldId="2140"/>
            <ac:spMk id="5" creationId="{99F3BA26-1D0A-48DA-B519-B323059427A2}"/>
          </ac:spMkLst>
        </pc:spChg>
      </pc:sldChg>
      <pc:sldChg chg="delSp modSp add del ord replId">
        <pc:chgData name="George Karapalidis" userId="S::george.karapalidis@checkatrade.com::62778e89-e4fa-4b8e-9954-1e855d07996a" providerId="AD" clId="Web-{2BE8BC73-94C2-B255-057F-0450446C0FB0}" dt="2021-04-23T07:15:32.369" v="664"/>
        <pc:sldMkLst>
          <pc:docMk/>
          <pc:sldMk cId="207850846" sldId="2141"/>
        </pc:sldMkLst>
        <pc:spChg chg="del mod">
          <ac:chgData name="George Karapalidis" userId="S::george.karapalidis@checkatrade.com::62778e89-e4fa-4b8e-9954-1e855d07996a" providerId="AD" clId="Web-{2BE8BC73-94C2-B255-057F-0450446C0FB0}" dt="2021-04-23T07:15:31.494" v="663"/>
          <ac:spMkLst>
            <pc:docMk/>
            <pc:sldMk cId="207850846" sldId="2141"/>
            <ac:spMk id="2" creationId="{70E7E081-8C9F-4A36-8607-BBA48D60B031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15:20.447" v="651"/>
          <ac:spMkLst>
            <pc:docMk/>
            <pc:sldMk cId="207850846" sldId="2141"/>
            <ac:spMk id="7" creationId="{84E627D0-83C8-48FA-8BD6-CE07EB8916FC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15:20.447" v="650"/>
          <ac:spMkLst>
            <pc:docMk/>
            <pc:sldMk cId="207850846" sldId="2141"/>
            <ac:spMk id="8" creationId="{376177E5-CBB2-49A9-ABC7-91D1DE118039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15:20.447" v="649"/>
          <ac:spMkLst>
            <pc:docMk/>
            <pc:sldMk cId="207850846" sldId="2141"/>
            <ac:spMk id="9" creationId="{6AD34359-D042-4CD2-AB27-563BE621C7B3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15:20.447" v="648"/>
          <ac:spMkLst>
            <pc:docMk/>
            <pc:sldMk cId="207850846" sldId="2141"/>
            <ac:spMk id="10" creationId="{284C1C27-FE92-421D-93F7-6CA79A75240A}"/>
          </ac:spMkLst>
        </pc:spChg>
        <pc:graphicFrameChg chg="del">
          <ac:chgData name="George Karapalidis" userId="S::george.karapalidis@checkatrade.com::62778e89-e4fa-4b8e-9954-1e855d07996a" providerId="AD" clId="Web-{2BE8BC73-94C2-B255-057F-0450446C0FB0}" dt="2021-04-23T07:15:20.447" v="652"/>
          <ac:graphicFrameMkLst>
            <pc:docMk/>
            <pc:sldMk cId="207850846" sldId="2141"/>
            <ac:graphicFrameMk id="6" creationId="{816FB451-FC77-4DBF-A418-C367978F65B0}"/>
          </ac:graphicFrameMkLst>
        </pc:graphicFrameChg>
      </pc:sldChg>
      <pc:sldChg chg="addSp delSp modSp add ord replId">
        <pc:chgData name="George Karapalidis" userId="S::george.karapalidis@checkatrade.com::62778e89-e4fa-4b8e-9954-1e855d07996a" providerId="AD" clId="Web-{2BE8BC73-94C2-B255-057F-0450446C0FB0}" dt="2021-04-23T07:22:48.192" v="686" actId="1076"/>
        <pc:sldMkLst>
          <pc:docMk/>
          <pc:sldMk cId="3158011236" sldId="2141"/>
        </pc:sldMkLst>
        <pc:spChg chg="mod">
          <ac:chgData name="George Karapalidis" userId="S::george.karapalidis@checkatrade.com::62778e89-e4fa-4b8e-9954-1e855d07996a" providerId="AD" clId="Web-{2BE8BC73-94C2-B255-057F-0450446C0FB0}" dt="2021-04-23T07:22:43.832" v="685" actId="20577"/>
          <ac:spMkLst>
            <pc:docMk/>
            <pc:sldMk cId="3158011236" sldId="2141"/>
            <ac:spMk id="2" creationId="{70E7E081-8C9F-4A36-8607-BBA48D60B031}"/>
          </ac:spMkLst>
        </pc:spChg>
        <pc:picChg chg="add mod">
          <ac:chgData name="George Karapalidis" userId="S::george.karapalidis@checkatrade.com::62778e89-e4fa-4b8e-9954-1e855d07996a" providerId="AD" clId="Web-{2BE8BC73-94C2-B255-057F-0450446C0FB0}" dt="2021-04-23T07:22:48.192" v="686" actId="1076"/>
          <ac:picMkLst>
            <pc:docMk/>
            <pc:sldMk cId="3158011236" sldId="2141"/>
            <ac:picMk id="3" creationId="{1CC05604-AC4C-4061-B482-696761BBCE4A}"/>
          </ac:picMkLst>
        </pc:picChg>
        <pc:picChg chg="del">
          <ac:chgData name="George Karapalidis" userId="S::george.karapalidis@checkatrade.com::62778e89-e4fa-4b8e-9954-1e855d07996a" providerId="AD" clId="Web-{2BE8BC73-94C2-B255-057F-0450446C0FB0}" dt="2021-04-23T07:20:12.610" v="669"/>
          <ac:picMkLst>
            <pc:docMk/>
            <pc:sldMk cId="3158011236" sldId="2141"/>
            <ac:picMk id="4" creationId="{CFF5033E-12F6-4DCC-B8E4-6FE37CC4B9BD}"/>
          </ac:picMkLst>
        </pc:picChg>
      </pc:sldChg>
      <pc:sldChg chg="add del replId">
        <pc:chgData name="George Karapalidis" userId="S::george.karapalidis@checkatrade.com::62778e89-e4fa-4b8e-9954-1e855d07996a" providerId="AD" clId="Web-{2BE8BC73-94C2-B255-057F-0450446C0FB0}" dt="2021-04-23T07:15:09.384" v="645"/>
        <pc:sldMkLst>
          <pc:docMk/>
          <pc:sldMk cId="3804545880" sldId="2141"/>
        </pc:sldMkLst>
      </pc:sldChg>
      <pc:sldChg chg="add del replId">
        <pc:chgData name="George Karapalidis" userId="S::george.karapalidis@checkatrade.com::62778e89-e4fa-4b8e-9954-1e855d07996a" providerId="AD" clId="Web-{2BE8BC73-94C2-B255-057F-0450446C0FB0}" dt="2021-04-23T07:28:42.747" v="689"/>
        <pc:sldMkLst>
          <pc:docMk/>
          <pc:sldMk cId="3537153826" sldId="2142"/>
        </pc:sldMkLst>
      </pc:sldChg>
      <pc:sldChg chg="addSp delSp modSp add ord replId">
        <pc:chgData name="George Karapalidis" userId="S::george.karapalidis@checkatrade.com::62778e89-e4fa-4b8e-9954-1e855d07996a" providerId="AD" clId="Web-{2BE8BC73-94C2-B255-057F-0450446C0FB0}" dt="2021-04-23T07:29:41.951" v="724" actId="20577"/>
        <pc:sldMkLst>
          <pc:docMk/>
          <pc:sldMk cId="4048094787" sldId="2142"/>
        </pc:sldMkLst>
        <pc:spChg chg="mod">
          <ac:chgData name="George Karapalidis" userId="S::george.karapalidis@checkatrade.com::62778e89-e4fa-4b8e-9954-1e855d07996a" providerId="AD" clId="Web-{2BE8BC73-94C2-B255-057F-0450446C0FB0}" dt="2021-04-23T07:29:41.951" v="724" actId="20577"/>
          <ac:spMkLst>
            <pc:docMk/>
            <pc:sldMk cId="4048094787" sldId="2142"/>
            <ac:spMk id="2" creationId="{70E7E081-8C9F-4A36-8607-BBA48D60B031}"/>
          </ac:spMkLst>
        </pc:spChg>
        <pc:spChg chg="mod">
          <ac:chgData name="George Karapalidis" userId="S::george.karapalidis@checkatrade.com::62778e89-e4fa-4b8e-9954-1e855d07996a" providerId="AD" clId="Web-{2BE8BC73-94C2-B255-057F-0450446C0FB0}" dt="2021-04-23T07:28:54.934" v="695" actId="20577"/>
          <ac:spMkLst>
            <pc:docMk/>
            <pc:sldMk cId="4048094787" sldId="2142"/>
            <ac:spMk id="3" creationId="{1870DCBF-0880-470C-A7B0-9945383F4958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28:50.903" v="692"/>
          <ac:spMkLst>
            <pc:docMk/>
            <pc:sldMk cId="4048094787" sldId="2142"/>
            <ac:spMk id="7" creationId="{84E627D0-83C8-48FA-8BD6-CE07EB8916FC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28:51.622" v="693"/>
          <ac:spMkLst>
            <pc:docMk/>
            <pc:sldMk cId="4048094787" sldId="2142"/>
            <ac:spMk id="8" creationId="{376177E5-CBB2-49A9-ABC7-91D1DE118039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28:55.887" v="697"/>
          <ac:spMkLst>
            <pc:docMk/>
            <pc:sldMk cId="4048094787" sldId="2142"/>
            <ac:spMk id="9" creationId="{6AD34359-D042-4CD2-AB27-563BE621C7B3}"/>
          </ac:spMkLst>
        </pc:spChg>
        <pc:spChg chg="del">
          <ac:chgData name="George Karapalidis" userId="S::george.karapalidis@checkatrade.com::62778e89-e4fa-4b8e-9954-1e855d07996a" providerId="AD" clId="Web-{2BE8BC73-94C2-B255-057F-0450446C0FB0}" dt="2021-04-23T07:28:55.887" v="696"/>
          <ac:spMkLst>
            <pc:docMk/>
            <pc:sldMk cId="4048094787" sldId="2142"/>
            <ac:spMk id="10" creationId="{284C1C27-FE92-421D-93F7-6CA79A75240A}"/>
          </ac:spMkLst>
        </pc:spChg>
        <pc:graphicFrameChg chg="del">
          <ac:chgData name="George Karapalidis" userId="S::george.karapalidis@checkatrade.com::62778e89-e4fa-4b8e-9954-1e855d07996a" providerId="AD" clId="Web-{2BE8BC73-94C2-B255-057F-0450446C0FB0}" dt="2021-04-23T07:28:55.887" v="698"/>
          <ac:graphicFrameMkLst>
            <pc:docMk/>
            <pc:sldMk cId="4048094787" sldId="2142"/>
            <ac:graphicFrameMk id="6" creationId="{816FB451-FC77-4DBF-A418-C367978F65B0}"/>
          </ac:graphicFrameMkLst>
        </pc:graphicFrameChg>
        <pc:picChg chg="add mod">
          <ac:chgData name="George Karapalidis" userId="S::george.karapalidis@checkatrade.com::62778e89-e4fa-4b8e-9954-1e855d07996a" providerId="AD" clId="Web-{2BE8BC73-94C2-B255-057F-0450446C0FB0}" dt="2021-04-23T07:29:31.591" v="708" actId="1076"/>
          <ac:picMkLst>
            <pc:docMk/>
            <pc:sldMk cId="4048094787" sldId="2142"/>
            <ac:picMk id="4" creationId="{C7566078-1421-4C60-9F57-F79561CE943E}"/>
          </ac:picMkLst>
        </pc:picChg>
      </pc:sldChg>
      <pc:sldChg chg="addSp delSp modSp add replId">
        <pc:chgData name="George Karapalidis" userId="S::george.karapalidis@checkatrade.com::62778e89-e4fa-4b8e-9954-1e855d07996a" providerId="AD" clId="Web-{2BE8BC73-94C2-B255-057F-0450446C0FB0}" dt="2021-04-23T07:30:29.858" v="733" actId="1076"/>
        <pc:sldMkLst>
          <pc:docMk/>
          <pc:sldMk cId="1337929834" sldId="2143"/>
        </pc:sldMkLst>
        <pc:picChg chg="del">
          <ac:chgData name="George Karapalidis" userId="S::george.karapalidis@checkatrade.com::62778e89-e4fa-4b8e-9954-1e855d07996a" providerId="AD" clId="Web-{2BE8BC73-94C2-B255-057F-0450446C0FB0}" dt="2021-04-23T07:30:21.452" v="726"/>
          <ac:picMkLst>
            <pc:docMk/>
            <pc:sldMk cId="1337929834" sldId="2143"/>
            <ac:picMk id="4" creationId="{C7566078-1421-4C60-9F57-F79561CE943E}"/>
          </ac:picMkLst>
        </pc:picChg>
        <pc:picChg chg="add mod">
          <ac:chgData name="George Karapalidis" userId="S::george.karapalidis@checkatrade.com::62778e89-e4fa-4b8e-9954-1e855d07996a" providerId="AD" clId="Web-{2BE8BC73-94C2-B255-057F-0450446C0FB0}" dt="2021-04-23T07:30:29.858" v="733" actId="1076"/>
          <ac:picMkLst>
            <pc:docMk/>
            <pc:sldMk cId="1337929834" sldId="2143"/>
            <ac:picMk id="5" creationId="{0B2BBCB6-EE66-4125-8661-1CEF254E9436}"/>
          </ac:picMkLst>
        </pc:picChg>
      </pc:sldChg>
      <pc:sldChg chg="add del replId">
        <pc:chgData name="George Karapalidis" userId="S::george.karapalidis@checkatrade.com::62778e89-e4fa-4b8e-9954-1e855d07996a" providerId="AD" clId="Web-{2BE8BC73-94C2-B255-057F-0450446C0FB0}" dt="2021-04-23T07:29:00.841" v="700"/>
        <pc:sldMkLst>
          <pc:docMk/>
          <pc:sldMk cId="4134562081" sldId="2143"/>
        </pc:sldMkLst>
      </pc:sldChg>
      <pc:sldChg chg="addSp delSp modSp add replId">
        <pc:chgData name="George Karapalidis" userId="S::george.karapalidis@checkatrade.com::62778e89-e4fa-4b8e-9954-1e855d07996a" providerId="AD" clId="Web-{2BE8BC73-94C2-B255-057F-0450446C0FB0}" dt="2021-04-23T07:32:40.986" v="771" actId="20577"/>
        <pc:sldMkLst>
          <pc:docMk/>
          <pc:sldMk cId="128760593" sldId="2144"/>
        </pc:sldMkLst>
        <pc:spChg chg="add mod">
          <ac:chgData name="George Karapalidis" userId="S::george.karapalidis@checkatrade.com::62778e89-e4fa-4b8e-9954-1e855d07996a" providerId="AD" clId="Web-{2BE8BC73-94C2-B255-057F-0450446C0FB0}" dt="2021-04-23T07:32:40.986" v="771" actId="20577"/>
          <ac:spMkLst>
            <pc:docMk/>
            <pc:sldMk cId="128760593" sldId="2144"/>
            <ac:spMk id="7" creationId="{676A3604-846F-4D34-ABAB-02A5048EE5CE}"/>
          </ac:spMkLst>
        </pc:spChg>
        <pc:picChg chg="add mod">
          <ac:chgData name="George Karapalidis" userId="S::george.karapalidis@checkatrade.com::62778e89-e4fa-4b8e-9954-1e855d07996a" providerId="AD" clId="Web-{2BE8BC73-94C2-B255-057F-0450446C0FB0}" dt="2021-04-23T07:32:07.220" v="747" actId="1076"/>
          <ac:picMkLst>
            <pc:docMk/>
            <pc:sldMk cId="128760593" sldId="2144"/>
            <ac:picMk id="4" creationId="{C9866B66-9B51-4870-8DB0-2F0BD11D68DD}"/>
          </ac:picMkLst>
        </pc:picChg>
        <pc:picChg chg="del">
          <ac:chgData name="George Karapalidis" userId="S::george.karapalidis@checkatrade.com::62778e89-e4fa-4b8e-9954-1e855d07996a" providerId="AD" clId="Web-{2BE8BC73-94C2-B255-057F-0450446C0FB0}" dt="2021-04-23T07:31:06.140" v="735"/>
          <ac:picMkLst>
            <pc:docMk/>
            <pc:sldMk cId="128760593" sldId="2144"/>
            <ac:picMk id="5" creationId="{0B2BBCB6-EE66-4125-8661-1CEF254E9436}"/>
          </ac:picMkLst>
        </pc:picChg>
      </pc:sldChg>
    </pc:docChg>
  </pc:docChgLst>
  <pc:docChgLst>
    <pc:chgData name="George Karapalidis" userId="S::george.karapalidis@checkatrade.com::62778e89-e4fa-4b8e-9954-1e855d07996a" providerId="AD" clId="Web-{44927A24-1F61-5D84-6DB3-FE3169385097}"/>
    <pc:docChg chg="modSld">
      <pc:chgData name="George Karapalidis" userId="S::george.karapalidis@checkatrade.com::62778e89-e4fa-4b8e-9954-1e855d07996a" providerId="AD" clId="Web-{44927A24-1F61-5D84-6DB3-FE3169385097}" dt="2021-08-23T14:50:13.881" v="4" actId="1076"/>
      <pc:docMkLst>
        <pc:docMk/>
      </pc:docMkLst>
      <pc:sldChg chg="modSp">
        <pc:chgData name="George Karapalidis" userId="S::george.karapalidis@checkatrade.com::62778e89-e4fa-4b8e-9954-1e855d07996a" providerId="AD" clId="Web-{44927A24-1F61-5D84-6DB3-FE3169385097}" dt="2021-08-23T14:49:53.725" v="1" actId="14100"/>
        <pc:sldMkLst>
          <pc:docMk/>
          <pc:sldMk cId="28587206" sldId="2127"/>
        </pc:sldMkLst>
        <pc:spChg chg="mod">
          <ac:chgData name="George Karapalidis" userId="S::george.karapalidis@checkatrade.com::62778e89-e4fa-4b8e-9954-1e855d07996a" providerId="AD" clId="Web-{44927A24-1F61-5D84-6DB3-FE3169385097}" dt="2021-08-23T14:49:53.725" v="1" actId="14100"/>
          <ac:spMkLst>
            <pc:docMk/>
            <pc:sldMk cId="28587206" sldId="2127"/>
            <ac:spMk id="2" creationId="{70E7E081-8C9F-4A36-8607-BBA48D60B031}"/>
          </ac:spMkLst>
        </pc:spChg>
      </pc:sldChg>
      <pc:sldChg chg="modSp">
        <pc:chgData name="George Karapalidis" userId="S::george.karapalidis@checkatrade.com::62778e89-e4fa-4b8e-9954-1e855d07996a" providerId="AD" clId="Web-{44927A24-1F61-5D84-6DB3-FE3169385097}" dt="2021-08-23T11:48:21.353" v="0" actId="20577"/>
        <pc:sldMkLst>
          <pc:docMk/>
          <pc:sldMk cId="3563500863" sldId="2133"/>
        </pc:sldMkLst>
        <pc:spChg chg="mod">
          <ac:chgData name="George Karapalidis" userId="S::george.karapalidis@checkatrade.com::62778e89-e4fa-4b8e-9954-1e855d07996a" providerId="AD" clId="Web-{44927A24-1F61-5D84-6DB3-FE3169385097}" dt="2021-08-23T11:48:21.353" v="0" actId="20577"/>
          <ac:spMkLst>
            <pc:docMk/>
            <pc:sldMk cId="3563500863" sldId="2133"/>
            <ac:spMk id="3" creationId="{454BF06B-8B94-4BF8-ADA8-0EFF4208AC5F}"/>
          </ac:spMkLst>
        </pc:spChg>
      </pc:sldChg>
      <pc:sldChg chg="modSp">
        <pc:chgData name="George Karapalidis" userId="S::george.karapalidis@checkatrade.com::62778e89-e4fa-4b8e-9954-1e855d07996a" providerId="AD" clId="Web-{44927A24-1F61-5D84-6DB3-FE3169385097}" dt="2021-08-23T14:50:13.881" v="4" actId="1076"/>
        <pc:sldMkLst>
          <pc:docMk/>
          <pc:sldMk cId="879911639" sldId="2140"/>
        </pc:sldMkLst>
        <pc:picChg chg="mod">
          <ac:chgData name="George Karapalidis" userId="S::george.karapalidis@checkatrade.com::62778e89-e4fa-4b8e-9954-1e855d07996a" providerId="AD" clId="Web-{44927A24-1F61-5D84-6DB3-FE3169385097}" dt="2021-08-23T14:50:12.147" v="3" actId="1076"/>
          <ac:picMkLst>
            <pc:docMk/>
            <pc:sldMk cId="879911639" sldId="2140"/>
            <ac:picMk id="3" creationId="{D9495179-D8C0-4404-B9CB-EAAF3A3BA4A9}"/>
          </ac:picMkLst>
        </pc:picChg>
        <pc:picChg chg="mod">
          <ac:chgData name="George Karapalidis" userId="S::george.karapalidis@checkatrade.com::62778e89-e4fa-4b8e-9954-1e855d07996a" providerId="AD" clId="Web-{44927A24-1F61-5D84-6DB3-FE3169385097}" dt="2021-08-23T14:50:13.881" v="4" actId="1076"/>
          <ac:picMkLst>
            <pc:docMk/>
            <pc:sldMk cId="879911639" sldId="2140"/>
            <ac:picMk id="12" creationId="{CB2C45A5-7ECA-4B46-8817-071B76F252C9}"/>
          </ac:picMkLst>
        </pc:picChg>
      </pc:sldChg>
    </pc:docChg>
  </pc:docChgLst>
  <pc:docChgLst>
    <pc:chgData name="George Karapalidis" userId="S::george.karapalidis@checkatrade.com::62778e89-e4fa-4b8e-9954-1e855d07996a" providerId="AD" clId="Web-{544BB3AE-8878-B789-EE7A-9C406EAD7925}"/>
    <pc:docChg chg="modSld">
      <pc:chgData name="George Karapalidis" userId="S::george.karapalidis@checkatrade.com::62778e89-e4fa-4b8e-9954-1e855d07996a" providerId="AD" clId="Web-{544BB3AE-8878-B789-EE7A-9C406EAD7925}" dt="2021-08-23T15:37:31.418" v="1" actId="20577"/>
      <pc:docMkLst>
        <pc:docMk/>
      </pc:docMkLst>
      <pc:sldChg chg="modSp">
        <pc:chgData name="George Karapalidis" userId="S::george.karapalidis@checkatrade.com::62778e89-e4fa-4b8e-9954-1e855d07996a" providerId="AD" clId="Web-{544BB3AE-8878-B789-EE7A-9C406EAD7925}" dt="2021-08-23T15:37:31.418" v="1" actId="20577"/>
        <pc:sldMkLst>
          <pc:docMk/>
          <pc:sldMk cId="2353010875" sldId="2126"/>
        </pc:sldMkLst>
        <pc:spChg chg="mod">
          <ac:chgData name="George Karapalidis" userId="S::george.karapalidis@checkatrade.com::62778e89-e4fa-4b8e-9954-1e855d07996a" providerId="AD" clId="Web-{544BB3AE-8878-B789-EE7A-9C406EAD7925}" dt="2021-08-23T15:37:31.418" v="1" actId="20577"/>
          <ac:spMkLst>
            <pc:docMk/>
            <pc:sldMk cId="2353010875" sldId="2126"/>
            <ac:spMk id="2" creationId="{70E7E081-8C9F-4A36-8607-BBA48D60B0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F3E5-646D-2641-AEAA-8C7E5B0BECDA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8"/>
            <a:ext cx="5438140" cy="3887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0655-D653-8748-9F7B-612F6B51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5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0655-D653-8748-9F7B-612F6B51C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6187-5B41-3041-87FD-E16E724A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0205"/>
            <a:ext cx="9144000" cy="93975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64AC-3FEC-4040-A637-6532E65E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49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3CF-A98E-494E-B552-DFE60C6C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1BAD-906A-7549-9F69-490CE3C0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5A3D-5DBF-9942-8F28-6939DF4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19EE2-8C63-3541-9C5C-49569E36A6A5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39A7-360C-774E-A237-7570D5C5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8F45-592F-3240-89E4-A36BAE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CFEC554-D3E6-684E-9373-EDE90CC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3CF-A98E-494E-B552-DFE60C6C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1BAD-906A-7549-9F69-490CE3C0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466"/>
            <a:ext cx="4990106" cy="2851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5A3D-5DBF-9942-8F28-6939DF4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19EE2-8C63-3541-9C5C-49569E36A6A5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39A7-360C-774E-A237-7570D5C5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8F45-592F-3240-89E4-A36BAE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CFEC554-D3E6-684E-9373-EDE90CCC5D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BB7CCA-8095-4EC4-856A-5DB0B678580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63694" y="2536466"/>
            <a:ext cx="4990106" cy="2851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C66F7-8F6E-4007-891E-FB3044F9F79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1825625"/>
            <a:ext cx="10515600" cy="710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04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E1214-DAA7-974F-B3B8-83292254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999F-1B10-EE43-A63E-4C554131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6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46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rgbClr val="0058A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peo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peo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C18251-4CC8-CC45-823D-B24A287F8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730" y="871892"/>
            <a:ext cx="10128069" cy="3141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spc="-150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</a:rPr>
              <a:t>Interview Exercise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4400" b="1" spc="-150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</a:rPr>
              <a:t>Data Engineer</a:t>
            </a:r>
          </a:p>
          <a:p>
            <a:pPr algn="l"/>
            <a:r>
              <a:rPr lang="en-US" sz="3200" b="1" spc="-150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</a:rPr>
              <a:t>February 2022</a:t>
            </a:r>
            <a:endParaRPr lang="en-US" sz="3200" b="1" spc="-150" dirty="0">
              <a:solidFill>
                <a:schemeClr val="bg1"/>
              </a:solidFill>
              <a:ea typeface="Open Sans Semibold"/>
              <a:cs typeface="Open Sans Semibold"/>
            </a:endParaRPr>
          </a:p>
          <a:p>
            <a:pPr algn="l"/>
            <a:endParaRPr lang="en-US" sz="4800" b="1" spc="-15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081-8C9F-4A36-8607-BBA48D6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"/>
            <a:ext cx="10515600" cy="1325563"/>
          </a:xfrm>
        </p:spPr>
        <p:txBody>
          <a:bodyPr/>
          <a:lstStyle/>
          <a:p>
            <a:r>
              <a:rPr lang="en-GB">
                <a:latin typeface="Calibri"/>
                <a:ea typeface="Open Sans Semibold"/>
                <a:cs typeface="Calibri"/>
              </a:rPr>
              <a:t>Data Engineer – Technical Test</a:t>
            </a:r>
            <a:endParaRPr lang="en-GB" b="0">
              <a:latin typeface="Open Sans Semibold"/>
              <a:ea typeface="Open Sans Semibold"/>
              <a:cs typeface="Open Sans Semibold"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03470-DD80-4B84-821B-A78C8D9584B0}"/>
              </a:ext>
            </a:extLst>
          </p:cNvPr>
          <p:cNvSpPr txBox="1"/>
          <p:nvPr/>
        </p:nvSpPr>
        <p:spPr>
          <a:xfrm>
            <a:off x="838200" y="872043"/>
            <a:ext cx="10267946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Checkatrade – Answer to the Technical Test</a:t>
            </a:r>
          </a:p>
          <a:p>
            <a:endParaRPr lang="en-GB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cs typeface="Calibri"/>
              </a:rPr>
              <a:t>Get the JSON data from the Website: </a:t>
            </a:r>
            <a:r>
              <a:rPr lang="en-GB" dirty="0">
                <a:ea typeface="+mn-lt"/>
                <a:cs typeface="+mn-lt"/>
                <a:hlinkClick r:id="rId2"/>
              </a:rPr>
              <a:t>https://swapi.dev/people</a:t>
            </a:r>
            <a:endParaRPr lang="en-GB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The data we get through this JSON has some columns in nested manner. So, we will break the JSON into multiple tables. 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Following is the JSON example that is received for the people:</a:t>
            </a:r>
          </a:p>
          <a:p>
            <a:r>
              <a:rPr lang="en-GB" dirty="0">
                <a:cs typeface="Calibri"/>
              </a:rPr>
              <a:t>{</a:t>
            </a:r>
          </a:p>
          <a:p>
            <a:r>
              <a:rPr lang="en-GB" dirty="0">
                <a:cs typeface="Calibri"/>
              </a:rPr>
              <a:t>'count': 82, </a:t>
            </a:r>
          </a:p>
          <a:p>
            <a:r>
              <a:rPr lang="en-GB" dirty="0">
                <a:cs typeface="Calibri"/>
              </a:rPr>
              <a:t>'next':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/people/?page=2', </a:t>
            </a:r>
          </a:p>
          <a:p>
            <a:r>
              <a:rPr lang="en-GB" dirty="0">
                <a:cs typeface="Calibri"/>
              </a:rPr>
              <a:t>'previous': None, </a:t>
            </a:r>
          </a:p>
          <a:p>
            <a:r>
              <a:rPr lang="en-GB" dirty="0">
                <a:cs typeface="Calibri"/>
              </a:rPr>
              <a:t>'results': </a:t>
            </a:r>
          </a:p>
          <a:p>
            <a:r>
              <a:rPr lang="en-GB" dirty="0">
                <a:cs typeface="Calibri"/>
              </a:rPr>
              <a:t>[</a:t>
            </a:r>
          </a:p>
          <a:p>
            <a:r>
              <a:rPr lang="en-GB" dirty="0">
                <a:cs typeface="Calibri"/>
              </a:rPr>
              <a:t> {'name': 'Luke Skywalker', 'height': '172', 'mass': '77', '</a:t>
            </a:r>
            <a:r>
              <a:rPr lang="en-GB" dirty="0" err="1">
                <a:cs typeface="Calibri"/>
              </a:rPr>
              <a:t>hair_color</a:t>
            </a:r>
            <a:r>
              <a:rPr lang="en-GB" dirty="0">
                <a:cs typeface="Calibri"/>
              </a:rPr>
              <a:t>': 'blond', '</a:t>
            </a:r>
            <a:r>
              <a:rPr lang="en-GB" dirty="0" err="1">
                <a:cs typeface="Calibri"/>
              </a:rPr>
              <a:t>skin_color</a:t>
            </a:r>
            <a:r>
              <a:rPr lang="en-GB" dirty="0">
                <a:cs typeface="Calibri"/>
              </a:rPr>
              <a:t>': 'fair', '</a:t>
            </a:r>
            <a:r>
              <a:rPr lang="en-GB" dirty="0" err="1">
                <a:cs typeface="Calibri"/>
              </a:rPr>
              <a:t>eye_color</a:t>
            </a:r>
            <a:r>
              <a:rPr lang="en-GB" dirty="0">
                <a:cs typeface="Calibri"/>
              </a:rPr>
              <a:t>': 'blue', '</a:t>
            </a:r>
            <a:r>
              <a:rPr lang="en-GB" dirty="0" err="1">
                <a:cs typeface="Calibri"/>
              </a:rPr>
              <a:t>birth_year</a:t>
            </a:r>
            <a:r>
              <a:rPr lang="en-GB" dirty="0">
                <a:cs typeface="Calibri"/>
              </a:rPr>
              <a:t>': '19BBY', 'gender': 'male', '</a:t>
            </a:r>
            <a:r>
              <a:rPr lang="en-GB" dirty="0" err="1">
                <a:cs typeface="Calibri"/>
              </a:rPr>
              <a:t>homeworld</a:t>
            </a:r>
            <a:r>
              <a:rPr lang="en-GB" dirty="0">
                <a:cs typeface="Calibri"/>
              </a:rPr>
              <a:t>':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/planets/1/', 'films': ['https://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/films/1/',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/films/2/',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/films/3/',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/films/6/'], 'species': [], 'vehicles': ['https://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/vehicles/14/',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/vehicles/30/'], '</a:t>
            </a:r>
            <a:r>
              <a:rPr lang="en-GB" dirty="0" err="1">
                <a:cs typeface="Calibri"/>
              </a:rPr>
              <a:t>starships</a:t>
            </a:r>
            <a:r>
              <a:rPr lang="en-GB" dirty="0">
                <a:cs typeface="Calibri"/>
              </a:rPr>
              <a:t>': ['https://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starships</a:t>
            </a:r>
            <a:r>
              <a:rPr lang="en-GB" dirty="0">
                <a:cs typeface="Calibri"/>
              </a:rPr>
              <a:t>/12/',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starships</a:t>
            </a:r>
            <a:r>
              <a:rPr lang="en-GB" dirty="0">
                <a:cs typeface="Calibri"/>
              </a:rPr>
              <a:t>/22/'],'created': '2014-12-09T13:50:51.644000Z', 'edited': '2014-12-20T21:17:56.891000Z', '</a:t>
            </a:r>
            <a:r>
              <a:rPr lang="en-GB" dirty="0" err="1">
                <a:cs typeface="Calibri"/>
              </a:rPr>
              <a:t>url</a:t>
            </a:r>
            <a:r>
              <a:rPr lang="en-GB" dirty="0">
                <a:cs typeface="Calibri"/>
              </a:rPr>
              <a:t>': 'https://</a:t>
            </a:r>
            <a:r>
              <a:rPr lang="en-GB" dirty="0" err="1">
                <a:cs typeface="Calibri"/>
              </a:rPr>
              <a:t>swapi.dev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api</a:t>
            </a:r>
            <a:r>
              <a:rPr lang="en-GB" dirty="0">
                <a:cs typeface="Calibri"/>
              </a:rPr>
              <a:t>/people/1/’},</a:t>
            </a:r>
          </a:p>
          <a:p>
            <a:r>
              <a:rPr lang="en-GB" dirty="0">
                <a:cs typeface="Calibri"/>
              </a:rPr>
              <a:t>]</a:t>
            </a:r>
          </a:p>
          <a:p>
            <a:r>
              <a:rPr lang="en-GB" dirty="0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7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081-8C9F-4A36-8607-BBA48D6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"/>
            <a:ext cx="10515600" cy="1325563"/>
          </a:xfrm>
        </p:spPr>
        <p:txBody>
          <a:bodyPr/>
          <a:lstStyle/>
          <a:p>
            <a:r>
              <a:rPr lang="en-GB">
                <a:latin typeface="Calibri"/>
                <a:ea typeface="Open Sans Semibold"/>
                <a:cs typeface="Calibri"/>
              </a:rPr>
              <a:t>Data Engineer – Technical Test</a:t>
            </a:r>
            <a:endParaRPr lang="en-GB" b="0">
              <a:latin typeface="Open Sans Semibold"/>
              <a:ea typeface="Open Sans Semibold"/>
              <a:cs typeface="Open Sans Semibold"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03470-DD80-4B84-821B-A78C8D9584B0}"/>
              </a:ext>
            </a:extLst>
          </p:cNvPr>
          <p:cNvSpPr txBox="1"/>
          <p:nvPr/>
        </p:nvSpPr>
        <p:spPr>
          <a:xfrm>
            <a:off x="838200" y="604915"/>
            <a:ext cx="102679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Checkatrade – Answer to the Technical Test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C9FE9-5ECA-A146-AC4D-ECCDA9B82DB1}"/>
              </a:ext>
            </a:extLst>
          </p:cNvPr>
          <p:cNvSpPr/>
          <p:nvPr/>
        </p:nvSpPr>
        <p:spPr>
          <a:xfrm>
            <a:off x="3657600" y="1489753"/>
            <a:ext cx="4006921" cy="55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JSON data from the website</a:t>
            </a:r>
          </a:p>
          <a:p>
            <a:pPr algn="ctr"/>
            <a:r>
              <a:rPr lang="en-GB" dirty="0">
                <a:ea typeface="+mn-lt"/>
                <a:cs typeface="+mn-lt"/>
                <a:hlinkClick r:id="rId2"/>
              </a:rPr>
              <a:t>https://swapi.dev/people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F1FAD6-AF06-B843-B203-05E5E21E748A}"/>
              </a:ext>
            </a:extLst>
          </p:cNvPr>
          <p:cNvCxnSpPr>
            <a:stCxn id="3" idx="2"/>
          </p:cNvCxnSpPr>
          <p:nvPr/>
        </p:nvCxnSpPr>
        <p:spPr>
          <a:xfrm>
            <a:off x="5661061" y="2044557"/>
            <a:ext cx="0" cy="8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383744-0F5A-A047-8057-C4A58DBCA8D2}"/>
              </a:ext>
            </a:extLst>
          </p:cNvPr>
          <p:cNvSpPr/>
          <p:nvPr/>
        </p:nvSpPr>
        <p:spPr>
          <a:xfrm>
            <a:off x="758576" y="3151598"/>
            <a:ext cx="2066818" cy="55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results_people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C595E-14FB-4946-8ACD-BD1E56EA2C65}"/>
              </a:ext>
            </a:extLst>
          </p:cNvPr>
          <p:cNvSpPr/>
          <p:nvPr/>
        </p:nvSpPr>
        <p:spPr>
          <a:xfrm>
            <a:off x="3345951" y="3151598"/>
            <a:ext cx="2066818" cy="55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results_films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09410-77EB-1D46-8BD9-FC6F6CA99BB0}"/>
              </a:ext>
            </a:extLst>
          </p:cNvPr>
          <p:cNvSpPr/>
          <p:nvPr/>
        </p:nvSpPr>
        <p:spPr>
          <a:xfrm>
            <a:off x="5861407" y="3151598"/>
            <a:ext cx="2066818" cy="55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results_vehicles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9D184-E6DF-1F44-88C2-84B04B5964AF}"/>
              </a:ext>
            </a:extLst>
          </p:cNvPr>
          <p:cNvSpPr/>
          <p:nvPr/>
        </p:nvSpPr>
        <p:spPr>
          <a:xfrm>
            <a:off x="8376863" y="3151598"/>
            <a:ext cx="2066818" cy="55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results_starship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DAA3B8-A241-454B-8773-677716F362E8}"/>
              </a:ext>
            </a:extLst>
          </p:cNvPr>
          <p:cNvCxnSpPr/>
          <p:nvPr/>
        </p:nvCxnSpPr>
        <p:spPr>
          <a:xfrm>
            <a:off x="5661061" y="3863083"/>
            <a:ext cx="0" cy="86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617B95-B2E0-514E-BCD9-8678E5EB33B1}"/>
              </a:ext>
            </a:extLst>
          </p:cNvPr>
          <p:cNvSpPr/>
          <p:nvPr/>
        </p:nvSpPr>
        <p:spPr>
          <a:xfrm>
            <a:off x="4627651" y="4813443"/>
            <a:ext cx="2066818" cy="55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results_aggregated_table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081-8C9F-4A36-8607-BBA48D6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"/>
            <a:ext cx="10515600" cy="1325563"/>
          </a:xfrm>
        </p:spPr>
        <p:txBody>
          <a:bodyPr/>
          <a:lstStyle/>
          <a:p>
            <a:r>
              <a:rPr lang="en-GB">
                <a:latin typeface="Calibri"/>
                <a:ea typeface="Open Sans Semibold"/>
                <a:cs typeface="Calibri"/>
              </a:rPr>
              <a:t>Data Engineer – Technical Test</a:t>
            </a:r>
            <a:endParaRPr lang="en-GB" b="0">
              <a:latin typeface="Open Sans Semibold"/>
              <a:ea typeface="Open Sans Semibold"/>
              <a:cs typeface="Open Sans Semibold"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03470-DD80-4B84-821B-A78C8D9584B0}"/>
              </a:ext>
            </a:extLst>
          </p:cNvPr>
          <p:cNvSpPr txBox="1"/>
          <p:nvPr/>
        </p:nvSpPr>
        <p:spPr>
          <a:xfrm>
            <a:off x="838200" y="604915"/>
            <a:ext cx="1026794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Checkatrade – Answer to the Technical Test</a:t>
            </a:r>
          </a:p>
          <a:p>
            <a:endParaRPr lang="en-GB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GB" sz="1600" dirty="0">
                <a:cs typeface="Calibri"/>
              </a:rPr>
              <a:t>Since the JSON is difficult to handle, we need multiple tables to store the data. </a:t>
            </a:r>
          </a:p>
          <a:p>
            <a:pPr marL="342900" indent="-342900">
              <a:buAutoNum type="arabicPeriod"/>
            </a:pPr>
            <a:r>
              <a:rPr lang="en-GB" sz="1600" dirty="0">
                <a:ea typeface="+mn-lt"/>
                <a:cs typeface="Calibri"/>
              </a:rPr>
              <a:t>Following tables are designed for the JSON in MySQL database.</a:t>
            </a: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results_people</a:t>
            </a:r>
            <a:endParaRPr lang="en-GB" sz="1600" dirty="0">
              <a:ea typeface="+mn-lt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results_films</a:t>
            </a:r>
            <a:endParaRPr lang="en-GB" sz="1600" dirty="0">
              <a:ea typeface="+mn-lt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results_vehicles</a:t>
            </a:r>
            <a:endParaRPr lang="en-GB" sz="1600" dirty="0">
              <a:ea typeface="+mn-lt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results_starships</a:t>
            </a:r>
            <a:endParaRPr lang="en-GB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dirty="0">
                <a:ea typeface="+mn-lt"/>
                <a:cs typeface="+mn-lt"/>
              </a:rPr>
              <a:t>Sample data that goes into these tables are:</a:t>
            </a:r>
          </a:p>
          <a:p>
            <a:pPr marL="800100" lvl="1" indent="-342900">
              <a:buAutoNum type="arabicPeriod"/>
            </a:pPr>
            <a:r>
              <a:rPr lang="en-GB" sz="1600" b="1" dirty="0">
                <a:ea typeface="+mn-lt"/>
                <a:cs typeface="+mn-lt"/>
              </a:rPr>
              <a:t>results_people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GB" sz="1600" dirty="0">
                <a:ea typeface="+mn-lt"/>
                <a:cs typeface="+mn-lt"/>
              </a:rPr>
              <a:t>ID – This is an auto-increment number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GB" sz="1600" dirty="0">
                <a:ea typeface="+mn-lt"/>
                <a:cs typeface="+mn-lt"/>
              </a:rPr>
              <a:t>Name varchar(25) - 'Luke Skywalker'</a:t>
            </a:r>
          </a:p>
          <a:p>
            <a:pPr marL="1257300" lvl="2" indent="-342900">
              <a:buAutoNum type="romanUcPeriod"/>
            </a:pPr>
            <a:r>
              <a:rPr lang="en-GB" sz="1600" dirty="0">
                <a:ea typeface="+mn-lt"/>
                <a:cs typeface="+mn-lt"/>
              </a:rPr>
              <a:t>Height integer - 172</a:t>
            </a:r>
          </a:p>
          <a:p>
            <a:pPr marL="1257300" lvl="2" indent="-342900">
              <a:buAutoNum type="romanUcPeriod"/>
            </a:pPr>
            <a:r>
              <a:rPr lang="en-GB" sz="1600" dirty="0">
                <a:ea typeface="+mn-lt"/>
                <a:cs typeface="+mn-lt"/>
              </a:rPr>
              <a:t>Mass – integer - 77</a:t>
            </a:r>
          </a:p>
          <a:p>
            <a:pPr marL="1257300" lvl="2" indent="-342900">
              <a:buAutoNum type="romanUcPeriod"/>
            </a:pPr>
            <a:r>
              <a:rPr lang="en-GB" sz="1600" dirty="0" err="1">
                <a:ea typeface="+mn-lt"/>
                <a:cs typeface="+mn-lt"/>
              </a:rPr>
              <a:t>hair_color</a:t>
            </a:r>
            <a:r>
              <a:rPr lang="en-GB" sz="1600" dirty="0">
                <a:ea typeface="+mn-lt"/>
                <a:cs typeface="+mn-lt"/>
              </a:rPr>
              <a:t> – varchar(15) – ‘blonde’</a:t>
            </a:r>
          </a:p>
          <a:p>
            <a:pPr marL="1257300" lvl="2" indent="-342900">
              <a:buAutoNum type="romanUcPeriod"/>
            </a:pPr>
            <a:r>
              <a:rPr lang="en-GB" sz="1600" dirty="0" err="1">
                <a:ea typeface="+mn-lt"/>
                <a:cs typeface="+mn-lt"/>
              </a:rPr>
              <a:t>skin_color</a:t>
            </a:r>
            <a:r>
              <a:rPr lang="en-GB" sz="1600" dirty="0">
                <a:ea typeface="+mn-lt"/>
                <a:cs typeface="+mn-lt"/>
              </a:rPr>
              <a:t> – varchar(15) – ‘fair’</a:t>
            </a:r>
          </a:p>
          <a:p>
            <a:pPr marL="1257300" lvl="2" indent="-342900">
              <a:buAutoNum type="romanUcPeriod"/>
            </a:pPr>
            <a:r>
              <a:rPr lang="en-GB" sz="1600" dirty="0" err="1">
                <a:ea typeface="+mn-lt"/>
                <a:cs typeface="+mn-lt"/>
              </a:rPr>
              <a:t>eye_color</a:t>
            </a:r>
            <a:r>
              <a:rPr lang="en-GB" sz="1600" dirty="0">
                <a:ea typeface="+mn-lt"/>
                <a:cs typeface="+mn-lt"/>
              </a:rPr>
              <a:t> - - varchar(15) – ‘blue’</a:t>
            </a:r>
          </a:p>
          <a:p>
            <a:pPr marL="1257300" lvl="2" indent="-342900">
              <a:buAutoNum type="romanUcPeriod"/>
            </a:pPr>
            <a:r>
              <a:rPr lang="en-GB" sz="1600" dirty="0" err="1">
                <a:ea typeface="+mn-lt"/>
                <a:cs typeface="+mn-lt"/>
              </a:rPr>
              <a:t>birth_year</a:t>
            </a:r>
            <a:r>
              <a:rPr lang="en-GB" sz="1600" dirty="0">
                <a:ea typeface="+mn-lt"/>
                <a:cs typeface="+mn-lt"/>
              </a:rPr>
              <a:t> – varchar(10) – ‘19BBY’</a:t>
            </a:r>
          </a:p>
          <a:p>
            <a:pPr marL="1257300" lvl="2" indent="-342900">
              <a:buAutoNum type="romanUcPeriod"/>
            </a:pPr>
            <a:r>
              <a:rPr lang="en-GB" sz="1600" dirty="0">
                <a:ea typeface="+mn-lt"/>
                <a:cs typeface="+mn-lt"/>
              </a:rPr>
              <a:t>Gender – varchar(7) – ‘Male’</a:t>
            </a:r>
          </a:p>
          <a:p>
            <a:pPr marL="1257300" lvl="2" indent="-342900">
              <a:buAutoNum type="romanUcPeriod"/>
            </a:pPr>
            <a:r>
              <a:rPr lang="en-GB" sz="1600" dirty="0" err="1">
                <a:ea typeface="+mn-lt"/>
                <a:cs typeface="+mn-lt"/>
              </a:rPr>
              <a:t>Homeworld</a:t>
            </a:r>
            <a:r>
              <a:rPr lang="en-GB" sz="1600" dirty="0">
                <a:ea typeface="+mn-lt"/>
                <a:cs typeface="+mn-lt"/>
              </a:rPr>
              <a:t> – varchar(50) - 'https://</a:t>
            </a:r>
            <a:r>
              <a:rPr lang="en-GB" sz="1600" dirty="0" err="1">
                <a:ea typeface="+mn-lt"/>
                <a:cs typeface="+mn-lt"/>
              </a:rPr>
              <a:t>swapi.dev</a:t>
            </a:r>
            <a:r>
              <a:rPr lang="en-GB" sz="1600" dirty="0">
                <a:ea typeface="+mn-lt"/>
                <a:cs typeface="+mn-lt"/>
              </a:rPr>
              <a:t>/</a:t>
            </a:r>
            <a:r>
              <a:rPr lang="en-GB" sz="1600" dirty="0" err="1">
                <a:ea typeface="+mn-lt"/>
                <a:cs typeface="+mn-lt"/>
              </a:rPr>
              <a:t>api</a:t>
            </a:r>
            <a:r>
              <a:rPr lang="en-GB" sz="1600" dirty="0">
                <a:ea typeface="+mn-lt"/>
                <a:cs typeface="+mn-lt"/>
              </a:rPr>
              <a:t>/planets/1/'</a:t>
            </a:r>
          </a:p>
          <a:p>
            <a:pPr marL="1257300" lvl="2" indent="-342900">
              <a:buAutoNum type="romanUcPeriod"/>
            </a:pPr>
            <a:r>
              <a:rPr lang="en-GB" sz="1600" dirty="0">
                <a:ea typeface="+mn-lt"/>
                <a:cs typeface="+mn-lt"/>
              </a:rPr>
              <a:t>Species – varchar(50) - </a:t>
            </a:r>
          </a:p>
          <a:p>
            <a:pPr marL="1257300" lvl="2" indent="-342900">
              <a:buAutoNum type="romanUcPeriod"/>
            </a:pPr>
            <a:r>
              <a:rPr lang="en-GB" sz="1600" dirty="0">
                <a:ea typeface="+mn-lt"/>
                <a:cs typeface="+mn-lt"/>
              </a:rPr>
              <a:t>Created – varchar(25) - '2014-12-09T13:50:51.644000Z'</a:t>
            </a:r>
          </a:p>
          <a:p>
            <a:pPr marL="1257300" lvl="2" indent="-342900">
              <a:buAutoNum type="romanUcPeriod"/>
            </a:pPr>
            <a:r>
              <a:rPr lang="en-GB" sz="1600" dirty="0">
                <a:ea typeface="+mn-lt"/>
                <a:cs typeface="+mn-lt"/>
              </a:rPr>
              <a:t>Edited – varchar(25) - '2014-12-20T21:17:56.891000Z'</a:t>
            </a:r>
          </a:p>
          <a:p>
            <a:pPr marL="1257300" lvl="2" indent="-342900">
              <a:buAutoNum type="romanUcPeriod"/>
            </a:pPr>
            <a:r>
              <a:rPr lang="en-GB" sz="1600" dirty="0" err="1">
                <a:ea typeface="+mn-lt"/>
                <a:cs typeface="+mn-lt"/>
              </a:rPr>
              <a:t>url</a:t>
            </a:r>
            <a:r>
              <a:rPr lang="en-GB" sz="1600" dirty="0">
                <a:ea typeface="+mn-lt"/>
                <a:cs typeface="+mn-lt"/>
              </a:rPr>
              <a:t> – varchar(25) - 'https://</a:t>
            </a:r>
            <a:r>
              <a:rPr lang="en-GB" sz="1600" dirty="0" err="1">
                <a:ea typeface="+mn-lt"/>
                <a:cs typeface="+mn-lt"/>
              </a:rPr>
              <a:t>swapi.dev</a:t>
            </a:r>
            <a:r>
              <a:rPr lang="en-GB" sz="1600" dirty="0">
                <a:ea typeface="+mn-lt"/>
                <a:cs typeface="+mn-lt"/>
              </a:rPr>
              <a:t>/</a:t>
            </a:r>
            <a:r>
              <a:rPr lang="en-GB" sz="1600" dirty="0" err="1">
                <a:ea typeface="+mn-lt"/>
                <a:cs typeface="+mn-lt"/>
              </a:rPr>
              <a:t>api</a:t>
            </a:r>
            <a:r>
              <a:rPr lang="en-GB" sz="1600" dirty="0">
                <a:ea typeface="+mn-lt"/>
                <a:cs typeface="+mn-lt"/>
              </a:rPr>
              <a:t>/people/1/'</a:t>
            </a:r>
          </a:p>
        </p:txBody>
      </p:sp>
    </p:spTree>
    <p:extLst>
      <p:ext uri="{BB962C8B-B14F-4D97-AF65-F5344CB8AC3E}">
        <p14:creationId xmlns:p14="http://schemas.microsoft.com/office/powerpoint/2010/main" val="121990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081-8C9F-4A36-8607-BBA48D6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"/>
            <a:ext cx="10515600" cy="1325563"/>
          </a:xfrm>
        </p:spPr>
        <p:txBody>
          <a:bodyPr/>
          <a:lstStyle/>
          <a:p>
            <a:r>
              <a:rPr lang="en-GB">
                <a:latin typeface="Calibri"/>
                <a:ea typeface="Open Sans Semibold"/>
                <a:cs typeface="Calibri"/>
              </a:rPr>
              <a:t>Data Engineer – Technical Test</a:t>
            </a:r>
            <a:endParaRPr lang="en-GB" b="0">
              <a:latin typeface="Open Sans Semibold"/>
              <a:ea typeface="Open Sans Semibold"/>
              <a:cs typeface="Open Sans Semibold"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03470-DD80-4B84-821B-A78C8D9584B0}"/>
              </a:ext>
            </a:extLst>
          </p:cNvPr>
          <p:cNvSpPr txBox="1"/>
          <p:nvPr/>
        </p:nvSpPr>
        <p:spPr>
          <a:xfrm>
            <a:off x="838200" y="604915"/>
            <a:ext cx="1026794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>
                <a:cs typeface="Calibri"/>
              </a:rPr>
              <a:t> </a:t>
            </a:r>
            <a:r>
              <a:rPr lang="en-GB" sz="1600" dirty="0">
                <a:ea typeface="+mn-lt"/>
                <a:cs typeface="Calibri"/>
              </a:rPr>
              <a:t>Following tables are designed for the JSON in MySQL database.</a:t>
            </a: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results_people</a:t>
            </a:r>
            <a:endParaRPr lang="en-GB" sz="1600" dirty="0">
              <a:ea typeface="+mn-lt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results_films</a:t>
            </a:r>
            <a:endParaRPr lang="en-GB" sz="1600" dirty="0">
              <a:ea typeface="+mn-lt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results_vehicles</a:t>
            </a:r>
            <a:endParaRPr lang="en-GB" sz="1600" dirty="0">
              <a:ea typeface="+mn-lt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600" dirty="0" err="1">
                <a:ea typeface="+mn-lt"/>
                <a:cs typeface="Calibri"/>
              </a:rPr>
              <a:t>results_starships</a:t>
            </a:r>
            <a:endParaRPr lang="en-GB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dirty="0">
                <a:ea typeface="+mn-lt"/>
                <a:cs typeface="+mn-lt"/>
              </a:rPr>
              <a:t>Sample data that goes into these tables are:   </a:t>
            </a:r>
            <a:r>
              <a:rPr lang="en-GB" sz="1600" b="1" dirty="0">
                <a:ea typeface="+mn-lt"/>
                <a:cs typeface="+mn-lt"/>
              </a:rPr>
              <a:t>results_people</a:t>
            </a:r>
          </a:p>
          <a:p>
            <a:pPr marL="800100" lvl="1" indent="-342900">
              <a:buAutoNum type="arabicPeriod"/>
            </a:pPr>
            <a:r>
              <a:rPr lang="en-GB" sz="1600" b="1" dirty="0">
                <a:ea typeface="+mn-lt"/>
                <a:cs typeface="+mn-lt"/>
              </a:rPr>
              <a:t>results_people</a:t>
            </a:r>
          </a:p>
          <a:p>
            <a:pPr marL="1314450" lvl="2" indent="-400050">
              <a:buFont typeface="+mj-lt"/>
              <a:buAutoNum type="romanUcPeriod"/>
            </a:pPr>
            <a:endParaRPr lang="en-GB" sz="1600" dirty="0">
              <a:ea typeface="+mn-lt"/>
              <a:cs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62B9CFA-1371-7946-ADAD-4C8462A2F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41555"/>
              </p:ext>
            </p:extLst>
          </p:nvPr>
        </p:nvGraphicFramePr>
        <p:xfrm>
          <a:off x="1703226" y="2373805"/>
          <a:ext cx="812799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2970080873"/>
                    </a:ext>
                  </a:extLst>
                </a:gridCol>
                <a:gridCol w="2250040">
                  <a:extLst>
                    <a:ext uri="{9D8B030D-6E8A-4147-A177-3AD203B41FA5}">
                      <a16:colId xmlns:a16="http://schemas.microsoft.com/office/drawing/2014/main" val="3581465121"/>
                    </a:ext>
                  </a:extLst>
                </a:gridCol>
                <a:gridCol w="4252358">
                  <a:extLst>
                    <a:ext uri="{9D8B030D-6E8A-4147-A177-3AD203B41FA5}">
                      <a16:colId xmlns:a16="http://schemas.microsoft.com/office/drawing/2014/main" val="246785371"/>
                    </a:ext>
                  </a:extLst>
                </a:gridCol>
              </a:tblGrid>
              <a:tr h="290814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70524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 err="1">
                          <a:ea typeface="+mn-lt"/>
                          <a:cs typeface="+mn-lt"/>
                        </a:rPr>
                        <a:t>ID_People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This is an auto-increment number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88038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varchar(25)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'Luke Skywalker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95218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Height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50297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Mass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23050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 err="1">
                          <a:ea typeface="+mn-lt"/>
                          <a:cs typeface="+mn-lt"/>
                        </a:rPr>
                        <a:t>hair_color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varchar(15)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blonde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97053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 err="1">
                          <a:ea typeface="+mn-lt"/>
                          <a:cs typeface="+mn-lt"/>
                        </a:rPr>
                        <a:t>skin_color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varchar(15)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56410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 err="1">
                          <a:ea typeface="+mn-lt"/>
                          <a:cs typeface="+mn-lt"/>
                        </a:rPr>
                        <a:t>eye_color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varchar(15)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82707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 err="1">
                          <a:ea typeface="+mn-lt"/>
                          <a:cs typeface="+mn-lt"/>
                        </a:rPr>
                        <a:t>birth_year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varchar(10)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19BBY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82356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varchar(7)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30638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 err="1">
                          <a:ea typeface="+mn-lt"/>
                          <a:cs typeface="+mn-lt"/>
                        </a:rPr>
                        <a:t>Homeworld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varchar(50)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https://</a:t>
                      </a:r>
                      <a:r>
                        <a:rPr lang="en-GB" sz="1200" dirty="0" err="1">
                          <a:ea typeface="+mn-lt"/>
                          <a:cs typeface="+mn-lt"/>
                        </a:rPr>
                        <a:t>swapi.dev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/</a:t>
                      </a:r>
                      <a:r>
                        <a:rPr lang="en-GB" sz="1200" dirty="0" err="1">
                          <a:ea typeface="+mn-lt"/>
                          <a:cs typeface="+mn-lt"/>
                        </a:rPr>
                        <a:t>api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/planets/1/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9462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Species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varchar(50)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22145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Created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varchar(25)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'2014-12-09T13:50:51.644000Z'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68361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Edited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varchar(25)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'2014-12-20T21:17:56.891000Z'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84486"/>
                  </a:ext>
                </a:extLst>
              </a:tr>
              <a:tr h="261733">
                <a:tc>
                  <a:txBody>
                    <a:bodyPr/>
                    <a:lstStyle/>
                    <a:p>
                      <a:r>
                        <a:rPr lang="en-GB" sz="1200" dirty="0" err="1">
                          <a:ea typeface="+mn-lt"/>
                          <a:cs typeface="+mn-lt"/>
                        </a:rPr>
                        <a:t>url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varchar(25)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a typeface="+mn-lt"/>
                          <a:cs typeface="+mn-lt"/>
                        </a:rPr>
                        <a:t> 'https://</a:t>
                      </a:r>
                      <a:r>
                        <a:rPr lang="en-GB" sz="1200" dirty="0" err="1">
                          <a:ea typeface="+mn-lt"/>
                          <a:cs typeface="+mn-lt"/>
                        </a:rPr>
                        <a:t>swapi.dev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/</a:t>
                      </a:r>
                      <a:r>
                        <a:rPr lang="en-GB" sz="1200" dirty="0" err="1">
                          <a:ea typeface="+mn-lt"/>
                          <a:cs typeface="+mn-lt"/>
                        </a:rPr>
                        <a:t>api</a:t>
                      </a:r>
                      <a:r>
                        <a:rPr lang="en-GB" sz="1200" dirty="0">
                          <a:ea typeface="+mn-lt"/>
                          <a:cs typeface="+mn-lt"/>
                        </a:rPr>
                        <a:t>/people/1/'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8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081-8C9F-4A36-8607-BBA48D6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"/>
            <a:ext cx="10515600" cy="1325563"/>
          </a:xfrm>
        </p:spPr>
        <p:txBody>
          <a:bodyPr/>
          <a:lstStyle/>
          <a:p>
            <a:r>
              <a:rPr lang="en-GB">
                <a:latin typeface="Calibri"/>
                <a:ea typeface="Open Sans Semibold"/>
                <a:cs typeface="Calibri"/>
              </a:rPr>
              <a:t>Data Engineer – Technical Test</a:t>
            </a:r>
            <a:endParaRPr lang="en-GB" b="0">
              <a:latin typeface="Open Sans Semibold"/>
              <a:ea typeface="Open Sans Semibold"/>
              <a:cs typeface="Open Sans Semibold"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03470-DD80-4B84-821B-A78C8D9584B0}"/>
              </a:ext>
            </a:extLst>
          </p:cNvPr>
          <p:cNvSpPr txBox="1"/>
          <p:nvPr/>
        </p:nvSpPr>
        <p:spPr>
          <a:xfrm>
            <a:off x="838200" y="604915"/>
            <a:ext cx="1026794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Checkatrade – Answer to the Technical Test</a:t>
            </a:r>
            <a:r>
              <a:rPr lang="en-GB" sz="1600" dirty="0">
                <a:ea typeface="+mn-lt"/>
                <a:cs typeface="+mn-lt"/>
              </a:rPr>
              <a:t>:</a:t>
            </a:r>
          </a:p>
          <a:p>
            <a:endParaRPr lang="en-GB" sz="1600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600" b="1" dirty="0" err="1">
                <a:ea typeface="+mn-lt"/>
                <a:cs typeface="+mn-lt"/>
              </a:rPr>
              <a:t>results_films</a:t>
            </a:r>
            <a:endParaRPr lang="en-GB" sz="1600" b="1" dirty="0">
              <a:ea typeface="+mn-lt"/>
              <a:cs typeface="+mn-lt"/>
            </a:endParaRPr>
          </a:p>
          <a:p>
            <a:pPr marL="1314450" lvl="2" indent="-400050">
              <a:buFont typeface="+mj-lt"/>
              <a:buAutoNum type="romanUcPeriod"/>
            </a:pPr>
            <a:endParaRPr lang="en-GB" sz="1600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600" b="1" dirty="0" err="1">
                <a:ea typeface="+mn-lt"/>
                <a:cs typeface="+mn-lt"/>
              </a:rPr>
              <a:t>results_vehicles</a:t>
            </a: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600" b="1" dirty="0">
              <a:ea typeface="+mn-lt"/>
              <a:cs typeface="+mn-lt"/>
            </a:endParaRPr>
          </a:p>
          <a:p>
            <a:pPr lvl="2"/>
            <a:endParaRPr lang="en-GB" sz="1600" dirty="0">
              <a:ea typeface="+mn-lt"/>
              <a:cs typeface="+mn-lt"/>
            </a:endParaRPr>
          </a:p>
          <a:p>
            <a:pPr lvl="1"/>
            <a:endParaRPr lang="en-GB" sz="1600" b="1" dirty="0">
              <a:ea typeface="+mn-lt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600" b="1" dirty="0" err="1">
                <a:ea typeface="+mn-lt"/>
                <a:cs typeface="+mn-lt"/>
              </a:rPr>
              <a:t>results_starships</a:t>
            </a:r>
            <a:endParaRPr lang="en-GB" sz="1600" b="1" dirty="0">
              <a:ea typeface="+mn-lt"/>
              <a:cs typeface="+mn-lt"/>
            </a:endParaRPr>
          </a:p>
          <a:p>
            <a:pPr marL="1257300" lvl="2" indent="-342900">
              <a:buFont typeface="+mj-lt"/>
              <a:buAutoNum type="arabicPeriod"/>
            </a:pPr>
            <a:endParaRPr lang="en-GB" sz="1600" dirty="0">
              <a:ea typeface="+mn-lt"/>
              <a:cs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2EF7AD-CCDE-5E4B-A732-DC0101F5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25921"/>
              </p:ext>
            </p:extLst>
          </p:nvPr>
        </p:nvGraphicFramePr>
        <p:xfrm>
          <a:off x="1703226" y="1455495"/>
          <a:ext cx="8447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880">
                  <a:extLst>
                    <a:ext uri="{9D8B030D-6E8A-4147-A177-3AD203B41FA5}">
                      <a16:colId xmlns:a16="http://schemas.microsoft.com/office/drawing/2014/main" val="1458032681"/>
                    </a:ext>
                  </a:extLst>
                </a:gridCol>
                <a:gridCol w="2815880">
                  <a:extLst>
                    <a:ext uri="{9D8B030D-6E8A-4147-A177-3AD203B41FA5}">
                      <a16:colId xmlns:a16="http://schemas.microsoft.com/office/drawing/2014/main" val="1157985100"/>
                    </a:ext>
                  </a:extLst>
                </a:gridCol>
                <a:gridCol w="2815880">
                  <a:extLst>
                    <a:ext uri="{9D8B030D-6E8A-4147-A177-3AD203B41FA5}">
                      <a16:colId xmlns:a16="http://schemas.microsoft.com/office/drawing/2014/main" val="31763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7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ID_Film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a typeface="+mn-lt"/>
                          <a:cs typeface="+mn-lt"/>
                        </a:rPr>
                        <a:t>This is an auto-increment number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Film_name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Varchar(5000)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swapi.dev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/films/1/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5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ID_People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be used to link other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31968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77DDC83-8526-124B-9AE8-A67870AD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88324"/>
              </p:ext>
            </p:extLst>
          </p:nvPr>
        </p:nvGraphicFramePr>
        <p:xfrm>
          <a:off x="1696981" y="3397555"/>
          <a:ext cx="8550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128">
                  <a:extLst>
                    <a:ext uri="{9D8B030D-6E8A-4147-A177-3AD203B41FA5}">
                      <a16:colId xmlns:a16="http://schemas.microsoft.com/office/drawing/2014/main" val="1458032681"/>
                    </a:ext>
                  </a:extLst>
                </a:gridCol>
                <a:gridCol w="2850128">
                  <a:extLst>
                    <a:ext uri="{9D8B030D-6E8A-4147-A177-3AD203B41FA5}">
                      <a16:colId xmlns:a16="http://schemas.microsoft.com/office/drawing/2014/main" val="1157985100"/>
                    </a:ext>
                  </a:extLst>
                </a:gridCol>
                <a:gridCol w="2850128">
                  <a:extLst>
                    <a:ext uri="{9D8B030D-6E8A-4147-A177-3AD203B41FA5}">
                      <a16:colId xmlns:a16="http://schemas.microsoft.com/office/drawing/2014/main" val="31763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7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ID_Vehicle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a typeface="+mn-lt"/>
                          <a:cs typeface="+mn-lt"/>
                        </a:rPr>
                        <a:t>This is an auto-increment number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Varchar(5000)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swapi.dev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/vehicles/14/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5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ID_People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 be used to link other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61882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3E5E47E-940A-1045-AF13-5C1D135C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69247"/>
              </p:ext>
            </p:extLst>
          </p:nvPr>
        </p:nvGraphicFramePr>
        <p:xfrm>
          <a:off x="1696981" y="5140565"/>
          <a:ext cx="8550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128">
                  <a:extLst>
                    <a:ext uri="{9D8B030D-6E8A-4147-A177-3AD203B41FA5}">
                      <a16:colId xmlns:a16="http://schemas.microsoft.com/office/drawing/2014/main" val="1458032681"/>
                    </a:ext>
                  </a:extLst>
                </a:gridCol>
                <a:gridCol w="2850128">
                  <a:extLst>
                    <a:ext uri="{9D8B030D-6E8A-4147-A177-3AD203B41FA5}">
                      <a16:colId xmlns:a16="http://schemas.microsoft.com/office/drawing/2014/main" val="1157985100"/>
                    </a:ext>
                  </a:extLst>
                </a:gridCol>
                <a:gridCol w="2850128">
                  <a:extLst>
                    <a:ext uri="{9D8B030D-6E8A-4147-A177-3AD203B41FA5}">
                      <a16:colId xmlns:a16="http://schemas.microsoft.com/office/drawing/2014/main" val="31763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7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ID_Starship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a typeface="+mn-lt"/>
                          <a:cs typeface="+mn-lt"/>
                        </a:rPr>
                        <a:t>This is an auto-increment number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starship_name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Varchar(5000)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swapi.dev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/starships/12/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5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ID_People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be used to link other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081-8C9F-4A36-8607-BBA48D6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"/>
            <a:ext cx="10515600" cy="1325563"/>
          </a:xfrm>
        </p:spPr>
        <p:txBody>
          <a:bodyPr/>
          <a:lstStyle/>
          <a:p>
            <a:r>
              <a:rPr lang="en-GB">
                <a:latin typeface="Calibri"/>
                <a:ea typeface="Open Sans Semibold"/>
                <a:cs typeface="Calibri"/>
              </a:rPr>
              <a:t>Data Engineer – Technical Test</a:t>
            </a:r>
            <a:endParaRPr lang="en-GB" b="0">
              <a:latin typeface="Open Sans Semibold"/>
              <a:ea typeface="Open Sans Semibold"/>
              <a:cs typeface="Open Sans Semibold"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03470-DD80-4B84-821B-A78C8D9584B0}"/>
              </a:ext>
            </a:extLst>
          </p:cNvPr>
          <p:cNvSpPr txBox="1"/>
          <p:nvPr/>
        </p:nvSpPr>
        <p:spPr>
          <a:xfrm>
            <a:off x="838200" y="748395"/>
            <a:ext cx="10267946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Checkatrade – Answer to the Technical Test</a:t>
            </a:r>
            <a:r>
              <a:rPr lang="en-GB" sz="1600" dirty="0">
                <a:ea typeface="+mn-lt"/>
                <a:cs typeface="+mn-lt"/>
              </a:rPr>
              <a:t>:</a:t>
            </a:r>
          </a:p>
          <a:p>
            <a:endParaRPr lang="en-GB" sz="1600" dirty="0">
              <a:ea typeface="+mn-lt"/>
              <a:cs typeface="+mn-lt"/>
            </a:endParaRPr>
          </a:p>
          <a:p>
            <a:r>
              <a:rPr lang="en-GB" sz="1600" u="sng" dirty="0">
                <a:ea typeface="+mn-lt"/>
                <a:cs typeface="+mn-lt"/>
              </a:rPr>
              <a:t>Sql Script to find out the oldest character by film:</a:t>
            </a:r>
          </a:p>
          <a:p>
            <a:endParaRPr lang="en-GB" sz="1600" dirty="0">
              <a:ea typeface="+mn-lt"/>
              <a:cs typeface="+mn-lt"/>
            </a:endParaRPr>
          </a:p>
          <a:p>
            <a:r>
              <a:rPr lang="en-GB" sz="1600" dirty="0">
                <a:ea typeface="+mn-lt"/>
                <a:cs typeface="+mn-lt"/>
              </a:rPr>
              <a:t>select * from </a:t>
            </a:r>
          </a:p>
          <a:p>
            <a:r>
              <a:rPr lang="en-GB" sz="1600" dirty="0">
                <a:ea typeface="+mn-lt"/>
                <a:cs typeface="+mn-lt"/>
              </a:rPr>
              <a:t>(Select </a:t>
            </a:r>
            <a:r>
              <a:rPr lang="en-GB" sz="1600" dirty="0" err="1">
                <a:ea typeface="+mn-lt"/>
                <a:cs typeface="+mn-lt"/>
              </a:rPr>
              <a:t>people.name</a:t>
            </a:r>
            <a:r>
              <a:rPr lang="en-GB" sz="1600" dirty="0">
                <a:ea typeface="+mn-lt"/>
                <a:cs typeface="+mn-lt"/>
              </a:rPr>
              <a:t>, count(</a:t>
            </a:r>
            <a:r>
              <a:rPr lang="en-GB" sz="1600" dirty="0" err="1">
                <a:ea typeface="+mn-lt"/>
                <a:cs typeface="+mn-lt"/>
              </a:rPr>
              <a:t>films.film_name</a:t>
            </a:r>
            <a:r>
              <a:rPr lang="en-GB" sz="1600" dirty="0">
                <a:ea typeface="+mn-lt"/>
                <a:cs typeface="+mn-lt"/>
              </a:rPr>
              <a:t>) as </a:t>
            </a:r>
            <a:r>
              <a:rPr lang="en-GB" sz="1600" dirty="0" err="1">
                <a:ea typeface="+mn-lt"/>
                <a:cs typeface="+mn-lt"/>
              </a:rPr>
              <a:t>TotalFilms</a:t>
            </a:r>
            <a:r>
              <a:rPr lang="en-GB" sz="1600" dirty="0">
                <a:ea typeface="+mn-lt"/>
                <a:cs typeface="+mn-lt"/>
              </a:rPr>
              <a:t> from results_people as people </a:t>
            </a:r>
          </a:p>
          <a:p>
            <a:r>
              <a:rPr lang="en-GB" sz="1600" dirty="0">
                <a:ea typeface="+mn-lt"/>
                <a:cs typeface="+mn-lt"/>
              </a:rPr>
              <a:t>Inner join </a:t>
            </a:r>
            <a:r>
              <a:rPr lang="en-GB" sz="1600" dirty="0" err="1">
                <a:ea typeface="+mn-lt"/>
                <a:cs typeface="+mn-lt"/>
              </a:rPr>
              <a:t>results_films</a:t>
            </a:r>
            <a:r>
              <a:rPr lang="en-GB" sz="1600" dirty="0">
                <a:ea typeface="+mn-lt"/>
                <a:cs typeface="+mn-lt"/>
              </a:rPr>
              <a:t> as films</a:t>
            </a:r>
          </a:p>
          <a:p>
            <a:r>
              <a:rPr lang="en-GB" sz="1600" dirty="0">
                <a:ea typeface="+mn-lt"/>
                <a:cs typeface="+mn-lt"/>
              </a:rPr>
              <a:t>On</a:t>
            </a:r>
          </a:p>
          <a:p>
            <a:r>
              <a:rPr lang="en-GB" sz="1600" dirty="0" err="1">
                <a:ea typeface="+mn-lt"/>
                <a:cs typeface="+mn-lt"/>
              </a:rPr>
              <a:t>People.ID_People</a:t>
            </a:r>
            <a:r>
              <a:rPr lang="en-GB" sz="1600" dirty="0">
                <a:ea typeface="+mn-lt"/>
                <a:cs typeface="+mn-lt"/>
              </a:rPr>
              <a:t> = films. </a:t>
            </a:r>
            <a:r>
              <a:rPr lang="en-GB" sz="1600" dirty="0" err="1">
                <a:ea typeface="+mn-lt"/>
                <a:cs typeface="+mn-lt"/>
              </a:rPr>
              <a:t>ID_People</a:t>
            </a:r>
            <a:endParaRPr lang="en-GB" sz="1600" dirty="0">
              <a:ea typeface="+mn-lt"/>
              <a:cs typeface="+mn-lt"/>
            </a:endParaRPr>
          </a:p>
          <a:p>
            <a:r>
              <a:rPr lang="en-GB" sz="1600" dirty="0">
                <a:ea typeface="+mn-lt"/>
                <a:cs typeface="+mn-lt"/>
              </a:rPr>
              <a:t>group by </a:t>
            </a:r>
            <a:r>
              <a:rPr lang="en-GB" sz="1600" dirty="0" err="1">
                <a:ea typeface="+mn-lt"/>
                <a:cs typeface="+mn-lt"/>
              </a:rPr>
              <a:t>people.name</a:t>
            </a:r>
            <a:endParaRPr lang="en-GB" sz="1600" dirty="0">
              <a:ea typeface="+mn-lt"/>
              <a:cs typeface="+mn-lt"/>
            </a:endParaRPr>
          </a:p>
          <a:p>
            <a:r>
              <a:rPr lang="en-GB" sz="1600" dirty="0">
                <a:ea typeface="+mn-lt"/>
                <a:cs typeface="+mn-lt"/>
              </a:rPr>
              <a:t>order by </a:t>
            </a:r>
            <a:r>
              <a:rPr lang="en-GB" sz="1600" dirty="0" err="1">
                <a:ea typeface="+mn-lt"/>
                <a:cs typeface="+mn-lt"/>
              </a:rPr>
              <a:t>TotalFilms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desc</a:t>
            </a:r>
            <a:r>
              <a:rPr lang="en-GB" sz="1600" dirty="0">
                <a:ea typeface="+mn-lt"/>
                <a:cs typeface="+mn-lt"/>
              </a:rPr>
              <a:t>) a limit 1;</a:t>
            </a: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r>
              <a:rPr lang="en-GB" sz="1600" b="1" dirty="0" err="1">
                <a:ea typeface="+mn-lt"/>
                <a:cs typeface="+mn-lt"/>
              </a:rPr>
              <a:t>results_aggregated_Table</a:t>
            </a:r>
            <a:endParaRPr lang="en-GB" sz="1600" b="1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F0689D3-9EFD-564E-8485-90ABB187F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91369"/>
              </p:ext>
            </p:extLst>
          </p:nvPr>
        </p:nvGraphicFramePr>
        <p:xfrm>
          <a:off x="838200" y="4287810"/>
          <a:ext cx="102679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49">
                  <a:extLst>
                    <a:ext uri="{9D8B030D-6E8A-4147-A177-3AD203B41FA5}">
                      <a16:colId xmlns:a16="http://schemas.microsoft.com/office/drawing/2014/main" val="1458032681"/>
                    </a:ext>
                  </a:extLst>
                </a:gridCol>
                <a:gridCol w="3422649">
                  <a:extLst>
                    <a:ext uri="{9D8B030D-6E8A-4147-A177-3AD203B41FA5}">
                      <a16:colId xmlns:a16="http://schemas.microsoft.com/office/drawing/2014/main" val="1157985100"/>
                    </a:ext>
                  </a:extLst>
                </a:gridCol>
                <a:gridCol w="3422649">
                  <a:extLst>
                    <a:ext uri="{9D8B030D-6E8A-4147-A177-3AD203B41FA5}">
                      <a16:colId xmlns:a16="http://schemas.microsoft.com/office/drawing/2014/main" val="31763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7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ID_Aggregation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a typeface="+mn-lt"/>
                          <a:cs typeface="+mn-lt"/>
                        </a:rPr>
                        <a:t>This is an auto-increment number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swapi.dev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api</a:t>
                      </a:r>
                      <a:r>
                        <a:rPr lang="en-US" sz="1400" dirty="0"/>
                        <a:t>/starships/12/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5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TotalFilms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be used to link other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6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081-8C9F-4A36-8607-BBA48D6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"/>
            <a:ext cx="10515600" cy="1325563"/>
          </a:xfrm>
        </p:spPr>
        <p:txBody>
          <a:bodyPr/>
          <a:lstStyle/>
          <a:p>
            <a:r>
              <a:rPr lang="en-GB">
                <a:latin typeface="Calibri"/>
                <a:ea typeface="Open Sans Semibold"/>
                <a:cs typeface="Calibri"/>
              </a:rPr>
              <a:t>Data Engineer – Technical Test</a:t>
            </a:r>
            <a:endParaRPr lang="en-GB" b="0">
              <a:latin typeface="Open Sans Semibold"/>
              <a:ea typeface="Open Sans Semibold"/>
              <a:cs typeface="Open Sans Semibold"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03470-DD80-4B84-821B-A78C8D9584B0}"/>
              </a:ext>
            </a:extLst>
          </p:cNvPr>
          <p:cNvSpPr txBox="1"/>
          <p:nvPr/>
        </p:nvSpPr>
        <p:spPr>
          <a:xfrm>
            <a:off x="827926" y="748395"/>
            <a:ext cx="10267946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Checkatrade – Answer to the Technical Test</a:t>
            </a:r>
            <a:r>
              <a:rPr lang="en-GB" sz="1600" dirty="0">
                <a:ea typeface="+mn-lt"/>
                <a:cs typeface="+mn-lt"/>
              </a:rPr>
              <a:t>:</a:t>
            </a:r>
          </a:p>
          <a:p>
            <a:endParaRPr lang="en-GB" sz="1600" dirty="0">
              <a:ea typeface="+mn-lt"/>
              <a:cs typeface="+mn-lt"/>
            </a:endParaRPr>
          </a:p>
          <a:p>
            <a:r>
              <a:rPr lang="en-GB" sz="1600" u="sng" dirty="0">
                <a:ea typeface="+mn-lt"/>
                <a:cs typeface="+mn-lt"/>
              </a:rPr>
              <a:t>Airflow Job to run the 2 tasks:</a:t>
            </a:r>
          </a:p>
          <a:p>
            <a:endParaRPr lang="en-GB" sz="1600" u="sng" dirty="0">
              <a:ea typeface="+mn-lt"/>
              <a:cs typeface="+mn-lt"/>
            </a:endParaRPr>
          </a:p>
          <a:p>
            <a:r>
              <a:rPr lang="en-GB" sz="1600" dirty="0">
                <a:ea typeface="+mn-lt"/>
                <a:cs typeface="+mn-lt"/>
              </a:rPr>
              <a:t>The 2 DAG files are:</a:t>
            </a:r>
          </a:p>
          <a:p>
            <a:endParaRPr lang="en-GB" sz="1600" u="sng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ea typeface="+mn-lt"/>
                <a:cs typeface="+mn-lt"/>
              </a:rPr>
              <a:t>dag_get_data_api.py</a:t>
            </a:r>
            <a:endParaRPr lang="en-GB" sz="16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ea typeface="+mn-lt"/>
                <a:cs typeface="+mn-lt"/>
              </a:rPr>
              <a:t>agg_dag.py</a:t>
            </a:r>
            <a:endParaRPr lang="en-GB" sz="16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u="sng" dirty="0">
              <a:ea typeface="+mn-lt"/>
              <a:cs typeface="+mn-lt"/>
            </a:endParaRPr>
          </a:p>
          <a:p>
            <a:endParaRPr lang="en-GB" sz="1600" u="sng" dirty="0">
              <a:ea typeface="+mn-lt"/>
              <a:cs typeface="+mn-lt"/>
            </a:endParaRPr>
          </a:p>
          <a:p>
            <a:r>
              <a:rPr lang="en-GB" sz="1600" u="sng" dirty="0">
                <a:ea typeface="+mn-lt"/>
                <a:cs typeface="+mn-lt"/>
              </a:rPr>
              <a:t>The 2</a:t>
            </a:r>
            <a:r>
              <a:rPr lang="en-GB" sz="1600" u="sng" baseline="30000" dirty="0">
                <a:ea typeface="+mn-lt"/>
                <a:cs typeface="+mn-lt"/>
              </a:rPr>
              <a:t>nd</a:t>
            </a:r>
            <a:r>
              <a:rPr lang="en-GB" sz="1600" u="sng" dirty="0">
                <a:ea typeface="+mn-lt"/>
                <a:cs typeface="+mn-lt"/>
              </a:rPr>
              <a:t> DAG (</a:t>
            </a:r>
            <a:r>
              <a:rPr lang="en-GB" sz="1600" u="sng" dirty="0" err="1">
                <a:ea typeface="+mn-lt"/>
                <a:cs typeface="+mn-lt"/>
              </a:rPr>
              <a:t>agg_dag.py</a:t>
            </a:r>
            <a:r>
              <a:rPr lang="en-GB" sz="1600" u="sng" dirty="0">
                <a:ea typeface="+mn-lt"/>
                <a:cs typeface="+mn-lt"/>
              </a:rPr>
              <a:t>) will not function until the 1</a:t>
            </a:r>
            <a:r>
              <a:rPr lang="en-GB" sz="1600" u="sng" baseline="30000" dirty="0">
                <a:ea typeface="+mn-lt"/>
                <a:cs typeface="+mn-lt"/>
              </a:rPr>
              <a:t>st</a:t>
            </a:r>
            <a:r>
              <a:rPr lang="en-GB" sz="1600" u="sng" dirty="0">
                <a:ea typeface="+mn-lt"/>
                <a:cs typeface="+mn-lt"/>
              </a:rPr>
              <a:t> DAG (</a:t>
            </a:r>
            <a:r>
              <a:rPr lang="en-GB" sz="1600" u="sng" dirty="0" err="1">
                <a:ea typeface="+mn-lt"/>
                <a:cs typeface="+mn-lt"/>
              </a:rPr>
              <a:t>dag_get_data_api.py</a:t>
            </a:r>
            <a:r>
              <a:rPr lang="en-GB" sz="1600" u="sng" dirty="0">
                <a:ea typeface="+mn-lt"/>
                <a:cs typeface="+mn-lt"/>
              </a:rPr>
              <a:t>) is working correctly</a:t>
            </a: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93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761BCE151374883DF98076DA6D4F4" ma:contentTypeVersion="12" ma:contentTypeDescription="Create a new document." ma:contentTypeScope="" ma:versionID="98e4d31e1c83d47bc82049aded71d4b4">
  <xsd:schema xmlns:xsd="http://www.w3.org/2001/XMLSchema" xmlns:xs="http://www.w3.org/2001/XMLSchema" xmlns:p="http://schemas.microsoft.com/office/2006/metadata/properties" xmlns:ns2="e214c3e8-bc4d-4c97-8b51-b10701b6e098" xmlns:ns3="ab4c7b55-2114-4d00-893a-26c4e450361a" targetNamespace="http://schemas.microsoft.com/office/2006/metadata/properties" ma:root="true" ma:fieldsID="2aeb7ac9dcab73a141d564c58b1b3ee2" ns2:_="" ns3:_="">
    <xsd:import namespace="e214c3e8-bc4d-4c97-8b51-b10701b6e098"/>
    <xsd:import namespace="ab4c7b55-2114-4d00-893a-26c4e45036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Workspac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4c3e8-bc4d-4c97-8b51-b10701b6e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Workspace" ma:index="18" nillable="true" ma:displayName="Workspace" ma:format="Dropdown" ma:internalName="Workspace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c7b55-2114-4d00-893a-26c4e45036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4c7b55-2114-4d00-893a-26c4e450361a">
      <UserInfo>
        <DisplayName>Andy Harper</DisplayName>
        <AccountId>142</AccountId>
        <AccountType/>
      </UserInfo>
    </SharedWithUsers>
    <Workspace xmlns="e214c3e8-bc4d-4c97-8b51-b10701b6e09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FA5A-0C93-4217-810B-CCFB1F2A2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14c3e8-bc4d-4c97-8b51-b10701b6e098"/>
    <ds:schemaRef ds:uri="ab4c7b55-2114-4d00-893a-26c4e45036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E47307-5320-4AF7-A776-55DA695CCFA2}">
  <ds:schemaRefs>
    <ds:schemaRef ds:uri="16ccb9b8-d691-4d17-ba7a-d58450754b08"/>
    <ds:schemaRef ds:uri="29fe5a2e-6903-43ba-8e46-b16bd28a01ad"/>
    <ds:schemaRef ds:uri="ab4c7b55-2114-4d00-893a-26c4e450361a"/>
    <ds:schemaRef ds:uri="e214c3e8-bc4d-4c97-8b51-b10701b6e0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1C4FBD-291B-453E-988D-A4BFBB4D93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1058</Words>
  <Application>Microsoft Macintosh PowerPoint</Application>
  <PresentationFormat>Widescreen</PresentationFormat>
  <Paragraphs>215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Office Theme</vt:lpstr>
      <vt:lpstr>PowerPoint Presentation</vt:lpstr>
      <vt:lpstr>Data Engineer – Technical Test </vt:lpstr>
      <vt:lpstr>Data Engineer – Technical Test </vt:lpstr>
      <vt:lpstr>Data Engineer – Technical Test </vt:lpstr>
      <vt:lpstr>Data Engineer – Technical Test </vt:lpstr>
      <vt:lpstr>Data Engineer – Technical Test </vt:lpstr>
      <vt:lpstr>Data Engineer – Technical Test </vt:lpstr>
      <vt:lpstr>Data Engineer – Technical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Sanders</dc:creator>
  <cp:lastModifiedBy>Venkata Puthi</cp:lastModifiedBy>
  <cp:revision>6</cp:revision>
  <cp:lastPrinted>2019-10-17T11:44:40Z</cp:lastPrinted>
  <dcterms:created xsi:type="dcterms:W3CDTF">2018-07-03T12:54:47Z</dcterms:created>
  <dcterms:modified xsi:type="dcterms:W3CDTF">2022-03-10T00:36:51Z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0x010100D4A761BCE151374883DF98076DA6D4F4</vt:lpwstr>
  </property>
</Properties>
</file>