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 pk" initials="Vp" lastIdx="1" clrIdx="0">
    <p:extLst>
      <p:ext uri="{19B8F6BF-5375-455C-9EA6-DF929625EA0E}">
        <p15:presenceInfo xmlns:p15="http://schemas.microsoft.com/office/powerpoint/2012/main" userId="e41093090b14a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0T17:02:14.133" idx="1">
    <p:pos x="7785" y="-31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Venkata-ramana.nalla@capgemini.com" TargetMode="External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56584" y="-304800"/>
            <a:ext cx="12560807" cy="7848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57002" y="1232091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16" y="1891068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57879" y="2122630"/>
            <a:ext cx="4958318" cy="807501"/>
            <a:chOff x="69260" y="2515134"/>
            <a:chExt cx="4958318" cy="807501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60" y="2515134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046" y="2876103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20548" y="2921058"/>
            <a:ext cx="2769235" cy="2917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 err="1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863" y="3444897"/>
            <a:ext cx="3892550" cy="745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US" sz="1400" b="1" dirty="0"/>
              <a:t>Examination and Evaluation System </a:t>
            </a: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US" sz="1400" dirty="0"/>
              <a:t>Completed case study of Examination and Evaluation System done during the Training period.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1923" y="4609703"/>
            <a:ext cx="3241690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>
                <a:latin typeface="Verdana"/>
                <a:cs typeface="Verdana"/>
              </a:rPr>
              <a:t>Completed training in </a:t>
            </a:r>
            <a:r>
              <a:rPr lang="en-US" sz="1000" b="1" spc="-5" dirty="0" err="1">
                <a:latin typeface="Verdana"/>
                <a:cs typeface="Verdana"/>
              </a:rPr>
              <a:t>QJSpiders</a:t>
            </a:r>
            <a:r>
              <a:rPr lang="en-US" sz="1000" b="1" spc="-5" dirty="0">
                <a:latin typeface="Verdana"/>
                <a:cs typeface="Verdana"/>
              </a:rPr>
              <a:t> Hyderabad.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Core Java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SQL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Manual Testing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9079" y="461075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9706" y="879405"/>
            <a:ext cx="35387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Whitefield EPIP, 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9707" y="1228612"/>
            <a:ext cx="294411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Venkata-ramana.nalla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7416" y="1543465"/>
            <a:ext cx="2167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Verdana"/>
                <a:cs typeface="Verdana"/>
              </a:rPr>
              <a:t>9581363551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06" y="2675680"/>
            <a:ext cx="4028097" cy="415171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I can implement my Theoretical, Logical, Technical skills in the practical real life environment with committed &amp; dedicated people, which will help me to explore myself fully and realize my potential.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Willing to work as a key player in challenging &amp; creative environment. Also to secure a responsible career opportunity to fully utilize my training and skills, while making a significant contribution to the success of the company.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 Ready to learn new technologies and implement them to further improve my knowledge.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Eager to work in a team of dedicated people and serve a key role in the enhancement and development of the project.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93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US" sz="1100" dirty="0"/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4848" y="168115"/>
            <a:ext cx="2308860" cy="860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-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lang="en-US" sz="1000" spc="-5" dirty="0">
                <a:latin typeface="Verdana"/>
                <a:cs typeface="Verdana"/>
              </a:rPr>
              <a:t>in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lang="en-US" sz="1000" spc="15" dirty="0">
                <a:latin typeface="Verdana"/>
                <a:cs typeface="Verdana"/>
              </a:rPr>
              <a:t>.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15" dirty="0">
                <a:latin typeface="Verdana"/>
                <a:cs typeface="Verdana"/>
              </a:rPr>
              <a:t>Year of Passing: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6-2020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67898" y="1367607"/>
            <a:ext cx="1663700" cy="5956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335" dirty="0">
                <a:latin typeface="Verdana"/>
                <a:cs typeface="Verdana"/>
              </a:rPr>
              <a:t> </a:t>
            </a:r>
            <a:endParaRPr lang="en-US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Core Java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000" spc="-5" dirty="0">
                <a:latin typeface="Verdana"/>
                <a:cs typeface="Verdana"/>
              </a:rPr>
              <a:t>SQL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878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39768" y="2269229"/>
            <a:ext cx="1900555" cy="36740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39768" y="2855446"/>
            <a:ext cx="1396365" cy="3460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39768" y="3447865"/>
            <a:ext cx="1300102" cy="9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2"/>
                </a:solidFill>
              </a:rPr>
              <a:t>Additional Details</a:t>
            </a:r>
            <a:r>
              <a:rPr lang="en-US" sz="1200" b="1" dirty="0"/>
              <a:t>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Quick Learner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Time management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Disciplined and Responsible</a:t>
            </a:r>
            <a:endParaRPr sz="1000" dirty="0">
              <a:latin typeface="Arial Rounded MT Bold" panose="020F0704030504030204" pitchFamily="34" charset="0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67898" y="4730949"/>
            <a:ext cx="2026285" cy="13317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b="1" dirty="0">
                <a:solidFill>
                  <a:schemeClr val="tx2"/>
                </a:solidFill>
              </a:rPr>
              <a:t>Areas of Interest and Hobbies </a:t>
            </a:r>
            <a:r>
              <a:rPr lang="en-US" sz="1200" dirty="0"/>
              <a:t>Photography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dirty="0"/>
              <a:t>Travelling 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9862" y="104121"/>
            <a:ext cx="8379451" cy="7139389"/>
            <a:chOff x="791979" y="16590"/>
            <a:chExt cx="8379451" cy="7139389"/>
          </a:xfrm>
        </p:grpSpPr>
        <p:pic>
          <p:nvPicPr>
            <p:cNvPr id="29" name="object 29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1979" y="16590"/>
              <a:ext cx="1314485" cy="17542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309" y="6644204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1167" y="6685065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32468" y="-2068"/>
            <a:ext cx="36398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Venkata Ramana Nalla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300980" y="6949921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477" y="1875095"/>
            <a:ext cx="6563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1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257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Verdana</vt:lpstr>
      <vt:lpstr>Office Theme</vt:lpstr>
      <vt:lpstr>Venkata Ramana Nalla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Venkat pk</cp:lastModifiedBy>
  <cp:revision>1</cp:revision>
  <dcterms:created xsi:type="dcterms:W3CDTF">2022-05-10T10:56:02Z</dcterms:created>
  <dcterms:modified xsi:type="dcterms:W3CDTF">2022-05-10T11:38:53Z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2022-05-10T00:00:00Z</vt:filetime>
  </property>
</Properties>
</file>