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8" d="100"/>
          <a:sy n="8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905c691-8064-4930-ba00-90197bbf5206}">
  <we:reference id="WA200003233" version="2.0.0.3" store="en-GB" storeType="OMEX"/>
  <we:alternateReferences/>
  <we:properties>
    <we:property name="Microsoft.Office.CampaignId" value="&quot;none&quot;"/>
    <we:property name="reportUrl" value="&quot;/groups/af1f97cf-379b-4095-9683-25101a128be3/reports/0f8f2e57-65e3-44cc-8c13-f93197e943e6/ReportSection?bookmarkGuid=7973a893-c6eb-487c-b3f3-4c0b2b73eea9&amp;bookmarkUsage=1&amp;ctid=9fca131c-3696-4f27-b7d9-86f879f396fc&amp;fromEntryPoint=export&amp;pbi_source=storytelling_addin&quot;"/>
    <we:property name="reportState" value="&quot;CONNECTED&quot;"/>
    <we:property name="artifactViewState" value="&quot;live&quot;"/>
    <we:property name="reportEmbeddedTime" value="&quot;2024-05-04T05:18:52.431Z&quot;"/>
    <we:property name="creatorSessionId" value="&quot;557d7b81-2aa5-4f52-b74e-91f88f3bc03d&quot;"/>
    <we:property name="creatorUserId" value="&quot;10032003756A2D7B&quot;"/>
    <we:property name="creatorTenantId" value="&quot;9fca131c-3696-4f27-b7d9-86f879f396fc&quot;"/>
    <we:property name="pageDisplayName" value="&quot;Overall Analysis&quot;"/>
    <we:property name="pageName" value="&quot;ReportSection&quot;"/>
    <we:property name="reportName" value="&quot;Road Accident Data Analysis&quot;"/>
    <we:property name="isVisualContainerHeaderHidden" value="false"/>
    <we:property name="isFiltersActionButtonVisible" value="true"/>
    <we:property name="initialStateBookmark" value="&quot;H4sIAAAAAAAAA+1bbVPbOBD+Kxl/6ZfMjSW/SOYbDdxcrw1lSK83nZtOZiWtErWOnZEdGtrhv59kJ+0FUgJcAcPwDetltfvsPtqVFL4FylTzHM6OYIbBXvCyLD/PwH7ukaAfFKu2t29fD/dPXo+P9oeHrrmc16YsqmDvW1CDnWD93lQLyL0E1/jPx34AeX4ME/+lIa+wH8zRVmUBufmK7WDXVdsFnvcDXM7z0oIXOaqhRi/21A13325t8hvxmoCszSmOUNZt8wnOS1uvv/tB1f7V6LTZ56U1Kw7KogZTOMm+jWDKmFKIEU0oS3kax9y3V6aY5Csdf8x9dzb3QNS4rEW59BCIT06+l3R+7mwIEYGESlAaCy5ESBhkfrY2eb1aUJwdLufWweNAa6Xtq1MoJKqgwcBiVa30HSJUC9sAcbjRMSoXVuIJ6qarqE195uQMIJeLHFr7vTbHtnR4N33vyhry3gC8EbXBtn9afhlYdFCrYC88/+harrRaglWbJrsPq9C+PGvMOTB2jTXtX9D4bk1xursxCYZIQYSSJAmLtQop5R0C/6jslbr3HqdG5k/AAZfMaZ2QRlGiklBrwVJ0vohDnnTDCW6pqvf2aXhgiy0rDhCRKpAJY0wgcKY4x27A3wTNvpRGYVE/avAvWbKKfKKZ0CmVRGSUiJiFshvbz9AUvdEcUfXemJmpHzP0P417maRScsh4xjmjGQsJ7UbiHcLyyYNPGEqXeSUTIDKWplnkLdsB/sDZPymtkc7ii/gPynwxK66r9EkJ6jsfewdQw0XVPyDY2yAPqwAZ5UaiXQ26VPTxRCcyTTVXnCXEp79MdyL2du+5/Qdxhx8xHi2sBoljV44r80P9Lui3CvBeEwVdUaoB7Sca7QxkAXYwBVt3YRvZkj7X5zo37NN/DnAreFv17tjJHsL5wy3fv+OAuU8SO3d+cJgVizxvUAULM1zvhBugYrMp3lS347XAiyptdphC4dKxox/kWEzqabAX+XTlerI0cUd0xaVgrmxgMtbp7g3713H9mvrfkOJVk6M2CB7M0E4a0irvQG/MvF3NH5t9f6ma7rUf3hi3eCv7PeQLL/bFgZuhyi/Fi6DBzlSvilMnwSVFzFuyDHdL8Vc8fv6qYNjK9mZsdQuyXQvP1vOuPlGhFpJyRjhQQjGNO5Sqr7yfec7Vz7m6C1dtz8n6OVnfY7KmArnIMsYiksSChph25Fqlq6erYVnU017zjHOVSh3Jaju3w3n5Be3r41dxSgeHyYCmafp7fDjg+/zlwQE7TBLOIhruR9fcLsnF7fJO4W/LnZBDFichiRExVZJmKHdfyt5nyPxlBRTj0o5PFq5wG+8793Qkdq5Hr8cSy+DGdiu3P/w5fHvstXu/O6TFQoaoqQSBwLhOaaeIs+4cj9AdivysRxCmXePxTtrkpsBBvqicz1G1LhyUM1F2i0odKJO3hWPLpDjjIDlSCCnRhAsGUbeu6N+YybTufS9NH0HYdo7Xu0spg92izMNnn8th1/JFYyazVEAUiowrrRmB/3Hq+NVa/+HmdSQinxZDmkxzA4rc+Wli5emHIcdq8ZYR3L+qRyQmmMQoZAoR2/3Cfp8Z5G/n5ina615SPlPkdhSpQeR4uLwtQe7hhzihjGOgLJIp0ypLI85ER36C9vjC4WGusP5cFE38eC7XtsyfZpyiYiQjGdCMJhhRGScaOrWjHsDZz95VuvEceSfPiTfCpc2NidZRFMdZrGNIYikxbe8prq7GYYJHcGomUJebQLUVqFaR28ZQhglVhDChqN4p08yc0C2ylOacKh5GgiPBKJU8vJ2sRtw2l5aLupqDxGMocItrnUuhUO3Pwq5wb/NfAu1Ds9PFOAbvmLDxsHx+/i+pIPXbxjAAAA==&quot;"/>
    <we:property name="bookmark" value="&quot;H4sIAAAAAAAAA+1b31PbOBD+VzJ+6UvmxpJtSeaNBm6ud6XHkF5vOjcdZiWtglvHzsgKDe3wv59kJ+0FUgJcAcPwhrXSavfb/bT6Eb5GumhmJZy9gSlGO9HLuv40BftpQKJhVHVtNGccOCFgELMsTnkcZ15az1xRV0208zVyYCfo3hXNHMqgyDf+82EYQVkewiR8GSgbHEYztE1dQVl8wa6zFzk7x/NhhItZWVsIKscOHAa1p767//YmkF9IMAiUK05xjMp1zUc4q61bfQ+jpvurtWldFrS1M47qykFRec2hjSDjXGvEhGaUM8HSVIT2pqgm5dLG72Pfns0CHg4XTtaLAIH86PUHTefn3ocYEUisJaWpFFLGhEMeRpuidMsJ5dn+YmY9PB60TtuuPoVKoY5aDCw2zdLeA4Rmblsg9tcE43puFR6haUWVK9yZ1zOCUs1L6PwP1hza2uPdyt7WDsrBCIITrsBOflJ/Hln0UOtoJz7/4Fuu9FqB1esu+w+r0b48a93ZK+wKazq8YPHduuJt930yjJGCjBXJMp4aHVMqegT+m3pQm8E7PClU+QQCcMmdLggsSTKdxcZIztDHIo1F1o8g+KmawZ9PIwIbfFlygEimQWWcc4kguBYC+wF/mzS7ShUaK/eowb/kyTLzieHSMKqIzCmRvkiqfiw/B0U1GM8Q9eB1MS3cY4b+h3mvMqaUgFzkQnCa85jQfhTeA1g8efAJR+Urr+ISZM4Zy5Pg2RbwR97/SW0L5T2+iP+oLufT6rpGH9Wgv/FxsAcOLpr+HsHeBnlYJsi4LBTaZadLmz6RmUwxZoQWPCOh/OWmF7m3fc0dPkg4Qo/j8dwaUHjst+O6+G5+H+xbJvigzYK+GNWC9gOLtiayBDs6Aev6sIxsKJ+rc53v9vE/B7glvJ15dxzkAOHs4aYf3nHC3CeJfTjfe8yqeVm2qIKFKa5WwjVQsV0Ub2rb4UrhRZPWBUWlceHZMYxKrCbuJNpJQrnykpxl/oiuhZLcbxu4Sg3bvmD/PK5f0/4bUrxpa9QawaMp2klLWh0CGJyZdbOFY3OQ17oVr+LwuvCTd7rfQTkPal/s+RG6/ly9iFrsiuZVdeo1+KKIZUeWg+1awhVPGL/cMGxke9u3uQXZroVnF3m/P9GxkYoKTgRQQpGlPSrVV97PPNfq51rdh6u252L9XKzvsVhTiULmOecJyVJJY2Q9uVbp6+nqoK7cyaB9zbnKpJ5Uta3L4az+jPaPw1cpo6P9bEQZY7+m+yOxK17u7fH9LBM8ofFucs3lklxcLu8U/m67EwvI0ywmKSIyrWiOavul7H2mzF9WQnVc2+Ojud+4He/68PQkd65Hr8eSy+D79qu2P/w5fHPudWu/P6SlUsVoqAKJwIVhtFfEWQmPx+gPRWHUI0jTvvF4K23KosJROW98zFF3IRzVU1n3i0o92CZvSseOSWkuQAmkEFNiiJAckn5d0b8uJidu8G1r+gjStne83r6VKrBflHn46nM57Tq+GMxVziQkscyFNoYT+B+njp9t9W9+XE8y8mkxpK00N6DInZ8mlpF+GHIsJ+8YIcKrekJSglmKUjFI+PYX9vusIH/7MJ+gve4l5TNFbkcRB7LE/cVtCXIPP8SJVZoC5Yli3OicJYLLnvwE7fGlw8NcYf0+r9r8CVx2ti6fZp6i5iQnOdCcZphQlWYGerWi7sHZj95V+vEceSfPiTfCpauNmTFJkqZ5alLIUqWQdfcUV+/GYYJv4LSYgKvXgep2oEYnfhlDFWdUE8KlpmarzmLqlW7QpY0QVIs4kQIJJkyJ+Ha6WnWbQlrPXTMDhYdQ4YbQ+pBCpbufhV0R3va/BL5F9vz8X0T/ox+dMAAA&quot;"/>
    <we:property name="datasetId" value="&quot;8acce21a-79db-4246-a6ff-9865fafc39b2&quot;"/>
    <we:property name="embedUrl" value="&quot;/reportEmbed?reportId=0f8f2e57-65e3-44cc-8c13-f93197e943e6&amp;groupId=af1f97cf-379b-4095-9683-25101a128be3&amp;w=2&amp;config=eyJjbHVzdGVyVXJsIjoiaHR0cHM6Ly9XQUJJLUlORElBLUNFTlRSQUwtQS1QUklNQVJZLXJlZGlyZWN0LmFuYWx5c2lzLndpbmRvd3MubmV0IiwiZW1iZWRGZWF0dXJlcyI6eyJ1c2FnZU1ldHJpY3NWTmV4dCI6dHJ1ZX19&amp;disableSensitivityBanner=true&quot;"/>
    <we:property name="backgroundColor" value="&quot;#565262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Venkat Potla</cp:lastModifiedBy>
  <cp:revision>3</cp:revision>
  <dcterms:created xsi:type="dcterms:W3CDTF">2018-06-07T21:39:02Z</dcterms:created>
  <dcterms:modified xsi:type="dcterms:W3CDTF">2024-05-04T05:19:54Z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