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45a7477-82a9-4e6d-be3b-2c6b5ba86a25}">
  <we:reference id="WA200003233" version="2.0.0.3" store="en-GB" storeType="OMEX"/>
  <we:alternateReferences/>
  <we:properties>
    <we:property name="Microsoft.Office.CampaignId" value="&quot;none&quot;"/>
    <we:property name="reportUrl" value="&quot;/groups/2a509917-95aa-4fed-8c73-d2b8e972f1e6/reports/19bff402-6c12-43ec-b517-6f219ba2d490/ReportSection?bookmarkGuid=748337e8-2dce-402e-8de0-5accd5ec2f21&amp;bookmarkUsage=1&amp;ctid=9fca131c-3696-4f27-b7d9-86f879f396fc&amp;fromEntryPoint=export&quot;"/>
    <we:property name="reportState" value="&quot;CONNECTED&quot;"/>
    <we:property name="artifactViewState" value="&quot;live&quot;"/>
    <we:property name="reportEmbeddedTime" value="&quot;2024-05-20T11:35:50.929Z&quot;"/>
    <we:property name="creatorSessionId" value="&quot;9563b66d-1144-46f7-a9ed-cbff3839676a&quot;"/>
    <we:property name="creatorUserId" value="&quot;10032003756A2D7B&quot;"/>
    <we:property name="creatorTenantId" value="&quot;9fca131c-3696-4f27-b7d9-86f879f396fc&quot;"/>
    <we:property name="pageDisplayName" value="&quot;Summary&quot;"/>
    <we:property name="pageName" value="&quot;ReportSection&quot;"/>
    <we:property name="reportName" value="&quot;Bank Loan Data Analysis&quot;"/>
    <we:property name="isVisualContainerHeaderHidden" value="false"/>
    <we:property name="isFiltersActionButtonVisible" value="true"/>
    <we:property name="initialStateBookmark" value="&quot;H4sIAAAAAAAAA+1b328bOQ7+VwIDh30JDvpNqW9p2lssdtMWbdGXQ1BQEpV61/EY43G2uSL/+3FmnLRp7Dhwu8k4yFNiaYbiR1KfSEnzZZTH89kEz1/hKY2ejZ5X1V+nWP+1J0f7o+my7fXr348O3v7+8dXB0UturmbNuJrOR8++jBqsT6j5MJ4vcNJK4Mb/Hu+PcDJ5gyftr4KTOe2PZlTPqylOxv+j/mHuauoFXeyP6PNsUtXYinzXYEOt2DN+nH/z2PLfmkfE1IzP6B2lpm99S7Oqbi5/74/m/X+dStf7WmHdgIfVtMHxlAW3bUV5lTJgKVpY0M475dv2+Xh6Mlmq+PXd9+ez1g7zT8h/GX/8k6W3ci4uGID1EYoDhRaEcc56lHFbWRo8RptkzhF0EiEURxtlNfS5idXnFdIiZom6ROWFjwqS0rC9NEdOhSQpZSuSCVaG0Ekr40mzNGs8f/l5VnMMcGT00g7yGU4T5VHn6Jrm86VXjgjni7oD9/Jax7tqUSd6S6Xrmjbj5pzllPGU5Yxx8nFS4XTU6vOmrjisut73VYOTvT+4Z+9gNpuME/bh0D72qfr7sCYOrDx6Ji6OueVW+AnrfB07/6gz1c/PO1wvxvVlaKn971S/J0wMgh9NHrNWnkS02khTKGQciDuO3r+4UvxR+GINoN4RIkJUFkCjAUjOpWTLUBzx+mjvMc6N23H1bvEheRMtJJmUyjlE5uZtadl74210SqFyNgZmaZe2J9JkMQYMwCrZaIUrQQwlYHqj/mcxzZT38LRaTJudDpTVePoAIV74VQCltVCaZHA5D2U9a/lmqfTB7jthFZrlGiYtYvAIAUTSOejkw1BccEUxj2c2rMe0nBFag8zFaOCEAkUCVey2lIkhShmBrEbhtQKZitmeMouyRcaSICMkEwW4TAMJlN6gfWDvvaVEXKnknQ6TdYj6IIkiJh2jSbpIipztlGwH4oqWaHrlL7V+LPS5DlXvEqW9iyIJD9omQQowDSWh+Eo5V8o/KiK9iap3iS3BOy6VQ8jFWnC+wObSew2VRm+0dZLXSluAGdpZuTmTXUulWCwTO2SXk3EUhHVqKFR6cEY1ntDeb1PWhObNXt3uB+1yoKxD1AeJM8lCNJS91VIkozCbgbiiJR18dO64DdVy3ibldE5FusglIyau/IZEpY9vhtyGqneJxpbwirDGqAhKgXPbU6nIzkdpihIkgeef6JXdkkqF4PKlaExcuDiVwImhzN9Lk754/9tOh8d1HMsNN07+JQgtBAGQNw7CUFawbwlm101/E0tv/hyKJ2AHACcPFArYKIZi/m/IZOfNfwNLb37jcsmJhNDKJwicziFuS4eJC3NRnPA+YgxOiFI20+E6ajWZCRpUSEyKQpERfutjMEPaW+uCCzF4EznUst4YYofs45OqHice5/so+7WuFrNL+/+wa36tqrz3Yb73HHO3Ac3DdQNQPqwmi9P2HJLV6v//OSO2bR/nDTaLdoP7+GZc7+/uiVuupovm8BPWzSDm3W3nCpcn0fz4n98cOS8jr1f00YXa8UV/ypVtpOgcz+4c0Pgk1EBYv7NR57B/7TTjX8exrEfAEGZlvNRWSCJiut8+YVXFKGnBcuokUxCGk+ChJKxfwW/gk/tmuq+KbTqReTjNftJ257JrWHNh5eFuJA5dVzKiB++FhLscoT4lCE8JwlOC8I8lCEEWq6yJ2WtUKccymPtIl7bZ8fzgGozLrRBtvNPaGURKyWSFeWhGH9h6fqXX0JbzK8Ue32q+Lhb6IIbIketNBkVZWF7Vwx12NNbmuEFmw8VKBpMxe86e/fZ7GkYpoy1A4nTZOlKBiv+hNOOf4+GHjt67r/cPo9mmWzwPo9XmayP3rdddrp49hE53vddx37rd9UTuofTachu8wTihlyvo1VOQVoBWpRRrcgRv5PZkHY2XJKNicpXgvJUibt40Xn9LLAlUGYS31sec2jO5zQdD90XXmHMroWPsrY5s50yqVF9DPTql+qSDmLHBDtWsH3FMfX/V35OjDvSX0R9jNkQv+wNOFq3YX17wG7n6e/pLuyAvl+SVVUz3xs+vJ743TF9OmAiqONRFYyjWa6XF5tu59+XLkxrzkw9XGOR4+aWQlZmCNimit1Ai6LD9rLYOIaCQgXQQIIsIYXON8xQJg4iEwnzcXrIXRWmZPQHqHzvI+5mqzhb1rJo/eW+lSXr/ReS5Z7UtBMFpmwhp843wtTOZjMSiQpQWvCaIRYbN0macxbzCs/EJNlW9Ih/xGtovacDEJKJJSoD4Aa5BH6ONmBAUZw8KcnSDiVfW4PQpWG/Y47gb/WI1vGrRzGeY6A1OaQVMhodtrbMBavcV86gbhC075tR4wwvtt81XVrm4+D99kxR6Zj0AAA==&quot;"/>
    <we:property name="bookmark" value="&quot;H4sIAAAAAAAAA+1bXW8btxL9K4KAi74YF/weMm+Jk1sUaHqDJMjLhVEMyaGjVtYKq5Ub38D/vbO7shPHkmUoqb0S/GRruRrOmTk8HH7o8zhPFvMpXvyGZzR+Nn5RVX+eYf3nSI6PxrP+mUuRvMhgTULnktMiK26t5s2kmi3Gzz6PG6xPqfkwWSxx2hrih/87ORrjdPoGT9tPBacLOhrPqV5UM5xO/k/9y9zU1Eu6PBrTp/m0qrE1+a7Bhlqz5/w6f2YX5L8194ipmZzTO0pN//Qtzau6ufp8NF70/3Uu3WxrjXUdHlezBiczNtw+K8qrlAFL0cKCdt4p3z5fTGan05WLX777/mLehmPxEfkv449/sPXWzuUlA7A+QnGg0IIwzlmPMu5qS4PHaJPMOYJOIoTiaKuthj41sfq0xlrELFGXqLzwUUFSGna35sipkCSlbEUywcoQOmtlMm1WYY0Xrz7Na+YAM6O39jyf4yxRHneJrmmxWGXlNeFiWXfgXt1oeFct60RvqXRNs2bSXLCdMpmxnQlOf59WOBu3/rypK6ZV1/q+anA6+pVbRs/n8+kkYU+H9rWP1V/HNTGx8viZuDzhJ3fCT1jnm9j5Q52pfnHR4Xo5qa+opY6+cf2BMDEIfjV5zFp5EtFqI02hkHEg6Xj9/uW14weRiw2A+kSICFFZAI0GILFOJluGkoj/vh4d4ti4G1efFh+SN9FCkkmpnENkbd5Vlr033kanFCpnY2CVdml3IU0WY8AA7JKNVrgSxFAI0wf1P8tZpjzCs2o5a/aaKOvx9AQhnvhVAKW1UJpkcDkPZT5r9Wbl9PP9T8I6NKs5TFrE4BECiKRz0MmHoaTgWmIOZzRsxrQaEVqDzMVo4IICRQJV7K6SiSFKGYGsRuG1ApmK2V0yi7JFxpIgIyQTBbhMAyFKH9Ce2KO3lIhXKnmvabIJUU+SKGLSMZqki6TI1U7JdiCpaIWmd/7K60ORz02o+pQo7V0USXjQNglSgGkoBcUXybl2/qCE9DaqPiW2BO94qRxCLtaC8wW2L703SGn0Rlsnea60BVihnZXbK9mNUorFsrBDdjkZR0FYp4Yipc/PqcZTGv0yY09o0Yzqdj9on4myCVFPEmeShWgoe6ulSEZhNgNJRSs6eHDpuAvVatwm5XRORbrIS0ZMvPIbkpQe3gi5C1WfEo2t4BVhjVERlALndpdSkZ2P0hQlSAKPP9E7u6OUCsHLl6Ix8cLFqQRODGX8XoX05ftf9poeN3GsNty4+JcgtBAEQN44CEOZwb4WmH0P/W0sffhzKJ6AEwBcPFAoYKMYSvi/EpO9D/8tLH34jcslJxJCK58gcDmHuKscJl6Yi+KE9xFjcEKUsl0ON0mrySzQoEJiURSKjPA7H4MZ0t5aF1yIwZvIVMt6K8WOOcenVT1J3M+3LPu5rpbzq/h/d2p+rqo8+rAYvcDcbUBzd10HlI+r6fKsPYdkt/r/f0yP7bPfFw02y3aD++Q2r4/298QtV7Nlc/wR62YQ4+6uc4Wrk2h+/Y+vjpxXzOsdPTiqnVz2p1zZRorO8ejOAY1PQg1E9bsYdQn7114r/k0cq/UIGMKsjJfaCklELPe7F6yqGCUtWC6dZArCcBE8lIL1C/gtevLQSvfFsW0nMo/n2Q/a7lw1DWssrD3cjcTUdSUjevBeSLjPEepTgfBUIDwVCP9YgRBkscqamL1GlXIsg7mPdBWbPa8PbsC42grRxjutnUGklExWmIcW9IHN59d+DW06v3bs8GbzTVzoSQyRmetNBkVZWJ7Vwz12NDbWuEFmw4uVDCZj9lw9+933NIxSRluAxOWydaQCFf9dZcY/p8OPzd77z/eP49m2WzyP49X2ayMP7dd9rp49hk/3vdfx0L7d90TusfzacRu8wTilV2vk1VOQVoBWpRRrcgRv5O5iHY2XJKNicZXgvJUibt803nxLLAlUGYS31sec2jO57QdDDyXXmHNroVPsnY5sFyyqVN9APT6j+rSDmLHBDtW873FCfXvV35OjDvTn8a8TDkRv+wNOl63Zn17yN3L11+yndkJeTclrVzHdN378euLbwPTLCRNBFYe6aAzFeq202H4796FyeVpjfsrhmoCcrH4pZGWmoE2K6C2UCDrsPqqtQwgoZCAdBMgiQti+xnliwiCYUFiP20v2oigtsydA/X0HeT/S1fmynleLp+ytDUmfv4g89qy2hSA4bRMhbb8RvnEkk5FYVIjSgtcEsciw3dqcq5jf8Hxyik1Vr6lHvIb2lzRgYhLRJCVAfIfWoI/RRkwIiqsHBTm6wfCVPTh7IuuteJx0vV+uh1ctm8UcE73BGa2ByfCwXetsgdr9ivka5eXl3ztK13I9PQAA&quot;"/>
    <we:property name="datasetId" value="&quot;80f97d7b-809d-4d36-be60-4ca3cfa48941&quot;"/>
    <we:property name="embedUrl" value="&quot;/reportEmbed?reportId=19bff402-6c12-43ec-b517-6f219ba2d490&amp;groupId=2a509917-95aa-4fed-8c73-d2b8e972f1e6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9E9E9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Venkata Narayana Potla</cp:lastModifiedBy>
  <cp:revision>4</cp:revision>
  <dcterms:created xsi:type="dcterms:W3CDTF">2018-06-07T21:39:02Z</dcterms:created>
  <dcterms:modified xsi:type="dcterms:W3CDTF">2024-05-20T11:37:04Z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