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1075f90-1f0d-4519-bc05-b20288faa916}">
  <we:reference id="WA200003233" version="2.0.0.3" store="en-GB" storeType="OMEX"/>
  <we:alternateReferences/>
  <we:properties>
    <we:property name="Microsoft.Office.CampaignId" value="&quot;none&quot;"/>
    <we:property name="reportUrl" value="&quot;/groups/2a509917-95aa-4fed-8c73-d2b8e972f1e6/reports/daa5bbb2-6560-4a9c-92cb-6d384e929fea/b98ba698dd75e11d8aa9?bookmarkGuid=3bd1752f-926b-4dbf-bfe1-21d895210a19&amp;bookmarkUsage=1&amp;ctid=9fca131c-3696-4f27-b7d9-86f879f396fc&amp;fromEntryPoint=export&amp;pbi_source=storytelling_addin&quot;"/>
    <we:property name="reportState" value="&quot;CONNECTED&quot;"/>
    <we:property name="artifactViewState" value="&quot;live&quot;"/>
    <we:property name="reportEmbeddedTime" value="&quot;2024-06-18T04:56:49.724Z&quot;"/>
    <we:property name="creatorSessionId" value="&quot;dba8766d-831b-4f4d-8d85-ff469ea8566f&quot;"/>
    <we:property name="creatorUserId" value="&quot;10032003756A2D7B&quot;"/>
    <we:property name="creatorTenantId" value="&quot;9fca131c-3696-4f27-b7d9-86f879f396fc&quot;"/>
    <we:property name="pageDisplayName" value="&quot;customers Analysis&quot;"/>
    <we:property name="pageName" value="&quot;b98ba698dd75e11d8aa9&quot;"/>
    <we:property name="reportName" value="&quot;Customers Financial Report&quot;"/>
    <we:property name="isVisualContainerHeaderHidden" value="false"/>
    <we:property name="isFiltersActionButtonVisible" value="true"/>
    <we:property name="initialStateBookmark" value="&quot;H4sIAAAAAAAAA+1cWW/bRhD+KwaBIi9CsfeRN8dJgSB1nMZpWqAwjNlLZkKTKkUldg3/9y4PJbJsWW4g25RLPZHc5e7MNx/n4C51kbh0Osng/C2c+uR58qIoPp9C+XkHJ6Mk764dHLzZ333/5vjt7v6reLmYVGmRT5PnF0kF5dhXH9PpDLJ6hHjxr6NRAln2Dsb1WYBs6kfJxJfTIocs/ce3nWNTVc785SjxZ5OsKKEe8rCCytfDfond43mcG/9M44xgq/SLP/S2aq8arQwIrZyT3GPsFICO3aZth0ayG7vUQzfT7xV5BWkep6mvKeG88ZZ4aTQSQVrrZH19mubjrBP4+70fzic1KpU/q0xxVuNhPsWJ65EuL6NChrogKebBYcpR4JxoV98d0qzqJjTnr84mZcQqItiOtuu+QG69SxpASj9t9b9I9j1MZ2WDyqsrDYfFrLT+vQ9NU16l1Xkc5+XunzvdLdOkluZdWUTwm7YPRQXZzt5sWhWntSB180nxda/0EfYoIro8ilduVdpC6a5qHE9K58sX5402L9NybiQyWhL4XjWJoscumAhvhGCGUsqQwkyT0CPoDyc+d9uP+zc1WtCJUpzjwDUm3oORhLVP2qODvg9nraxbjPiiDi3cliEO3hGvg0KOUydQT+BO8+2He0GHzqUwgz0RMYYoxmXQABj3Au4lH7jzOrfxYIuxX6lQawgjI/RK4GCFopoRgnvC+90v4+337FeUaAEHE7ALGDgNgUvBfPCoN4BvPduvKNEFUqcD4w4RZTSnGHHrWc8A3/m9ijl8k6zv/PQk0F/WqDUFd14TjD1zXmodU8oYBtaaYi+iMC7K1Ea9l62xV2Sz0/yuoi+4kwWhT2PRcvIjoE+z1PryCuxJdLHjBkoHFTRaTNqZUt+2F65p9o2SF8mvaVS8HfsjZLN62Gcv4x2u+Jo/q3HrkFthTLxszE0Ccnk0LxFj46eFIrCRdNrIssn5jpo6T3NuKKiYExiDiWQOvH9Ajlyt4xakHEfRo7V7zpPN2ms9GJ3NgpG1dxWYRk9rBTX2IZ/rlWLaun2w2AIUrb2kFxJLg7QzGACoCqEfSd+agn70kOSZN+wcWDubNKHsR7iUpbnfO4Gy6kF8vvaiYQX9OnTPN0nAm+Fs+ciItIhJLTQWwllmMfQnJx7Y+DDFUU+4iIRzLmgkJSUMYUe127ZyYSDm/ZUxPWGp9EAZNoRYAkbF7Esg24eMa2WWPNq6NZkGkL5Q8qalmQek4lK+j3gwARgnhlknNWFEr18Qerx8f/u4l8W7fendCygHBl6vX6i0ihMUhNI6QMwdtd2WteBtjM2DK7xjVKagmJFEI20wAgKSuz7V1b3h5SmUaRToeFpBNRui88bhnLORiUBIUCpg5jVSjpI+RGkY++NxWcwmQ6h+knRctG/LRMskoxRL5YRWRGOlZeMXb0U2PY0DXd8HZlm9AQy8QJhjgYFy4n90LIZBMIy4l1pRT6xVSvbhCVnrHx/2MdnkQuWmHpf7QroPjpuD1ghxJbHCRsZaS4V+L4FtLR1Nf5x2T146LVX6FgSvX4UaKhC1VmgG/dj62dO3obflNluZS/SEltdzCuqQIFLTANox4NaDpoOT3NT2uZ4y8XGWi5Z8ookuEURASHEeXMCKu368ferPauUGCvyBgesTRUybjwQMxFyRMhaClAMT/wcB+XFIeD0GS+0pc8zYIAw2njhtYIjBm/s8qYf0e8wtREtxmFCQXBlJQHFFNcdKrt912AO7D5F4q1m4IhYLxKRFwJl0wupANAxsfPrR+DGJeENNLBA2jBKBVJCBIMnvsA/7QzF5G5Fs+9RdPs4/E4/A/VIWp03n7kP26cz8PfNRj2VMD+cN8fi3+cFtI9l6iOs6jpLW2g0xu65usesVa3zvHYE/9FlE/O4ItyeNKMubDTpxjlOXxJZOjJD6LJ7HmQ42SrRvcrg7sCtaK3nOG2u3qpMFoNZiGgf448TXEjUg5S6tOoleL6H1Hzaf3xHHRnowmV89wDd2ddvj72ub0BWxhhzxKTnFJco1D0qIGSKlKiaIWivLNQK0vkwZ3GJv3eK1Enhwik/LKQ4vr+/XIVLEfPSGjHCFPReCCiMGh7jdDnH1It3gHZ+ed+zbdpynt+J83W82T9BNXwQXs2o6AevfQe5v+DI4EgFy5113vOrr4OY/3ZJmkmijtGP9LTfU//Q2p338/Qv52nISdE4AAA==&quot;"/>
    <we:property name="bookmark" value="&quot;H4sIAAAAAAAAA+1cW2/bNhT+K4GAoS/BwPulb23aAQXWy5auGzAUxSF56KhVJE+Wu2RF/vsoyWkdJ46zwknkTHmyRIo85zufzkUk8yUL+WxawOkrOMbscfa0qj4dQ/1pj2b7Wdnfo44pL5TRELRANFEanVqraZNX5Sx7/CVroJ5g8y6fzaFoB0o3/3y/n0FRvIFJexWhmOF+NsV6VpVQ5P9g3zk1NfUcz/YzPJkWVQ3tkIcNNNgO+zl1T9etCD/yNCP4Jv+Mh+ib/q6zxoGyJgQtkdJgAGzqNus7dJJd2aUdupv+oCobyMs0TXvPqIAOPUPtLFFRex90e3+Wl5NiIfC3Z9+eTltwGjxpXHXS4uE+ponbkc7OkkKOh6g5lTFQLkmUktnQPh3zollM6E6fn0zrhFVCsB/tSfgMpceQdYDUOOv1/5K9RJjN6w6V5xcaDqt57fFXjF1T2eTNaRrn2ZM/9haPzLJWmjd1lcDv2t5WDRR7B/NZUx23grTNR9XfBzUm2JOI5Ox9unOt0h7qcFHjdFEHrJ+edto8y+tzI7H9FYFvVZMkeupCmUKnlHCcc0EMFZbFAUF/OMUy7D7uX9XoQWfGSEmjtJQhgtNM9G/avYP+Ek56WXcY8WUderi9IBIwMLTRkCB5UGQgcOfl7sO9pMPCpQhHkakUQ4yQOloASgcB94oP3HtR+vRjh7Ffq1BvCKcT9EbR6JXhVjBGB8L7J58nu+/ZLyjRAw4u0hApSB6j1EpgRDIYwHee7ReUWATSYKOQgTDjrOSUSI9iYIDv/dakHL5L1vd+eBDor2rUm0IGtIxSFAG1tSmlTGFgoykOEgqTqs590nvVGgdVMT8ubyr6kjtZEvo4FS1H3wP6rMg91hdgz5KLnXRQBmig02Laz5Rj316Frhk7Jb9kP+dJ8X7sd1DM22EfPUtPhOrv8lGL2wK5Ncakq8bcJiBn789LxNT4cakI7CSddbJsc773XZ1npXQcTMoJnKNMiwCId8iRi3XckpSTJHqy9sB5sl17bQZjYbPodOtdFeXJ03rFnb/L93qtmL5tHy22BEVvL41KU+2IDY4CADcxDiPp21DQ798lec4b9l57P592oex7uFTkJR4cQd0MID5f+tCwhn4LdE+3ScCr4ez5KJj2RGirLFUqeOEpDCcnHtl4N8XRQLhIVAghWqI1Z4LQwG3YtXJhJObtlTEDYalG4II6xjwDZ1L2pYgfQsa1Nkve37k1mQ6QoVDyqqWZO6TiSr5PZHQRhGRO+KAtE8xuXhC6v3x/97hXpKexxvAU6pGBl+sXrr2RjERlrI2Qckfrd2UteBdj8+gKbxiVORjhNLPEOkqAgZZhSHX1YHh5DHWeBPowa6CZj9F563Ces1GoyFg0JlKBlpjA2RCiNEzww6Su5tMxVD9IOi7bt2eiF1pwTrUJyhpmqbG684vXIpsfp4Eu7wPzot0ABqgIlVRR4JLh944lKChBiURtDUfmvTF6CG/IRv94t6/JNhcqt/W63BbSQ3DcEqwlRBpNDXU61VomDnsJbGfp6IbjtAfy0Wml0vegZPsp1HFFuPfKChjG1s+Bfg29LrfZyVxiILS8nFPwQBTTlkewQYD0CJaPTnJb2+cGysT7WS5a8YkuuURQkRAjZQyRGhmG8fVpOKuVWyjwRwZuThQp7w4JOEi5IhciRq1HJv4PAvL9kPByDNYWuQjC+agcdciCdTDG4O0dTxog/e5zC9FKHGYctDROMzDScCup0Zt3HQ7A7mMk3mkWronFigjtCUihg/I2MgsjGx9+NL5PIl5REytCneBMERN1ZETLG+zDfltNXyUk+z5tl3fnx8QTcD/V1XHXeXGefTZ3f80x6bGK6eF5Q/r9y/mP60by7RCXddzPemt3xFx0DctdL1jjW+8E/CEWCfGbI9xfdKKsbjZYiPMhD1lqWYgRcyzSdZrp9VaJ9lWOcAN2JWtlj2Vn7V51tgTURkzTAL8fYStRB1IZ8mYh0YsVtP7D5vMb4thJD67A9QN8Zddie/xtbRO6INaYIz4kp7hCue5FiSlD5NykBNFa46UlQDaXKaNbHKxbvFQCj07xYTnF8eP17TpETgQmbyiYNBSlUlw5NTrE3XaI6xfpRu/48Lzj0LbjPLwV58t+s3uDrjoRXM2b2RQ8voESrzgZnIgAZcCw+L3udHD3P93OaZz+/gVGoOQeS04AAA==&quot;"/>
    <we:property name="datasetId" value="&quot;d43b0849-cf1e-4187-afbc-8180f02bb2e9&quot;"/>
    <we:property name="embedUrl" value="&quot;/reportEmbed?reportId=daa5bbb2-6560-4a9c-92cb-6d384e929fea&amp;groupId=2a509917-95aa-4fed-8c73-d2b8e972f1e6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1E4B8C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Venkat Potla</cp:lastModifiedBy>
  <cp:revision>3</cp:revision>
  <dcterms:created xsi:type="dcterms:W3CDTF">2018-06-07T21:39:02Z</dcterms:created>
  <dcterms:modified xsi:type="dcterms:W3CDTF">2024-06-18T04:58:22Z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