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a0505c6-d357-40b5-b4ba-7b9a6a57e6ba}">
  <we:reference id="WA200003233" version="2.0.0.3" store="en-GB" storeType="OMEX"/>
  <we:alternateReferences/>
  <we:properties>
    <we:property name="Microsoft.Office.CampaignId" value="&quot;none&quot;"/>
    <we:property name="reportUrl" value="&quot;/groups/90eae334-6ca6-4120-846b-f8960f4a635a/reports/4f2e066b-6db3-46cb-abf2-576f9ee686bc/ReportSection?bookmarkGuid=0b9d05f0-db54-4f29-bf9c-40b6538e8150&amp;bookmarkUsage=1&amp;ctid=9fca131c-3696-4f27-b7d9-86f879f396fc&amp;fromEntryPoint=export&quot;"/>
    <we:property name="reportState" value="&quot;CONNECTED&quot;"/>
    <we:property name="artifactViewState" value="&quot;live&quot;"/>
    <we:property name="reportEmbeddedTime" value="&quot;2024-05-20T11:34:13.102Z&quot;"/>
    <we:property name="creatorSessionId" value="&quot;603bb686-58a6-43be-a8c0-bde51b724f96&quot;"/>
    <we:property name="creatorUserId" value="&quot;10032003756A2D7B&quot;"/>
    <we:property name="creatorTenantId" value="&quot;9fca131c-3696-4f27-b7d9-86f879f396fc&quot;"/>
    <we:property name="pageDisplayName" value="&quot;Coffee Shop Sales&quot;"/>
    <we:property name="pageName" value="&quot;ReportSection&quot;"/>
    <we:property name="reportName" value="&quot;Coffee Shop Sales Report&quot;"/>
    <we:property name="isVisualContainerHeaderHidden" value="false"/>
    <we:property name="isFiltersActionButtonVisible" value="true"/>
    <we:property name="initialStateBookmark" value="&quot;H4sIAAAAAAAAA+1b3VPbOBD/VzJ+OF48N7LlD5k3CnSm11I4YNrpdJjOStoEt46d8wclx+R/P0lOIE4CCVCC08sDjC1Zq/367a7Wzo0l42KQwPAj9NHatd5k2Y8+5D86jmVb6Xjs+Pj90d7p+28f944O1XA2KOMsLazdG6uEvIflp7ioINEU1ODXC9uCJDmBnr7rQlKgbQ0wL7IUkvhfrB9WU2Ve4ci28HqQZDlokmcllKjJXqnH1b3a2/nT0ZyAKOMrPENR1sOnOMjycnJvW0V9ZXhqzmlqZsf9LC0hThVlPcZCip4IMfI4jTwHwPcdPV7EaS8Z83i39nw40IqI+0oorQD+XVHXdEYjJUHXjVzXo4SxyA9dxqWi/VRaPKSCcvAgcEhAI0Yo8/TabpyUY9b58PB6kCtFK/XXtPaV2npZHgu1j1FojkUxFn4/S6q+uTpsjJ9lVS7wFLtmKi3jcqgoneeQFjDWpebnJM+U7cxcUWY5fksyYWxlZi+zn/s5qt2ltUtG9qswFMsWsDLIM1mJ8pvZ9CF29uQVpEKNzvJyhFBUOa7KzD4kokpgITPnWQlJ5ziX2mHmmblQIw+6Zgk8wcPrpnPaWsbvUzD7BEll8J5WSWLf/XtJUTTrA8hVoJmA4ZaLG6PPx1u1pt35o3OKV5hWOMvBwvk4lXht7VLbSjDtlZfWrqN40zMBOFFABOeRRAEcHRCyJfg9j/vYOe52DmDYdhd9DWam7ftIwCQqrexfQl7OQibTAr4ZGlsfxPkkJTn2DM8vZeTRxSR1njTBO/a4mrOX2r1GhESXRdT1AhIBDygNXAdbgohHZLQWgGKpGwqjmMc4ojvriC8nzbpdcc62F/Mp7IvZ8wXTlT0tnc6O8wnsyyvlLjKfu3wgXZcxJl0SSI/71JHBGpF6oCh1znXtMSvHZ8QfnfPfobQaxI9KFBuOz9UsugXmMmAqKPIAfS79kLlACQHalkPh3pGS4uRoC8yNAuZqFt0CcxkwJXcFjTiJmEekF0Xg+WErMuZRlio+n4CDIokF5g0UWH3Me8bYPUwx14uUMIN6sxiLO4GbV58mTTwFlrd51jfLxm1GHQsWiWFbNR9Ee8LnS9ROZrw7lfGknfduRj/F6gCob8z+9yhMbXvbUlBUP8RlLfG406Ce3PmrSnf0k9oF9J9eI6GEBWrpZ9IobuKsi8gdqBUy+2lo1hTvwftUq+NXu8k4zVB1QAu7HnEIJYw7nMjl3nyeDT4qs61m9qLi/1SosD0bPs8mE+r678nFQ5TKaQdqhLM7F7JvnxbTTzfCUcPhzjBR+n6CO5UP9wPtCR/dGBPlemqr41+aV24ZEct6G3pvZTJr1zcmr4V3p1S1imJfFptLlGkkMM58L4VbNxsj6n/V931GH4tD3q4iqOm366yCZn3OoAWRoAuuHxFCOAYYuP7y5u42QG5AgGxU29v4+DvHx6efEVsXHl/tjLg4OoJwfEYdiYQGkecSj5BWHIYOYNgx6N10B3x8g/+Zb5pW0ul6O4dTG2/7E8v6E65LuojgsNAhQRS5zHHX2Th8kjTtbFhk02l/ju91pf5smQY7b3UBVazWyNjZmfb8nZ2v085+sVk9jie4mnYtAeIS5VvjAgf1h3DvSuzXHMSmuC+EIvJO1t7fV1CPiwkWJnfvFQIN/j5gt3x5mNwZ2bZO495leZ/alxu47mI2vgBsRjxjqiDwBKORr/K6oNxnnIRsjWFklUpETKLyxuf4pCqUUlG+2Vab99t4m/qXvjMEKlggQ+7LkIgQKUraMszecyh8XspvdZZ69JkqjPyuQzn3hATiEDdCb/mZah1hbu+q95wgB7lsQVxrCDFOdV2magKgvs/U+dWTPqu/C2+Fwk8UMp+EmBbpeyJDrW6BzA99SZ0QhO8JSjxc3lFdh7pPajSab1Q22cVn5ajV7kddlRkcJkJJiSACwQNT6z74WThelzyb+Sy8DlKEeJ4MpHAJCQHAI34rjPjsFyItMeL8yxD9AJHSDZirTvY8AoZIJYcWqX3js8Nc1avnIwhdwjwBIfeQiSgA7rZI6WeQbHS4akpRtx5Giwu9rCqLAQg8gRQXFHxK0aCKY7mk6DO/T7PMJkof8fi1yQML9K/WbuvD0eg/xsWpMEA3AAA=&quot;"/>
    <we:property name="bookmark" value="&quot;H4sIAAAAAAAAA+1b227bOBD9FUMPmxdhQZG6UHlrkxbobrvNJkGLogiKITl21MqSV5c02cL/viRlJ5btxE7SOHLXDw0kUhrO5ZwZcqz+cFRSjlK4+guG6Ow7L/P82xCKbz3PcZ2sGZOCcMKCkIYhJcQHIJLr2XxUJXlWOvs/nAqKAVYfkrKG1AjSg5/PXAfS9AgG5q4PaYmuM8KizDNIk3+xeVhPVUWNY9fBy1GaF2BEnlRQoRF7oR/X91oF73fPKASySi7wBGXVDB/jKC+q6b3rlM2V1ak9Z6TZFQ/yrIIk05LNGI8Y+jLC2Bcs9j2AIPDMeJlkg3Si4827p1cj449kqI0yDhBftXQjZzzWFvRpTKnPCOdxEFEulJb9UFkiYpIJ8CH0SMhi7X7um3f7SVpNVBdXry5HhXa0dn8j60C7bZAXidTrWIcWWJYT4w/ytB7aq1et8ZO8LiQeY99OZVVSXWlJpwVkJUx8afQ5KnIdOztXVnmBX9Jc2ljZ2fP8+0GBenXl7JOx+ywKJaoDqoyKXNWy+mIXvUudF+oCMqlH53V5h1DWBa6rzAGksk5hqTKneQVp732hDGAWlTnTI3dCswKR4qvLNjhdY+PXGZp9gLS2fM/qNHVv/jylKUb1ERQ60UzJcK3FD+vP+0e1kd37rXeMF5jVOK/B0vkkU3jp7DPXSTEbVOfOvqd1MzMheHFIpBCxQgkCPZCqI/w9TYbYe9/vHcJV1yH6HMrMxveehEl1WTk4h6Kap0xuDHx5ZWN9mBTTkuS5czo/VZDHZ9PSedQm7wRxjWZPtXrDCIWUx4z6IYlBhIyF1MOOMOIeFa0DpFgJQ2kdcx8g0nkgPp01m4biQmzPFkvYJ7vmE5Yrd9Y6Ux0XC9inZ6pdZLF2BUD6lHOuKAmVLwLmqXCDTD3UknqnZu8xb8dHxG+9019hazVK7lUotpyf60V0R8xVxNRUFCEGQgURp8AIAdaVQ+GLd9qKo3c7Ym4VMdeL6I6Yq4ipBJUsFiTmPlF+HIMfRJ2omO/yTOv5AB6UaSKxaLHAGWIxsMEeYIaFeUkbM2oWS7C8Mbh99WHaxNNkeV3kQ/vapNtocsEyM1yn0YMYJHw8RwMyi+5MJdN23ps5/5TrE6C5sevf4jC97HVLQUt9m1SNxZNOg35y74862zNPGgiYf+YdBRUsccswV9ZxU7AuE3eo31D5dyuzkXgL32daHT8bJpMyw/QBLer7xCOMcOEJolaj+TQf/aXDtl7Yy1r8U6Pm9nz6PJlO6Ou/pxd3SapmAdRKZzcQcq+flrNPt9JRC3AnmGp/PwBO1d39QHeqRz/BVENPL/X+p9aVa0Xkqt6GWVuHzNkPbMgb4+mMq9Zx7NNyc4UzrQUWzLdKuIbZhFH/q77vI/pYAopubYLauN3kLmgec5YtiAQp0CAmhAgMMaTB6ubuLkFuQYJs7bZ3+fFXzo8PPyN2Lj0+2xlxeXYE6QWceQoJC2OfEp+QThyGDuGqZ9m77QC8f4P/kb80reXTzXYOZxbe9SdW9ScoJX1E8HjkkTCOKffoJhuHD7Kmmw2LfLbsL+i9qdKfr/Jg77XZQJXrNTL29maRv7f3eRbsZ9vV43gA1Ay0JMhzVK8tBA6b7+HeVDhsNEjs5r6UWsgb1aB/qKmelFMuTO/+1Ay0/HuL/erpaXITZNc5Tgbn1W1uXx3gpovZ+hCwnfFsqMLQl5zFga7rkomACxLxDaaRdXYicpqVt77Gp3WpnYrq5W63eXuMd6V/5W+GwCQPVSQCFREZIUPFOsbZWw6Fjyv5na5S9z5TRXHQ95gQvlRAPEJj9FefqTaR5l5cDB6T5KBQHchrLSMmpa7P9Z4AWBBwfX71VcCb78I74fAjzcwHMaZD/p7a0LhbIg+iQDEvAhn4khEfV3dUN+Huo4aN9huVbYb4vB2N24O4ryuDx2WkGJFEIvhg97p3fhaOl5XI5z4Lb5IUIb6vQiUpIREA+CToRBAf/YNIR4K4+GOIeYAoRUNO9clexMARmRLQIbdvfXVY2PWa+RgiSrgvIRI+chmHIGiHnH4C6Vanq7YVTethvHyjl9dVOQKJR5Dhkg2fdjTozbFasemz/z/ter83Hv8HA8WLFxc3AAA=&quot;"/>
    <we:property name="datasetId" value="&quot;b978e1c0-7868-4aff-90ca-a6ba518d49e0&quot;"/>
    <we:property name="embedUrl" value="&quot;/reportEmbed?reportId=4f2e066b-6db3-46cb-abf2-576f9ee686bc&amp;groupId=90eae334-6ca6-4120-846b-f8960f4a635a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715431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Venkat Potla</cp:lastModifiedBy>
  <cp:revision>3</cp:revision>
  <dcterms:created xsi:type="dcterms:W3CDTF">2018-06-07T21:39:02Z</dcterms:created>
  <dcterms:modified xsi:type="dcterms:W3CDTF">2024-05-20T11:35:19Z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