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39075" y="123825"/>
            <a:ext cx="1143000" cy="3429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1425" y="85725"/>
            <a:ext cx="171450" cy="409575"/>
          </a:xfrm>
          <a:custGeom>
            <a:avLst/>
            <a:gdLst/>
            <a:ahLst/>
            <a:cxnLst/>
            <a:rect l="l" t="t" r="r" b="b"/>
            <a:pathLst>
              <a:path w="171450" h="409575">
                <a:moveTo>
                  <a:pt x="171450" y="0"/>
                </a:moveTo>
                <a:lnTo>
                  <a:pt x="0" y="0"/>
                </a:lnTo>
                <a:lnTo>
                  <a:pt x="0" y="409575"/>
                </a:lnTo>
                <a:lnTo>
                  <a:pt x="171450" y="409575"/>
                </a:lnTo>
                <a:lnTo>
                  <a:pt x="171450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439025" y="85725"/>
            <a:ext cx="104775" cy="409575"/>
          </a:xfrm>
          <a:custGeom>
            <a:avLst/>
            <a:gdLst/>
            <a:ahLst/>
            <a:cxnLst/>
            <a:rect l="l" t="t" r="r" b="b"/>
            <a:pathLst>
              <a:path w="104775" h="409575">
                <a:moveTo>
                  <a:pt x="104775" y="0"/>
                </a:moveTo>
                <a:lnTo>
                  <a:pt x="0" y="0"/>
                </a:lnTo>
                <a:lnTo>
                  <a:pt x="0" y="409575"/>
                </a:lnTo>
                <a:lnTo>
                  <a:pt x="104775" y="409575"/>
                </a:lnTo>
                <a:lnTo>
                  <a:pt x="10477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4000" y="0"/>
                </a:moveTo>
                <a:lnTo>
                  <a:pt x="0" y="0"/>
                </a:lnTo>
                <a:lnTo>
                  <a:pt x="0" y="57148"/>
                </a:lnTo>
                <a:lnTo>
                  <a:pt x="9144000" y="57148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7286625" y="0"/>
                </a:moveTo>
                <a:lnTo>
                  <a:pt x="0" y="0"/>
                </a:lnTo>
                <a:lnTo>
                  <a:pt x="0" y="409575"/>
                </a:lnTo>
                <a:lnTo>
                  <a:pt x="7286625" y="409575"/>
                </a:lnTo>
                <a:lnTo>
                  <a:pt x="728662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0" y="409575"/>
                </a:moveTo>
                <a:lnTo>
                  <a:pt x="7286625" y="409575"/>
                </a:lnTo>
                <a:lnTo>
                  <a:pt x="7286625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ln w="25400">
            <a:solidFill>
              <a:srgbClr val="2031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3589" y="586740"/>
            <a:ext cx="1496821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6296025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296025" y="3962400"/>
                  </a:lnTo>
                  <a:lnTo>
                    <a:pt x="6296025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0" y="3962400"/>
                  </a:moveTo>
                  <a:lnTo>
                    <a:pt x="6296025" y="3962400"/>
                  </a:lnTo>
                  <a:lnTo>
                    <a:pt x="6296025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25400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225" y="438115"/>
              <a:ext cx="8386826" cy="46911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6981825" y="0"/>
                  </a:moveTo>
                  <a:lnTo>
                    <a:pt x="0" y="0"/>
                  </a:lnTo>
                  <a:lnTo>
                    <a:pt x="0" y="3457575"/>
                  </a:lnTo>
                  <a:lnTo>
                    <a:pt x="6981825" y="3457575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0" y="3457575"/>
                  </a:moveTo>
                  <a:lnTo>
                    <a:pt x="6981825" y="3457575"/>
                  </a:lnTo>
                  <a:lnTo>
                    <a:pt x="6981825" y="0"/>
                  </a:lnTo>
                  <a:lnTo>
                    <a:pt x="0" y="0"/>
                  </a:lnTo>
                  <a:lnTo>
                    <a:pt x="0" y="34575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5715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57150" y="447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0" y="447675"/>
                  </a:moveTo>
                  <a:lnTo>
                    <a:pt x="57150" y="447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447675"/>
                  </a:lnTo>
                  <a:close/>
                </a:path>
              </a:pathLst>
            </a:custGeom>
            <a:ln w="25400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10485" y="2276157"/>
            <a:ext cx="4883785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50" b="1">
                <a:solidFill>
                  <a:srgbClr val="161D22"/>
                </a:solidFill>
                <a:latin typeface="Arial"/>
                <a:cs typeface="Arial"/>
              </a:rPr>
              <a:t>N</a:t>
            </a:r>
            <a:r>
              <a:rPr dirty="0" sz="2000" spc="15" b="1">
                <a:solidFill>
                  <a:srgbClr val="161D22"/>
                </a:solidFill>
                <a:latin typeface="Arial"/>
                <a:cs typeface="Arial"/>
              </a:rPr>
              <a:t>EXT</a:t>
            </a:r>
            <a:r>
              <a:rPr dirty="0" sz="2000" spc="-70" b="1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161D22"/>
                </a:solidFill>
                <a:latin typeface="Arial"/>
                <a:cs typeface="Arial"/>
              </a:rPr>
              <a:t>GEN</a:t>
            </a:r>
            <a:r>
              <a:rPr dirty="0" sz="2000" spc="-70" b="1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161D22"/>
                </a:solidFill>
                <a:latin typeface="Arial"/>
                <a:cs typeface="Arial"/>
              </a:rPr>
              <a:t>E</a:t>
            </a:r>
            <a:r>
              <a:rPr dirty="0" sz="2000" spc="-95" b="1">
                <a:solidFill>
                  <a:srgbClr val="161D22"/>
                </a:solidFill>
                <a:latin typeface="Arial"/>
                <a:cs typeface="Arial"/>
              </a:rPr>
              <a:t>M</a:t>
            </a:r>
            <a:r>
              <a:rPr dirty="0" sz="2000" spc="15" b="1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dirty="0" sz="2000" spc="50" b="1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dirty="0" sz="2000" spc="15" b="1">
                <a:solidFill>
                  <a:srgbClr val="161D22"/>
                </a:solidFill>
                <a:latin typeface="Arial"/>
                <a:cs typeface="Arial"/>
              </a:rPr>
              <a:t>OY</a:t>
            </a:r>
            <a:r>
              <a:rPr dirty="0" sz="2000" spc="-25" b="1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dirty="0" sz="2000" spc="50" b="1">
                <a:solidFill>
                  <a:srgbClr val="161D22"/>
                </a:solidFill>
                <a:latin typeface="Arial"/>
                <a:cs typeface="Arial"/>
              </a:rPr>
              <a:t>B</a:t>
            </a:r>
            <a:r>
              <a:rPr dirty="0" sz="2000" spc="40" b="1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dirty="0" sz="2000" spc="50" b="1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dirty="0" sz="2000" spc="-35" b="1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dirty="0" sz="2000" spc="50" b="1">
                <a:solidFill>
                  <a:srgbClr val="161D22"/>
                </a:solidFill>
                <a:latin typeface="Arial"/>
                <a:cs typeface="Arial"/>
              </a:rPr>
              <a:t>T</a:t>
            </a:r>
            <a:r>
              <a:rPr dirty="0" sz="2000" spc="15" b="1">
                <a:solidFill>
                  <a:srgbClr val="161D22"/>
                </a:solidFill>
                <a:latin typeface="Arial"/>
                <a:cs typeface="Arial"/>
              </a:rPr>
              <a:t>Y</a:t>
            </a:r>
            <a:r>
              <a:rPr dirty="0" sz="2000" spc="-185" b="1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dirty="0" sz="2000" spc="50" b="1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dirty="0" sz="2000" spc="20" b="1">
                <a:solidFill>
                  <a:srgbClr val="161D22"/>
                </a:solidFill>
                <a:latin typeface="Arial"/>
                <a:cs typeface="Arial"/>
              </a:rPr>
              <a:t>OG</a:t>
            </a:r>
            <a:r>
              <a:rPr dirty="0" sz="2000" spc="55" b="1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dirty="0" sz="2000" spc="-25" b="1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dirty="0" sz="2000" spc="20" b="1">
                <a:solidFill>
                  <a:srgbClr val="161D22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2550" y="2824797"/>
            <a:ext cx="381889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5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dirty="0" sz="2000" spc="1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dirty="0" sz="2000" spc="35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dirty="0" sz="2000" spc="10">
                <a:solidFill>
                  <a:srgbClr val="161D22"/>
                </a:solidFill>
                <a:latin typeface="Arial MT"/>
                <a:cs typeface="Arial MT"/>
              </a:rPr>
              <a:t>ing</a:t>
            </a:r>
            <a:r>
              <a:rPr dirty="0" sz="2000" spc="-185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dirty="0" sz="2000" spc="15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dirty="0" sz="2000" spc="-35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dirty="0" sz="2000" spc="-35">
                <a:solidFill>
                  <a:srgbClr val="161D22"/>
                </a:solidFill>
                <a:latin typeface="Arial MT"/>
                <a:cs typeface="Arial MT"/>
              </a:rPr>
              <a:t>f</a:t>
            </a:r>
            <a:r>
              <a:rPr dirty="0" sz="2000" spc="15">
                <a:solidFill>
                  <a:srgbClr val="161D22"/>
                </a:solidFill>
                <a:latin typeface="Arial MT"/>
                <a:cs typeface="Arial MT"/>
              </a:rPr>
              <a:t>u</a:t>
            </a:r>
            <a:r>
              <a:rPr dirty="0" sz="2000" spc="35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dirty="0" sz="2000" spc="10">
                <a:solidFill>
                  <a:srgbClr val="161D22"/>
                </a:solidFill>
                <a:latin typeface="Arial MT"/>
                <a:cs typeface="Arial MT"/>
              </a:rPr>
              <a:t>ur</a:t>
            </a:r>
            <a:r>
              <a:rPr dirty="0" sz="2000" spc="10">
                <a:solidFill>
                  <a:srgbClr val="161D22"/>
                </a:solidFill>
                <a:latin typeface="Arial MT"/>
                <a:cs typeface="Arial MT"/>
              </a:rPr>
              <a:t>e</a:t>
            </a:r>
            <a:r>
              <a:rPr dirty="0" sz="2000" spc="5">
                <a:solidFill>
                  <a:srgbClr val="161D22"/>
                </a:solidFill>
                <a:latin typeface="Arial MT"/>
                <a:cs typeface="Arial MT"/>
              </a:rPr>
              <a:t>-</a:t>
            </a:r>
            <a:r>
              <a:rPr dirty="0" sz="2000" spc="1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dirty="0" sz="2000" spc="5">
                <a:solidFill>
                  <a:srgbClr val="161D22"/>
                </a:solidFill>
                <a:latin typeface="Arial MT"/>
                <a:cs typeface="Arial MT"/>
              </a:rPr>
              <a:t>d</a:t>
            </a:r>
            <a:r>
              <a:rPr dirty="0" sz="2000" spc="10">
                <a:solidFill>
                  <a:srgbClr val="161D22"/>
                </a:solidFill>
                <a:latin typeface="Arial MT"/>
                <a:cs typeface="Arial MT"/>
              </a:rPr>
              <a:t>y</a:t>
            </a:r>
            <a:r>
              <a:rPr dirty="0" sz="2000" spc="-15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161D22"/>
                </a:solidFill>
                <a:latin typeface="Arial MT"/>
                <a:cs typeface="Arial MT"/>
              </a:rPr>
              <a:t>w</a:t>
            </a:r>
            <a:r>
              <a:rPr dirty="0" sz="2000" spc="1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dirty="0" sz="2000" spc="40">
                <a:solidFill>
                  <a:srgbClr val="161D22"/>
                </a:solidFill>
                <a:latin typeface="Arial MT"/>
                <a:cs typeface="Arial MT"/>
              </a:rPr>
              <a:t>k</a:t>
            </a:r>
            <a:r>
              <a:rPr dirty="0" sz="2000" spc="-35">
                <a:solidFill>
                  <a:srgbClr val="161D22"/>
                </a:solidFill>
                <a:latin typeface="Arial MT"/>
                <a:cs typeface="Arial MT"/>
              </a:rPr>
              <a:t>f</a:t>
            </a:r>
            <a:r>
              <a:rPr dirty="0" sz="2000" spc="1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dirty="0" sz="2000" spc="4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dirty="0" sz="2000" spc="15">
                <a:solidFill>
                  <a:srgbClr val="161D22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3627" y="3682301"/>
            <a:ext cx="10820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Arial MT"/>
                <a:cs typeface="Arial MT"/>
              </a:rPr>
              <a:t>Team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 spc="-15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5067" y="3950652"/>
            <a:ext cx="221488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10">
                <a:latin typeface="Arial MT"/>
                <a:cs typeface="Arial MT"/>
              </a:rPr>
              <a:t>Student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Name</a:t>
            </a:r>
            <a:r>
              <a:rPr dirty="0" sz="1100" spc="3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:M.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VENKATRAMAN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5067" y="4150995"/>
            <a:ext cx="2637790" cy="360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dirty="0" sz="1100" spc="-10">
                <a:latin typeface="Arial MT"/>
                <a:cs typeface="Arial MT"/>
              </a:rPr>
              <a:t>Student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ID</a:t>
            </a:r>
            <a:r>
              <a:rPr dirty="0" sz="1100" spc="6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: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NM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ID: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</a:pPr>
            <a:r>
              <a:rPr dirty="0" sz="1100" spc="-15">
                <a:latin typeface="Arial MT"/>
                <a:cs typeface="Arial MT"/>
              </a:rPr>
              <a:t>au412321205039/REG.NO:412321205039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09662" y="1209675"/>
            <a:ext cx="6024880" cy="2711450"/>
            <a:chOff x="1109662" y="1209675"/>
            <a:chExt cx="6024880" cy="2711450"/>
          </a:xfrm>
        </p:grpSpPr>
        <p:sp>
          <p:nvSpPr>
            <p:cNvPr id="17" name="object 17"/>
            <p:cNvSpPr/>
            <p:nvPr/>
          </p:nvSpPr>
          <p:spPr>
            <a:xfrm>
              <a:off x="1109662" y="3919537"/>
              <a:ext cx="5951855" cy="0"/>
            </a:xfrm>
            <a:custGeom>
              <a:avLst/>
              <a:gdLst/>
              <a:ahLst/>
              <a:cxnLst/>
              <a:rect l="l" t="t" r="r" b="b"/>
              <a:pathLst>
                <a:path w="5951855" h="0">
                  <a:moveTo>
                    <a:pt x="0" y="0"/>
                  </a:moveTo>
                  <a:lnTo>
                    <a:pt x="1986597" y="0"/>
                  </a:lnTo>
                </a:path>
                <a:path w="5951855" h="0">
                  <a:moveTo>
                    <a:pt x="4591113" y="0"/>
                  </a:moveTo>
                  <a:lnTo>
                    <a:pt x="595141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325" y="1247775"/>
              <a:ext cx="1143000" cy="6667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7950" y="1209675"/>
              <a:ext cx="676275" cy="6667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4300" y="1285875"/>
              <a:ext cx="1590675" cy="5143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681090" y="3667061"/>
            <a:ext cx="97726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latin typeface="Arial MT"/>
                <a:cs typeface="Arial MT"/>
              </a:rPr>
              <a:t>C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45">
                <a:latin typeface="Arial MT"/>
                <a:cs typeface="Arial MT"/>
              </a:rPr>
              <a:t>ll</a:t>
            </a:r>
            <a:r>
              <a:rPr dirty="0" sz="1200">
                <a:latin typeface="Arial MT"/>
                <a:cs typeface="Arial MT"/>
              </a:rPr>
              <a:t>ege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45">
                <a:latin typeface="Arial MT"/>
                <a:cs typeface="Arial MT"/>
              </a:rPr>
              <a:t>N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25">
                <a:latin typeface="Arial MT"/>
                <a:cs typeface="Arial MT"/>
              </a:rPr>
              <a:t>m</a:t>
            </a:r>
            <a:r>
              <a:rPr dirty="0" sz="120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97425" y="3996054"/>
            <a:ext cx="289242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latin typeface="Arial MT"/>
                <a:cs typeface="Arial MT"/>
              </a:rPr>
              <a:t>S</a:t>
            </a:r>
            <a:r>
              <a:rPr dirty="0" sz="1100" spc="20">
                <a:latin typeface="Arial MT"/>
                <a:cs typeface="Arial MT"/>
              </a:rPr>
              <a:t>R</a:t>
            </a:r>
            <a:r>
              <a:rPr dirty="0" sz="1100" spc="5">
                <a:latin typeface="Arial MT"/>
                <a:cs typeface="Arial MT"/>
              </a:rPr>
              <a:t>I</a:t>
            </a:r>
            <a:r>
              <a:rPr dirty="0" sz="1100" spc="-95">
                <a:latin typeface="Arial MT"/>
                <a:cs typeface="Arial MT"/>
              </a:rPr>
              <a:t> </a:t>
            </a:r>
            <a:r>
              <a:rPr dirty="0" sz="1100" spc="25">
                <a:latin typeface="Arial MT"/>
                <a:cs typeface="Arial MT"/>
              </a:rPr>
              <a:t>R</a:t>
            </a:r>
            <a:r>
              <a:rPr dirty="0" sz="1100" spc="-65">
                <a:latin typeface="Arial MT"/>
                <a:cs typeface="Arial MT"/>
              </a:rPr>
              <a:t>A</a:t>
            </a:r>
            <a:r>
              <a:rPr dirty="0" sz="1100" spc="-95">
                <a:latin typeface="Arial MT"/>
                <a:cs typeface="Arial MT"/>
              </a:rPr>
              <a:t>M</a:t>
            </a:r>
            <a:r>
              <a:rPr dirty="0" sz="1100" spc="-65">
                <a:latin typeface="Arial MT"/>
                <a:cs typeface="Arial MT"/>
              </a:rPr>
              <a:t>A</a:t>
            </a:r>
            <a:r>
              <a:rPr dirty="0" sz="1100" spc="-50">
                <a:latin typeface="Arial MT"/>
                <a:cs typeface="Arial MT"/>
              </a:rPr>
              <a:t>NU</a:t>
            </a:r>
            <a:r>
              <a:rPr dirty="0" sz="1100" spc="-30">
                <a:latin typeface="Arial MT"/>
                <a:cs typeface="Arial MT"/>
              </a:rPr>
              <a:t>J</a:t>
            </a:r>
            <a:r>
              <a:rPr dirty="0" sz="1100" spc="-65">
                <a:latin typeface="Arial MT"/>
                <a:cs typeface="Arial MT"/>
              </a:rPr>
              <a:t>A</a:t>
            </a:r>
            <a:r>
              <a:rPr dirty="0" sz="1100" spc="15">
                <a:latin typeface="Arial MT"/>
                <a:cs typeface="Arial MT"/>
              </a:rPr>
              <a:t>R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70">
                <a:latin typeface="Arial MT"/>
                <a:cs typeface="Arial MT"/>
              </a:rPr>
              <a:t> </a:t>
            </a:r>
            <a:r>
              <a:rPr dirty="0" sz="1100" spc="15">
                <a:latin typeface="Arial MT"/>
                <a:cs typeface="Arial MT"/>
              </a:rPr>
              <a:t>E</a:t>
            </a:r>
            <a:r>
              <a:rPr dirty="0" sz="1100" spc="-55">
                <a:latin typeface="Arial MT"/>
                <a:cs typeface="Arial MT"/>
              </a:rPr>
              <a:t>N</a:t>
            </a:r>
            <a:r>
              <a:rPr dirty="0" sz="1100" spc="-35">
                <a:latin typeface="Arial MT"/>
                <a:cs typeface="Arial MT"/>
              </a:rPr>
              <a:t>G</a:t>
            </a:r>
            <a:r>
              <a:rPr dirty="0" sz="1100" spc="-85">
                <a:latin typeface="Arial MT"/>
                <a:cs typeface="Arial MT"/>
              </a:rPr>
              <a:t>I</a:t>
            </a:r>
            <a:r>
              <a:rPr dirty="0" sz="1100" spc="-50">
                <a:latin typeface="Arial MT"/>
                <a:cs typeface="Arial MT"/>
              </a:rPr>
              <a:t>N</a:t>
            </a:r>
            <a:r>
              <a:rPr dirty="0" sz="1100" spc="15">
                <a:latin typeface="Arial MT"/>
                <a:cs typeface="Arial MT"/>
              </a:rPr>
              <a:t>E</a:t>
            </a:r>
            <a:r>
              <a:rPr dirty="0" sz="1100" spc="10">
                <a:latin typeface="Arial MT"/>
                <a:cs typeface="Arial MT"/>
              </a:rPr>
              <a:t>E</a:t>
            </a:r>
            <a:r>
              <a:rPr dirty="0" sz="1100" spc="25">
                <a:latin typeface="Arial MT"/>
                <a:cs typeface="Arial MT"/>
              </a:rPr>
              <a:t>R</a:t>
            </a:r>
            <a:r>
              <a:rPr dirty="0" sz="1100" spc="-85">
                <a:latin typeface="Arial MT"/>
                <a:cs typeface="Arial MT"/>
              </a:rPr>
              <a:t>I</a:t>
            </a:r>
            <a:r>
              <a:rPr dirty="0" sz="1100" spc="-50">
                <a:latin typeface="Arial MT"/>
                <a:cs typeface="Arial MT"/>
              </a:rPr>
              <a:t>N</a:t>
            </a:r>
            <a:r>
              <a:rPr dirty="0" sz="1100" spc="20">
                <a:latin typeface="Arial MT"/>
                <a:cs typeface="Arial MT"/>
              </a:rPr>
              <a:t>G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25">
                <a:latin typeface="Arial MT"/>
                <a:cs typeface="Arial MT"/>
              </a:rPr>
              <a:t>C</a:t>
            </a:r>
            <a:r>
              <a:rPr dirty="0" sz="1100" spc="40">
                <a:latin typeface="Arial MT"/>
                <a:cs typeface="Arial MT"/>
              </a:rPr>
              <a:t>O</a:t>
            </a:r>
            <a:r>
              <a:rPr dirty="0" sz="1100" spc="-15">
                <a:latin typeface="Arial MT"/>
                <a:cs typeface="Arial MT"/>
              </a:rPr>
              <a:t>LL</a:t>
            </a:r>
            <a:r>
              <a:rPr dirty="0" sz="1100" spc="15">
                <a:latin typeface="Arial MT"/>
                <a:cs typeface="Arial MT"/>
              </a:rPr>
              <a:t>E</a:t>
            </a:r>
            <a:r>
              <a:rPr dirty="0" sz="1100" spc="-35">
                <a:latin typeface="Arial MT"/>
                <a:cs typeface="Arial MT"/>
              </a:rPr>
              <a:t>G</a:t>
            </a:r>
            <a:r>
              <a:rPr dirty="0" sz="1100" spc="15"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</a:rPr>
              <a:t>Ne</a:t>
            </a:r>
            <a:r>
              <a:rPr dirty="0" sz="1800" spc="-80">
                <a:solidFill>
                  <a:srgbClr val="FFFFFF"/>
                </a:solidFill>
              </a:rPr>
              <a:t>x</a:t>
            </a:r>
            <a:r>
              <a:rPr dirty="0" sz="1800">
                <a:solidFill>
                  <a:srgbClr val="FFFFFF"/>
                </a:solidFill>
              </a:rPr>
              <a:t>t</a:t>
            </a:r>
            <a:r>
              <a:rPr dirty="0" sz="1800" spc="120">
                <a:solidFill>
                  <a:srgbClr val="FFFFFF"/>
                </a:solidFill>
              </a:rPr>
              <a:t> </a:t>
            </a:r>
            <a:r>
              <a:rPr dirty="0" sz="1800" spc="20">
                <a:solidFill>
                  <a:srgbClr val="FFFFFF"/>
                </a:solidFill>
              </a:rPr>
              <a:t>G</a:t>
            </a:r>
            <a:r>
              <a:rPr dirty="0" sz="1800" spc="-30">
                <a:solidFill>
                  <a:srgbClr val="FFFFFF"/>
                </a:solidFill>
              </a:rPr>
              <a:t>e</a:t>
            </a:r>
            <a:r>
              <a:rPr dirty="0" sz="1800">
                <a:solidFill>
                  <a:srgbClr val="FFFFFF"/>
                </a:solidFill>
              </a:rPr>
              <a:t>n</a:t>
            </a:r>
            <a:r>
              <a:rPr dirty="0" sz="1800" spc="-5">
                <a:solidFill>
                  <a:srgbClr val="FFFFFF"/>
                </a:solidFill>
              </a:rPr>
              <a:t> </a:t>
            </a:r>
            <a:r>
              <a:rPr dirty="0" sz="1800">
                <a:solidFill>
                  <a:srgbClr val="FFFFFF"/>
                </a:solidFill>
              </a:rPr>
              <a:t>Em</a:t>
            </a:r>
            <a:r>
              <a:rPr dirty="0" sz="1800" spc="45">
                <a:solidFill>
                  <a:srgbClr val="FFFFFF"/>
                </a:solidFill>
              </a:rPr>
              <a:t>p</a:t>
            </a:r>
            <a:r>
              <a:rPr dirty="0" sz="1800" spc="45">
                <a:solidFill>
                  <a:srgbClr val="FFFFFF"/>
                </a:solidFill>
              </a:rPr>
              <a:t>l</a:t>
            </a:r>
            <a:r>
              <a:rPr dirty="0" sz="1800" spc="-30">
                <a:solidFill>
                  <a:srgbClr val="FFFFFF"/>
                </a:solidFill>
              </a:rPr>
              <a:t>o</a:t>
            </a:r>
            <a:r>
              <a:rPr dirty="0" sz="1800">
                <a:solidFill>
                  <a:srgbClr val="FFFFFF"/>
                </a:solidFill>
              </a:rPr>
              <a:t>y</a:t>
            </a:r>
            <a:r>
              <a:rPr dirty="0" sz="1800" spc="-30">
                <a:solidFill>
                  <a:srgbClr val="FFFFFF"/>
                </a:solidFill>
              </a:rPr>
              <a:t>a</a:t>
            </a:r>
            <a:r>
              <a:rPr dirty="0" sz="1800" spc="45">
                <a:solidFill>
                  <a:srgbClr val="FFFFFF"/>
                </a:solidFill>
              </a:rPr>
              <a:t>b</a:t>
            </a:r>
            <a:r>
              <a:rPr dirty="0" sz="1800" spc="-30">
                <a:solidFill>
                  <a:srgbClr val="FFFFFF"/>
                </a:solidFill>
              </a:rPr>
              <a:t>i</a:t>
            </a:r>
            <a:r>
              <a:rPr dirty="0" sz="1800" spc="45">
                <a:solidFill>
                  <a:srgbClr val="FFFFFF"/>
                </a:solidFill>
              </a:rPr>
              <a:t>l</a:t>
            </a:r>
            <a:r>
              <a:rPr dirty="0" sz="1800" spc="-30">
                <a:solidFill>
                  <a:srgbClr val="FFFFFF"/>
                </a:solidFill>
              </a:rPr>
              <a:t>i</a:t>
            </a:r>
            <a:r>
              <a:rPr dirty="0" sz="1800" spc="20">
                <a:solidFill>
                  <a:srgbClr val="FFFFFF"/>
                </a:solidFill>
              </a:rPr>
              <a:t>t</a:t>
            </a:r>
            <a:r>
              <a:rPr dirty="0" sz="1800">
                <a:solidFill>
                  <a:srgbClr val="FFFFFF"/>
                </a:solidFill>
              </a:rPr>
              <a:t>y</a:t>
            </a:r>
            <a:r>
              <a:rPr dirty="0" sz="1800" spc="-130">
                <a:solidFill>
                  <a:srgbClr val="FFFFFF"/>
                </a:solidFill>
              </a:rPr>
              <a:t> </a:t>
            </a:r>
            <a:r>
              <a:rPr dirty="0" sz="1800">
                <a:solidFill>
                  <a:srgbClr val="FFFFFF"/>
                </a:solidFill>
              </a:rPr>
              <a:t>Pr</a:t>
            </a:r>
            <a:r>
              <a:rPr dirty="0" sz="1800" spc="-30">
                <a:solidFill>
                  <a:srgbClr val="FFFFFF"/>
                </a:solidFill>
              </a:rPr>
              <a:t>o</a:t>
            </a:r>
            <a:r>
              <a:rPr dirty="0" sz="1800" spc="45">
                <a:solidFill>
                  <a:srgbClr val="FFFFFF"/>
                </a:solidFill>
              </a:rPr>
              <a:t>g</a:t>
            </a:r>
            <a:r>
              <a:rPr dirty="0" sz="1800">
                <a:solidFill>
                  <a:srgbClr val="FFFFFF"/>
                </a:solidFill>
              </a:rPr>
              <a:t>r</a:t>
            </a:r>
            <a:r>
              <a:rPr dirty="0" sz="1800" spc="-30">
                <a:solidFill>
                  <a:srgbClr val="FFFFFF"/>
                </a:solidFill>
              </a:rPr>
              <a:t>a</a:t>
            </a:r>
            <a:r>
              <a:rPr dirty="0" sz="180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867" y="626173"/>
            <a:ext cx="8402955" cy="39827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0" b="1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dirty="0" sz="1550" spc="30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550" spc="15" b="1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dirty="0" sz="1550" spc="-1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550" spc="5" b="1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550">
              <a:latin typeface="Arial"/>
              <a:cs typeface="Arial"/>
            </a:endParaRPr>
          </a:p>
          <a:p>
            <a:pPr marL="314325" indent="-172085">
              <a:lnSpc>
                <a:spcPct val="100000"/>
              </a:lnSpc>
              <a:spcBef>
                <a:spcPts val="1435"/>
              </a:spcBef>
              <a:buSzPct val="93548"/>
              <a:buAutoNum type="arabicPeriod"/>
              <a:tabLst>
                <a:tab pos="314960" algn="l"/>
              </a:tabLst>
            </a:pPr>
            <a:r>
              <a:rPr dirty="0" sz="1550" b="1">
                <a:latin typeface="Arial"/>
                <a:cs typeface="Arial"/>
              </a:rPr>
              <a:t>User</a:t>
            </a:r>
            <a:r>
              <a:rPr dirty="0" sz="1550" spc="30" b="1">
                <a:latin typeface="Arial"/>
                <a:cs typeface="Arial"/>
              </a:rPr>
              <a:t> </a:t>
            </a:r>
            <a:r>
              <a:rPr dirty="0" sz="1550" spc="5" b="1">
                <a:latin typeface="Arial"/>
                <a:cs typeface="Arial"/>
              </a:rPr>
              <a:t>Model</a:t>
            </a:r>
            <a:r>
              <a:rPr dirty="0" sz="1550" spc="5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48260">
              <a:lnSpc>
                <a:spcPts val="1650"/>
              </a:lnSpc>
              <a:spcBef>
                <a:spcPts val="100"/>
              </a:spcBef>
            </a:pPr>
            <a:r>
              <a:rPr dirty="0" sz="1400" spc="25" b="1">
                <a:latin typeface="Arial"/>
                <a:cs typeface="Arial"/>
              </a:rPr>
              <a:t>Model</a:t>
            </a:r>
            <a:r>
              <a:rPr dirty="0" sz="1400" spc="25">
                <a:latin typeface="Arial MT"/>
                <a:cs typeface="Arial MT"/>
              </a:rPr>
              <a:t>: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includes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representing</a:t>
            </a:r>
            <a:r>
              <a:rPr dirty="0" sz="1400" spc="-12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user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profiles,</a:t>
            </a:r>
            <a:r>
              <a:rPr dirty="0" sz="1400" spc="-17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preferences,</a:t>
            </a:r>
            <a:r>
              <a:rPr dirty="0" sz="1400" spc="-1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listening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history,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interactions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within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application.</a:t>
            </a:r>
            <a:endParaRPr sz="1400">
              <a:latin typeface="Arial MT"/>
              <a:cs typeface="Arial MT"/>
            </a:endParaRPr>
          </a:p>
          <a:p>
            <a:pPr marL="142875" marR="328295">
              <a:lnSpc>
                <a:spcPts val="1650"/>
              </a:lnSpc>
              <a:spcBef>
                <a:spcPts val="80"/>
              </a:spcBef>
            </a:pPr>
            <a:r>
              <a:rPr dirty="0" sz="1400" spc="10" b="1">
                <a:latin typeface="Arial"/>
                <a:cs typeface="Arial"/>
              </a:rPr>
              <a:t>Result</a:t>
            </a:r>
            <a:r>
              <a:rPr dirty="0" sz="1400" spc="10">
                <a:latin typeface="Arial MT"/>
                <a:cs typeface="Arial MT"/>
              </a:rPr>
              <a:t>: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Personalized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recommendations,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customized</a:t>
            </a:r>
            <a:r>
              <a:rPr dirty="0" sz="1400" spc="-20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playlists,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tailored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content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delivery</a:t>
            </a:r>
            <a:r>
              <a:rPr dirty="0" sz="1400" spc="-120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based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on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individual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user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preferences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behavior.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enhances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user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engagement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satisfaction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2"/>
              <a:tabLst>
                <a:tab pos="314325" algn="l"/>
              </a:tabLst>
            </a:pPr>
            <a:r>
              <a:rPr dirty="0" sz="1550" spc="15" b="1">
                <a:latin typeface="Arial"/>
                <a:cs typeface="Arial"/>
              </a:rPr>
              <a:t>Content</a:t>
            </a:r>
            <a:r>
              <a:rPr dirty="0" sz="1550" spc="-15" b="1">
                <a:latin typeface="Arial"/>
                <a:cs typeface="Arial"/>
              </a:rPr>
              <a:t> </a:t>
            </a:r>
            <a:r>
              <a:rPr dirty="0" sz="1550" spc="-5" b="1">
                <a:latin typeface="Arial"/>
                <a:cs typeface="Arial"/>
              </a:rPr>
              <a:t>Mode</a:t>
            </a:r>
            <a:r>
              <a:rPr dirty="0" sz="1550" spc="-5">
                <a:latin typeface="Arial MT"/>
                <a:cs typeface="Arial MT"/>
              </a:rPr>
              <a:t>l:</a:t>
            </a:r>
            <a:endParaRPr sz="1550">
              <a:latin typeface="Arial MT"/>
              <a:cs typeface="Arial MT"/>
            </a:endParaRPr>
          </a:p>
          <a:p>
            <a:pPr marL="142875">
              <a:lnSpc>
                <a:spcPct val="100000"/>
              </a:lnSpc>
              <a:spcBef>
                <a:spcPts val="20"/>
              </a:spcBef>
            </a:pPr>
            <a:r>
              <a:rPr dirty="0" sz="1400" spc="25" b="1">
                <a:latin typeface="Arial"/>
                <a:cs typeface="Arial"/>
              </a:rPr>
              <a:t>Model</a:t>
            </a:r>
            <a:r>
              <a:rPr dirty="0" sz="1400" spc="25">
                <a:latin typeface="Arial MT"/>
                <a:cs typeface="Arial MT"/>
              </a:rPr>
              <a:t>: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Represents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music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tracks,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albums,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artists,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genres,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associated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metadata.</a:t>
            </a:r>
            <a:endParaRPr sz="1400">
              <a:latin typeface="Arial MT"/>
              <a:cs typeface="Arial MT"/>
            </a:endParaRPr>
          </a:p>
          <a:p>
            <a:pPr marL="142875" marR="165100">
              <a:lnSpc>
                <a:spcPts val="1650"/>
              </a:lnSpc>
              <a:spcBef>
                <a:spcPts val="130"/>
              </a:spcBef>
            </a:pPr>
            <a:r>
              <a:rPr dirty="0" sz="1400" spc="10" b="1">
                <a:latin typeface="Arial"/>
                <a:cs typeface="Arial"/>
              </a:rPr>
              <a:t>Result</a:t>
            </a:r>
            <a:r>
              <a:rPr dirty="0" sz="1400" spc="10">
                <a:latin typeface="Arial MT"/>
                <a:cs typeface="Arial MT"/>
              </a:rPr>
              <a:t>: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Efficient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organization,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search,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10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retrieval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music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content.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Enables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features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such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curated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playlists,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recommendations,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personalized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music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discovery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experiences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9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3"/>
              <a:tabLst>
                <a:tab pos="314325" algn="l"/>
              </a:tabLst>
            </a:pPr>
            <a:r>
              <a:rPr dirty="0" sz="1550" spc="20" b="1">
                <a:latin typeface="Arial"/>
                <a:cs typeface="Arial"/>
              </a:rPr>
              <a:t>Performance</a:t>
            </a:r>
            <a:r>
              <a:rPr dirty="0" sz="1550" spc="-5" b="1">
                <a:latin typeface="Arial"/>
                <a:cs typeface="Arial"/>
              </a:rPr>
              <a:t> </a:t>
            </a:r>
            <a:r>
              <a:rPr dirty="0" sz="1550" spc="5" b="1">
                <a:latin typeface="Arial"/>
                <a:cs typeface="Arial"/>
              </a:rPr>
              <a:t>Model</a:t>
            </a:r>
            <a:r>
              <a:rPr dirty="0" sz="1550" spc="5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127635">
              <a:lnSpc>
                <a:spcPts val="1650"/>
              </a:lnSpc>
              <a:spcBef>
                <a:spcPts val="100"/>
              </a:spcBef>
            </a:pPr>
            <a:r>
              <a:rPr dirty="0" sz="1400" spc="25" b="1">
                <a:latin typeface="Arial"/>
                <a:cs typeface="Arial"/>
              </a:rPr>
              <a:t>Model</a:t>
            </a:r>
            <a:r>
              <a:rPr dirty="0" sz="1400" spc="25">
                <a:latin typeface="Arial MT"/>
                <a:cs typeface="Arial MT"/>
              </a:rPr>
              <a:t>: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Monitoring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analyzing</a:t>
            </a:r>
            <a:r>
              <a:rPr dirty="0" sz="1400" spc="18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performance</a:t>
            </a:r>
            <a:r>
              <a:rPr dirty="0" sz="1400" spc="-20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metrics</a:t>
            </a:r>
            <a:r>
              <a:rPr dirty="0" sz="1400" spc="-120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such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server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response</a:t>
            </a:r>
            <a:r>
              <a:rPr dirty="0" sz="1400" spc="-19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times,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page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load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times,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streaming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latency,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network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bandwidth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usage.</a:t>
            </a:r>
            <a:endParaRPr sz="1400">
              <a:latin typeface="Arial MT"/>
              <a:cs typeface="Arial MT"/>
            </a:endParaRPr>
          </a:p>
          <a:p>
            <a:pPr marL="142875" marR="5080">
              <a:lnSpc>
                <a:spcPts val="1660"/>
              </a:lnSpc>
              <a:spcBef>
                <a:spcPts val="70"/>
              </a:spcBef>
            </a:pPr>
            <a:r>
              <a:rPr dirty="0" sz="1400" spc="10" b="1">
                <a:latin typeface="Arial"/>
                <a:cs typeface="Arial"/>
              </a:rPr>
              <a:t>Result</a:t>
            </a:r>
            <a:r>
              <a:rPr dirty="0" sz="1400" spc="10">
                <a:latin typeface="Arial MT"/>
                <a:cs typeface="Arial MT"/>
              </a:rPr>
              <a:t>: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Identification</a:t>
            </a:r>
            <a:r>
              <a:rPr dirty="0" sz="1400" spc="-200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of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bottlenecks,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resource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optimization,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improvement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system</a:t>
            </a:r>
            <a:r>
              <a:rPr dirty="0" sz="1400" spc="-15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performance</a:t>
            </a:r>
            <a:r>
              <a:rPr dirty="0" sz="1400" spc="-20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scalability.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Ensures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a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smooth</a:t>
            </a:r>
            <a:r>
              <a:rPr dirty="0" sz="1400" spc="-21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responsive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user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experience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all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50" spc="10">
                <a:latin typeface="Arial MT"/>
                <a:cs typeface="Arial MT"/>
              </a:rPr>
              <a:t>Source</a:t>
            </a:r>
            <a:r>
              <a:rPr dirty="0" sz="950" spc="35">
                <a:latin typeface="Arial MT"/>
                <a:cs typeface="Arial MT"/>
              </a:rPr>
              <a:t> </a:t>
            </a:r>
            <a:r>
              <a:rPr dirty="0" sz="950" spc="5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800" spc="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180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H</a:t>
            </a:r>
            <a:r>
              <a:rPr dirty="0" spc="-65"/>
              <a:t>o</a:t>
            </a:r>
            <a:r>
              <a:rPr dirty="0" spc="15"/>
              <a:t>m</a:t>
            </a:r>
            <a:r>
              <a:rPr dirty="0" spc="-65"/>
              <a:t>epag</a:t>
            </a:r>
            <a:r>
              <a:rPr dirty="0"/>
              <a:t>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5" y="1390650"/>
            <a:ext cx="780097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800" spc="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180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6901" y="807148"/>
            <a:ext cx="133667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10" b="1">
                <a:latin typeface="Arial"/>
                <a:cs typeface="Arial"/>
              </a:rPr>
              <a:t>About-Us-Page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1057275"/>
            <a:ext cx="672465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4337050" cy="77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800" spc="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180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400" spc="15" b="1">
                <a:latin typeface="Arial"/>
                <a:cs typeface="Arial"/>
              </a:rPr>
              <a:t>Service-Page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952500"/>
            <a:ext cx="736282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800" spc="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180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3645" y="828357"/>
            <a:ext cx="162306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5" b="1">
                <a:latin typeface="Arial"/>
                <a:cs typeface="Arial"/>
              </a:rPr>
              <a:t>Departments-Page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5" y="1190625"/>
            <a:ext cx="714375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800" spc="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180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6926" y="815657"/>
            <a:ext cx="93599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20" b="1">
                <a:latin typeface="Arial"/>
                <a:cs typeface="Arial"/>
              </a:rPr>
              <a:t>Blog-Page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</a:rPr>
              <a:t>Ne</a:t>
            </a:r>
            <a:r>
              <a:rPr dirty="0" sz="1800" spc="-80">
                <a:solidFill>
                  <a:srgbClr val="FFFFFF"/>
                </a:solidFill>
              </a:rPr>
              <a:t>x</a:t>
            </a:r>
            <a:r>
              <a:rPr dirty="0" sz="1800">
                <a:solidFill>
                  <a:srgbClr val="FFFFFF"/>
                </a:solidFill>
              </a:rPr>
              <a:t>t</a:t>
            </a:r>
            <a:r>
              <a:rPr dirty="0" sz="1800" spc="120">
                <a:solidFill>
                  <a:srgbClr val="FFFFFF"/>
                </a:solidFill>
              </a:rPr>
              <a:t> </a:t>
            </a:r>
            <a:r>
              <a:rPr dirty="0" sz="1800" spc="20">
                <a:solidFill>
                  <a:srgbClr val="FFFFFF"/>
                </a:solidFill>
              </a:rPr>
              <a:t>G</a:t>
            </a:r>
            <a:r>
              <a:rPr dirty="0" sz="1800" spc="-30">
                <a:solidFill>
                  <a:srgbClr val="FFFFFF"/>
                </a:solidFill>
              </a:rPr>
              <a:t>e</a:t>
            </a:r>
            <a:r>
              <a:rPr dirty="0" sz="1800">
                <a:solidFill>
                  <a:srgbClr val="FFFFFF"/>
                </a:solidFill>
              </a:rPr>
              <a:t>n</a:t>
            </a:r>
            <a:r>
              <a:rPr dirty="0" sz="1800" spc="-5">
                <a:solidFill>
                  <a:srgbClr val="FFFFFF"/>
                </a:solidFill>
              </a:rPr>
              <a:t> </a:t>
            </a:r>
            <a:r>
              <a:rPr dirty="0" sz="1800">
                <a:solidFill>
                  <a:srgbClr val="FFFFFF"/>
                </a:solidFill>
              </a:rPr>
              <a:t>Em</a:t>
            </a:r>
            <a:r>
              <a:rPr dirty="0" sz="1800" spc="45">
                <a:solidFill>
                  <a:srgbClr val="FFFFFF"/>
                </a:solidFill>
              </a:rPr>
              <a:t>p</a:t>
            </a:r>
            <a:r>
              <a:rPr dirty="0" sz="1800" spc="45">
                <a:solidFill>
                  <a:srgbClr val="FFFFFF"/>
                </a:solidFill>
              </a:rPr>
              <a:t>l</a:t>
            </a:r>
            <a:r>
              <a:rPr dirty="0" sz="1800" spc="-30">
                <a:solidFill>
                  <a:srgbClr val="FFFFFF"/>
                </a:solidFill>
              </a:rPr>
              <a:t>o</a:t>
            </a:r>
            <a:r>
              <a:rPr dirty="0" sz="1800">
                <a:solidFill>
                  <a:srgbClr val="FFFFFF"/>
                </a:solidFill>
              </a:rPr>
              <a:t>y</a:t>
            </a:r>
            <a:r>
              <a:rPr dirty="0" sz="1800" spc="-30">
                <a:solidFill>
                  <a:srgbClr val="FFFFFF"/>
                </a:solidFill>
              </a:rPr>
              <a:t>a</a:t>
            </a:r>
            <a:r>
              <a:rPr dirty="0" sz="1800" spc="45">
                <a:solidFill>
                  <a:srgbClr val="FFFFFF"/>
                </a:solidFill>
              </a:rPr>
              <a:t>b</a:t>
            </a:r>
            <a:r>
              <a:rPr dirty="0" sz="1800" spc="-30">
                <a:solidFill>
                  <a:srgbClr val="FFFFFF"/>
                </a:solidFill>
              </a:rPr>
              <a:t>i</a:t>
            </a:r>
            <a:r>
              <a:rPr dirty="0" sz="1800" spc="45">
                <a:solidFill>
                  <a:srgbClr val="FFFFFF"/>
                </a:solidFill>
              </a:rPr>
              <a:t>l</a:t>
            </a:r>
            <a:r>
              <a:rPr dirty="0" sz="1800" spc="-30">
                <a:solidFill>
                  <a:srgbClr val="FFFFFF"/>
                </a:solidFill>
              </a:rPr>
              <a:t>i</a:t>
            </a:r>
            <a:r>
              <a:rPr dirty="0" sz="1800" spc="20">
                <a:solidFill>
                  <a:srgbClr val="FFFFFF"/>
                </a:solidFill>
              </a:rPr>
              <a:t>t</a:t>
            </a:r>
            <a:r>
              <a:rPr dirty="0" sz="1800">
                <a:solidFill>
                  <a:srgbClr val="FFFFFF"/>
                </a:solidFill>
              </a:rPr>
              <a:t>y</a:t>
            </a:r>
            <a:r>
              <a:rPr dirty="0" sz="1800" spc="-130">
                <a:solidFill>
                  <a:srgbClr val="FFFFFF"/>
                </a:solidFill>
              </a:rPr>
              <a:t> </a:t>
            </a:r>
            <a:r>
              <a:rPr dirty="0" sz="1800">
                <a:solidFill>
                  <a:srgbClr val="FFFFFF"/>
                </a:solidFill>
              </a:rPr>
              <a:t>Pr</a:t>
            </a:r>
            <a:r>
              <a:rPr dirty="0" sz="1800" spc="-30">
                <a:solidFill>
                  <a:srgbClr val="FFFFFF"/>
                </a:solidFill>
              </a:rPr>
              <a:t>o</a:t>
            </a:r>
            <a:r>
              <a:rPr dirty="0" sz="1800" spc="45">
                <a:solidFill>
                  <a:srgbClr val="FFFFFF"/>
                </a:solidFill>
              </a:rPr>
              <a:t>g</a:t>
            </a:r>
            <a:r>
              <a:rPr dirty="0" sz="1800">
                <a:solidFill>
                  <a:srgbClr val="FFFFFF"/>
                </a:solidFill>
              </a:rPr>
              <a:t>r</a:t>
            </a:r>
            <a:r>
              <a:rPr dirty="0" sz="1800" spc="-30">
                <a:solidFill>
                  <a:srgbClr val="FFFFFF"/>
                </a:solidFill>
              </a:rPr>
              <a:t>a</a:t>
            </a:r>
            <a:r>
              <a:rPr dirty="0" sz="180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2564" y="645570"/>
            <a:ext cx="8411210" cy="375666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550" spc="10" b="1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dirty="0" sz="1550" spc="3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550" spc="25" b="1">
                <a:solidFill>
                  <a:srgbClr val="203062"/>
                </a:solidFill>
                <a:latin typeface="Arial"/>
                <a:cs typeface="Arial"/>
              </a:rPr>
              <a:t>Enhancements</a:t>
            </a:r>
            <a:r>
              <a:rPr dirty="0" sz="1550" spc="25" b="1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334010" indent="-2292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34010" algn="l"/>
              </a:tabLst>
            </a:pPr>
            <a:r>
              <a:rPr dirty="0" sz="1400" b="1">
                <a:latin typeface="Calibri"/>
                <a:cs typeface="Calibri"/>
              </a:rPr>
              <a:t>Enhanced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5" b="1">
                <a:latin typeface="Calibri"/>
                <a:cs typeface="Calibri"/>
              </a:rPr>
              <a:t>Recommendation</a:t>
            </a:r>
            <a:r>
              <a:rPr dirty="0" sz="1400" spc="-110" b="1">
                <a:latin typeface="Calibri"/>
                <a:cs typeface="Calibri"/>
              </a:rPr>
              <a:t> </a:t>
            </a:r>
            <a:r>
              <a:rPr dirty="0" sz="1400" spc="5" b="1">
                <a:latin typeface="Calibri"/>
                <a:cs typeface="Calibri"/>
              </a:rPr>
              <a:t>Engine:</a:t>
            </a:r>
            <a:endParaRPr sz="1400">
              <a:latin typeface="Calibri"/>
              <a:cs typeface="Calibri"/>
            </a:endParaRPr>
          </a:p>
          <a:p>
            <a:pPr marL="104775" marR="493395">
              <a:lnSpc>
                <a:spcPts val="1650"/>
              </a:lnSpc>
              <a:spcBef>
                <a:spcPts val="130"/>
              </a:spcBef>
            </a:pPr>
            <a:r>
              <a:rPr dirty="0" sz="1400" spc="5">
                <a:latin typeface="Calibri"/>
                <a:cs typeface="Calibri"/>
              </a:rPr>
              <a:t>Implement</a:t>
            </a:r>
            <a:r>
              <a:rPr dirty="0" sz="1400" spc="-114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machine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learning </a:t>
            </a:r>
            <a:r>
              <a:rPr dirty="0" sz="1400">
                <a:latin typeface="Calibri"/>
                <a:cs typeface="Calibri"/>
              </a:rPr>
              <a:t>algorithms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improve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accuracy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relevance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of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music</a:t>
            </a:r>
            <a:r>
              <a:rPr dirty="0" sz="1400" spc="-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recommendations.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15">
                <a:latin typeface="Calibri"/>
                <a:cs typeface="Calibri"/>
              </a:rPr>
              <a:t>Incorporate</a:t>
            </a:r>
            <a:r>
              <a:rPr dirty="0" sz="1400" spc="-1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collaborative</a:t>
            </a:r>
            <a:r>
              <a:rPr dirty="0" sz="1400" spc="-1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filtering,</a:t>
            </a:r>
            <a:r>
              <a:rPr dirty="0" sz="1400" spc="5">
                <a:latin typeface="Calibri"/>
                <a:cs typeface="Calibri"/>
              </a:rPr>
              <a:t> content-based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filtering,</a:t>
            </a:r>
            <a:r>
              <a:rPr dirty="0" sz="1400" spc="5">
                <a:latin typeface="Calibri"/>
                <a:cs typeface="Calibri"/>
              </a:rPr>
              <a:t> 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hybrid</a:t>
            </a:r>
            <a:r>
              <a:rPr dirty="0" sz="1400" spc="-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recommendation</a:t>
            </a:r>
            <a:r>
              <a:rPr dirty="0" sz="1400" spc="-8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approaches.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dirty="0" sz="1400" spc="-5">
                <a:latin typeface="Calibri"/>
                <a:cs typeface="Calibri"/>
              </a:rPr>
              <a:t>Allow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15">
                <a:latin typeface="Calibri"/>
                <a:cs typeface="Calibri"/>
              </a:rPr>
              <a:t>users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provide</a:t>
            </a:r>
            <a:r>
              <a:rPr dirty="0" sz="1400" spc="-1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feedback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on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recommended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15">
                <a:latin typeface="Calibri"/>
                <a:cs typeface="Calibri"/>
              </a:rPr>
              <a:t>songs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-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further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refine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recommendation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algorithm.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55"/>
              </a:lnSpc>
              <a:buAutoNum type="arabicPeriod" startAt="2"/>
              <a:tabLst>
                <a:tab pos="334010" algn="l"/>
              </a:tabLst>
            </a:pPr>
            <a:r>
              <a:rPr dirty="0" sz="1400" spc="10" b="1">
                <a:latin typeface="Calibri"/>
                <a:cs typeface="Calibri"/>
              </a:rPr>
              <a:t>S</a:t>
            </a:r>
            <a:r>
              <a:rPr dirty="0" sz="1400" spc="-10" b="1">
                <a:latin typeface="Calibri"/>
                <a:cs typeface="Calibri"/>
              </a:rPr>
              <a:t>o</a:t>
            </a:r>
            <a:r>
              <a:rPr dirty="0" sz="1400" spc="5" b="1">
                <a:latin typeface="Calibri"/>
                <a:cs typeface="Calibri"/>
              </a:rPr>
              <a:t>c</a:t>
            </a:r>
            <a:r>
              <a:rPr dirty="0" sz="1400" spc="30" b="1">
                <a:latin typeface="Calibri"/>
                <a:cs typeface="Calibri"/>
              </a:rPr>
              <a:t>i</a:t>
            </a:r>
            <a:r>
              <a:rPr dirty="0" sz="1400" spc="-20" b="1">
                <a:latin typeface="Calibri"/>
                <a:cs typeface="Calibri"/>
              </a:rPr>
              <a:t>a</a:t>
            </a:r>
            <a:r>
              <a:rPr dirty="0" sz="1400" spc="5" b="1">
                <a:latin typeface="Calibri"/>
                <a:cs typeface="Calibri"/>
              </a:rPr>
              <a:t>l</a:t>
            </a:r>
            <a:r>
              <a:rPr dirty="0" sz="1400" spc="-7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C</a:t>
            </a:r>
            <a:r>
              <a:rPr dirty="0" sz="1400" spc="-10" b="1">
                <a:latin typeface="Calibri"/>
                <a:cs typeface="Calibri"/>
              </a:rPr>
              <a:t>o</a:t>
            </a:r>
            <a:r>
              <a:rPr dirty="0" sz="1400" spc="25" b="1">
                <a:latin typeface="Calibri"/>
                <a:cs typeface="Calibri"/>
              </a:rPr>
              <a:t>ll</a:t>
            </a:r>
            <a:r>
              <a:rPr dirty="0" sz="1400" spc="-20" b="1">
                <a:latin typeface="Calibri"/>
                <a:cs typeface="Calibri"/>
              </a:rPr>
              <a:t>a</a:t>
            </a:r>
            <a:r>
              <a:rPr dirty="0" sz="1400" spc="-10" b="1">
                <a:latin typeface="Calibri"/>
                <a:cs typeface="Calibri"/>
              </a:rPr>
              <a:t>bo</a:t>
            </a:r>
            <a:r>
              <a:rPr dirty="0" sz="1400" spc="20" b="1">
                <a:latin typeface="Calibri"/>
                <a:cs typeface="Calibri"/>
              </a:rPr>
              <a:t>r</a:t>
            </a:r>
            <a:r>
              <a:rPr dirty="0" sz="1400" spc="-20" b="1">
                <a:latin typeface="Calibri"/>
                <a:cs typeface="Calibri"/>
              </a:rPr>
              <a:t>a</a:t>
            </a:r>
            <a:r>
              <a:rPr dirty="0" sz="1400" spc="30" b="1">
                <a:latin typeface="Calibri"/>
                <a:cs typeface="Calibri"/>
              </a:rPr>
              <a:t>t</a:t>
            </a:r>
            <a:r>
              <a:rPr dirty="0" sz="1400" spc="25" b="1">
                <a:latin typeface="Calibri"/>
                <a:cs typeface="Calibri"/>
              </a:rPr>
              <a:t>i</a:t>
            </a:r>
            <a:r>
              <a:rPr dirty="0" sz="1400" spc="-10" b="1">
                <a:latin typeface="Calibri"/>
                <a:cs typeface="Calibri"/>
              </a:rPr>
              <a:t>o</a:t>
            </a:r>
            <a:r>
              <a:rPr dirty="0" sz="1400" spc="10" b="1">
                <a:latin typeface="Calibri"/>
                <a:cs typeface="Calibri"/>
              </a:rPr>
              <a:t>n</a:t>
            </a:r>
            <a:r>
              <a:rPr dirty="0" sz="1400" spc="-110" b="1">
                <a:latin typeface="Calibri"/>
                <a:cs typeface="Calibri"/>
              </a:rPr>
              <a:t> </a:t>
            </a:r>
            <a:r>
              <a:rPr dirty="0" sz="1400" spc="25" b="1">
                <a:latin typeface="Calibri"/>
                <a:cs typeface="Calibri"/>
              </a:rPr>
              <a:t>F</a:t>
            </a:r>
            <a:r>
              <a:rPr dirty="0" sz="1400" spc="35" b="1">
                <a:latin typeface="Calibri"/>
                <a:cs typeface="Calibri"/>
              </a:rPr>
              <a:t>e</a:t>
            </a:r>
            <a:r>
              <a:rPr dirty="0" sz="1400" spc="-20" b="1">
                <a:latin typeface="Calibri"/>
                <a:cs typeface="Calibri"/>
              </a:rPr>
              <a:t>a</a:t>
            </a:r>
            <a:r>
              <a:rPr dirty="0" sz="1400" spc="30" b="1">
                <a:latin typeface="Calibri"/>
                <a:cs typeface="Calibri"/>
              </a:rPr>
              <a:t>t</a:t>
            </a:r>
            <a:r>
              <a:rPr dirty="0" sz="1400" spc="-10" b="1">
                <a:latin typeface="Calibri"/>
                <a:cs typeface="Calibri"/>
              </a:rPr>
              <a:t>u</a:t>
            </a:r>
            <a:r>
              <a:rPr dirty="0" sz="1400" spc="20" b="1">
                <a:latin typeface="Calibri"/>
                <a:cs typeface="Calibri"/>
              </a:rPr>
              <a:t>r</a:t>
            </a:r>
            <a:r>
              <a:rPr dirty="0" sz="1400" spc="35" b="1">
                <a:latin typeface="Calibri"/>
                <a:cs typeface="Calibri"/>
              </a:rPr>
              <a:t>es</a:t>
            </a:r>
            <a:r>
              <a:rPr dirty="0" sz="1400" spc="5" b="1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dirty="0" sz="1400">
                <a:latin typeface="Calibri"/>
                <a:cs typeface="Calibri"/>
              </a:rPr>
              <a:t>Expand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social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features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enable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collaborative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playlist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creation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among</a:t>
            </a:r>
            <a:r>
              <a:rPr dirty="0" sz="1400" spc="-9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multiple</a:t>
            </a:r>
            <a:r>
              <a:rPr dirty="0" sz="1400" spc="105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users.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50"/>
              </a:spcBef>
            </a:pPr>
            <a:r>
              <a:rPr dirty="0" sz="1400" spc="15">
                <a:latin typeface="Calibri"/>
                <a:cs typeface="Calibri"/>
              </a:rPr>
              <a:t>Introduce</a:t>
            </a:r>
            <a:r>
              <a:rPr dirty="0" sz="1400" spc="-130">
                <a:latin typeface="Calibri"/>
                <a:cs typeface="Calibri"/>
              </a:rPr>
              <a:t> </a:t>
            </a:r>
            <a:r>
              <a:rPr dirty="0" sz="1400" spc="15">
                <a:latin typeface="Calibri"/>
                <a:cs typeface="Calibri"/>
              </a:rPr>
              <a:t>group</a:t>
            </a:r>
            <a:r>
              <a:rPr dirty="0" sz="1400" spc="-8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listening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sessions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15">
                <a:latin typeface="Calibri"/>
                <a:cs typeface="Calibri"/>
              </a:rPr>
              <a:t>where</a:t>
            </a:r>
            <a:r>
              <a:rPr dirty="0" sz="1400" spc="-125">
                <a:latin typeface="Calibri"/>
                <a:cs typeface="Calibri"/>
              </a:rPr>
              <a:t> </a:t>
            </a:r>
            <a:r>
              <a:rPr dirty="0" sz="1400" spc="15">
                <a:latin typeface="Calibri"/>
                <a:cs typeface="Calibri"/>
              </a:rPr>
              <a:t>users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can</a:t>
            </a:r>
            <a:r>
              <a:rPr dirty="0" sz="1400" spc="-9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listen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15">
                <a:latin typeface="Calibri"/>
                <a:cs typeface="Calibri"/>
              </a:rPr>
              <a:t>same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playlist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simultaneously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chat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real-time.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3"/>
              <a:tabLst>
                <a:tab pos="334010" algn="l"/>
              </a:tabLst>
            </a:pPr>
            <a:r>
              <a:rPr dirty="0" sz="1400" spc="-5" b="1">
                <a:latin typeface="Calibri"/>
                <a:cs typeface="Calibri"/>
              </a:rPr>
              <a:t>I</a:t>
            </a:r>
            <a:r>
              <a:rPr dirty="0" sz="1400" spc="-10" b="1">
                <a:latin typeface="Calibri"/>
                <a:cs typeface="Calibri"/>
              </a:rPr>
              <a:t>n</a:t>
            </a:r>
            <a:r>
              <a:rPr dirty="0" sz="1400" spc="35" b="1">
                <a:latin typeface="Calibri"/>
                <a:cs typeface="Calibri"/>
              </a:rPr>
              <a:t>te</a:t>
            </a:r>
            <a:r>
              <a:rPr dirty="0" sz="1400" spc="5" b="1">
                <a:latin typeface="Calibri"/>
                <a:cs typeface="Calibri"/>
              </a:rPr>
              <a:t>g</a:t>
            </a:r>
            <a:r>
              <a:rPr dirty="0" sz="1400" spc="20" b="1">
                <a:latin typeface="Calibri"/>
                <a:cs typeface="Calibri"/>
              </a:rPr>
              <a:t>r</a:t>
            </a:r>
            <a:r>
              <a:rPr dirty="0" sz="1400" spc="-20" b="1">
                <a:latin typeface="Calibri"/>
                <a:cs typeface="Calibri"/>
              </a:rPr>
              <a:t>a</a:t>
            </a:r>
            <a:r>
              <a:rPr dirty="0" sz="1400" spc="30" b="1">
                <a:latin typeface="Calibri"/>
                <a:cs typeface="Calibri"/>
              </a:rPr>
              <a:t>t</a:t>
            </a:r>
            <a:r>
              <a:rPr dirty="0" sz="1400" spc="25" b="1">
                <a:latin typeface="Calibri"/>
                <a:cs typeface="Calibri"/>
              </a:rPr>
              <a:t>i</a:t>
            </a:r>
            <a:r>
              <a:rPr dirty="0" sz="1400" spc="-10" b="1">
                <a:latin typeface="Calibri"/>
                <a:cs typeface="Calibri"/>
              </a:rPr>
              <a:t>o</a:t>
            </a:r>
            <a:r>
              <a:rPr dirty="0" sz="1400" spc="10" b="1">
                <a:latin typeface="Calibri"/>
                <a:cs typeface="Calibri"/>
              </a:rPr>
              <a:t>n</a:t>
            </a:r>
            <a:r>
              <a:rPr dirty="0" sz="1400" spc="-110" b="1">
                <a:latin typeface="Calibri"/>
                <a:cs typeface="Calibri"/>
              </a:rPr>
              <a:t> </a:t>
            </a:r>
            <a:r>
              <a:rPr dirty="0" sz="1400" spc="5" b="1">
                <a:latin typeface="Calibri"/>
                <a:cs typeface="Calibri"/>
              </a:rPr>
              <a:t>w</a:t>
            </a:r>
            <a:r>
              <a:rPr dirty="0" sz="1400" spc="25" b="1">
                <a:latin typeface="Calibri"/>
                <a:cs typeface="Calibri"/>
              </a:rPr>
              <a:t>i</a:t>
            </a:r>
            <a:r>
              <a:rPr dirty="0" sz="1400" spc="30" b="1">
                <a:latin typeface="Calibri"/>
                <a:cs typeface="Calibri"/>
              </a:rPr>
              <a:t>t</a:t>
            </a:r>
            <a:r>
              <a:rPr dirty="0" sz="1400" spc="10" b="1">
                <a:latin typeface="Calibri"/>
                <a:cs typeface="Calibri"/>
              </a:rPr>
              <a:t>h</a:t>
            </a:r>
            <a:r>
              <a:rPr dirty="0" sz="1400" spc="-110" b="1">
                <a:latin typeface="Calibri"/>
                <a:cs typeface="Calibri"/>
              </a:rPr>
              <a:t> </a:t>
            </a:r>
            <a:r>
              <a:rPr dirty="0" sz="1400" spc="-15" b="1">
                <a:latin typeface="Calibri"/>
                <a:cs typeface="Calibri"/>
              </a:rPr>
              <a:t>E</a:t>
            </a:r>
            <a:r>
              <a:rPr dirty="0" sz="1400" spc="-20" b="1">
                <a:latin typeface="Calibri"/>
                <a:cs typeface="Calibri"/>
              </a:rPr>
              <a:t>m</a:t>
            </a:r>
            <a:r>
              <a:rPr dirty="0" sz="1400" spc="35" b="1">
                <a:latin typeface="Calibri"/>
                <a:cs typeface="Calibri"/>
              </a:rPr>
              <a:t>e</a:t>
            </a:r>
            <a:r>
              <a:rPr dirty="0" sz="1400" spc="20" b="1">
                <a:latin typeface="Calibri"/>
                <a:cs typeface="Calibri"/>
              </a:rPr>
              <a:t>r</a:t>
            </a:r>
            <a:r>
              <a:rPr dirty="0" sz="1400" spc="5" b="1">
                <a:latin typeface="Calibri"/>
                <a:cs typeface="Calibri"/>
              </a:rPr>
              <a:t>g</a:t>
            </a:r>
            <a:r>
              <a:rPr dirty="0" sz="1400" spc="25" b="1">
                <a:latin typeface="Calibri"/>
                <a:cs typeface="Calibri"/>
              </a:rPr>
              <a:t>i</a:t>
            </a:r>
            <a:r>
              <a:rPr dirty="0" sz="1400" spc="-10" b="1">
                <a:latin typeface="Calibri"/>
                <a:cs typeface="Calibri"/>
              </a:rPr>
              <a:t>n</a:t>
            </a:r>
            <a:r>
              <a:rPr dirty="0" sz="1400" spc="10" b="1">
                <a:latin typeface="Calibri"/>
                <a:cs typeface="Calibri"/>
              </a:rPr>
              <a:t>g</a:t>
            </a:r>
            <a:r>
              <a:rPr dirty="0" sz="1400" spc="-95" b="1">
                <a:latin typeface="Calibri"/>
                <a:cs typeface="Calibri"/>
              </a:rPr>
              <a:t> </a:t>
            </a:r>
            <a:r>
              <a:rPr dirty="0" sz="1400" spc="-25" b="1">
                <a:latin typeface="Calibri"/>
                <a:cs typeface="Calibri"/>
              </a:rPr>
              <a:t>T</a:t>
            </a:r>
            <a:r>
              <a:rPr dirty="0" sz="1400" spc="35" b="1">
                <a:latin typeface="Calibri"/>
                <a:cs typeface="Calibri"/>
              </a:rPr>
              <a:t>e</a:t>
            </a:r>
            <a:r>
              <a:rPr dirty="0" sz="1400" spc="5" b="1">
                <a:latin typeface="Calibri"/>
                <a:cs typeface="Calibri"/>
              </a:rPr>
              <a:t>c</a:t>
            </a:r>
            <a:r>
              <a:rPr dirty="0" sz="1400" spc="-5" b="1">
                <a:latin typeface="Calibri"/>
                <a:cs typeface="Calibri"/>
              </a:rPr>
              <a:t>h</a:t>
            </a:r>
            <a:r>
              <a:rPr dirty="0" sz="1400" spc="-10" b="1">
                <a:latin typeface="Calibri"/>
                <a:cs typeface="Calibri"/>
              </a:rPr>
              <a:t>no</a:t>
            </a:r>
            <a:r>
              <a:rPr dirty="0" sz="1400" spc="25" b="1">
                <a:latin typeface="Calibri"/>
                <a:cs typeface="Calibri"/>
              </a:rPr>
              <a:t>l</a:t>
            </a:r>
            <a:r>
              <a:rPr dirty="0" sz="1400" spc="-10" b="1">
                <a:latin typeface="Calibri"/>
                <a:cs typeface="Calibri"/>
              </a:rPr>
              <a:t>o</a:t>
            </a:r>
            <a:r>
              <a:rPr dirty="0" sz="1400" spc="5" b="1">
                <a:latin typeface="Calibri"/>
                <a:cs typeface="Calibri"/>
              </a:rPr>
              <a:t>g</a:t>
            </a:r>
            <a:r>
              <a:rPr dirty="0" sz="1400" spc="25" b="1">
                <a:latin typeface="Calibri"/>
                <a:cs typeface="Calibri"/>
              </a:rPr>
              <a:t>i</a:t>
            </a:r>
            <a:r>
              <a:rPr dirty="0" sz="1400" spc="35" b="1">
                <a:latin typeface="Calibri"/>
                <a:cs typeface="Calibri"/>
              </a:rPr>
              <a:t>e</a:t>
            </a:r>
            <a:r>
              <a:rPr dirty="0" sz="1400" spc="-35" b="1">
                <a:latin typeface="Calibri"/>
                <a:cs typeface="Calibri"/>
              </a:rPr>
              <a:t>s</a:t>
            </a:r>
            <a:r>
              <a:rPr dirty="0" sz="1400" spc="5" b="1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156210">
              <a:lnSpc>
                <a:spcPts val="1650"/>
              </a:lnSpc>
              <a:spcBef>
                <a:spcPts val="130"/>
              </a:spcBef>
            </a:pPr>
            <a:r>
              <a:rPr dirty="0" sz="1400">
                <a:latin typeface="Calibri"/>
                <a:cs typeface="Calibri"/>
              </a:rPr>
              <a:t>Explore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integration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voice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assistants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(e.g.,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Amazon</a:t>
            </a:r>
            <a:r>
              <a:rPr dirty="0" sz="1400" spc="-8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Alexa,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Google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Assistant)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 enable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voice-controlled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music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playback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and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interaction.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05"/>
              </a:lnSpc>
            </a:pPr>
            <a:r>
              <a:rPr dirty="0" sz="1400" spc="5">
                <a:latin typeface="Calibri"/>
                <a:cs typeface="Calibri"/>
              </a:rPr>
              <a:t>Implement</a:t>
            </a:r>
            <a:r>
              <a:rPr dirty="0" sz="1400" spc="-120">
                <a:latin typeface="Calibri"/>
                <a:cs typeface="Calibri"/>
              </a:rPr>
              <a:t> </a:t>
            </a:r>
            <a:r>
              <a:rPr dirty="0" sz="1400" spc="15">
                <a:latin typeface="Calibri"/>
                <a:cs typeface="Calibri"/>
              </a:rPr>
              <a:t>support</a:t>
            </a:r>
            <a:r>
              <a:rPr dirty="0" sz="1400" spc="-114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for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virtual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reality</a:t>
            </a:r>
            <a:r>
              <a:rPr dirty="0" sz="1400" spc="9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(VR)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augmented</a:t>
            </a:r>
            <a:r>
              <a:rPr dirty="0" sz="1400" spc="-10">
                <a:latin typeface="Calibri"/>
                <a:cs typeface="Calibri"/>
              </a:rPr>
              <a:t> reality</a:t>
            </a:r>
            <a:r>
              <a:rPr dirty="0" sz="1400" spc="9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(AR)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technologies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create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immersive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music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45"/>
              </a:spcBef>
            </a:pPr>
            <a:r>
              <a:rPr dirty="0" sz="1400" spc="-10">
                <a:latin typeface="Calibri"/>
                <a:cs typeface="Calibri"/>
              </a:rPr>
              <a:t>experiences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virtual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concert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venues</a:t>
            </a:r>
            <a:r>
              <a:rPr dirty="0" sz="1400" spc="10">
                <a:solidFill>
                  <a:srgbClr val="EBEBEB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4"/>
              <a:tabLst>
                <a:tab pos="334010" algn="l"/>
              </a:tabLst>
            </a:pPr>
            <a:r>
              <a:rPr dirty="0" sz="1400" spc="10" b="1">
                <a:latin typeface="Calibri"/>
                <a:cs typeface="Calibri"/>
              </a:rPr>
              <a:t>L</a:t>
            </a:r>
            <a:r>
              <a:rPr dirty="0" sz="1400" spc="20" b="1">
                <a:latin typeface="Calibri"/>
                <a:cs typeface="Calibri"/>
              </a:rPr>
              <a:t>i</a:t>
            </a:r>
            <a:r>
              <a:rPr dirty="0" sz="1400" spc="5" b="1">
                <a:latin typeface="Calibri"/>
                <a:cs typeface="Calibri"/>
              </a:rPr>
              <a:t>v</a:t>
            </a:r>
            <a:r>
              <a:rPr dirty="0" sz="1400" spc="10" b="1">
                <a:latin typeface="Calibri"/>
                <a:cs typeface="Calibri"/>
              </a:rPr>
              <a:t>e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spc="10" b="1">
                <a:latin typeface="Calibri"/>
                <a:cs typeface="Calibri"/>
              </a:rPr>
              <a:t>S</a:t>
            </a:r>
            <a:r>
              <a:rPr dirty="0" sz="1400" spc="30" b="1">
                <a:latin typeface="Calibri"/>
                <a:cs typeface="Calibri"/>
              </a:rPr>
              <a:t>t</a:t>
            </a:r>
            <a:r>
              <a:rPr dirty="0" sz="1400" spc="20" b="1">
                <a:latin typeface="Calibri"/>
                <a:cs typeface="Calibri"/>
              </a:rPr>
              <a:t>r</a:t>
            </a:r>
            <a:r>
              <a:rPr dirty="0" sz="1400" spc="35" b="1">
                <a:latin typeface="Calibri"/>
                <a:cs typeface="Calibri"/>
              </a:rPr>
              <a:t>e</a:t>
            </a:r>
            <a:r>
              <a:rPr dirty="0" sz="1400" spc="-20" b="1">
                <a:latin typeface="Calibri"/>
                <a:cs typeface="Calibri"/>
              </a:rPr>
              <a:t>a</a:t>
            </a:r>
            <a:r>
              <a:rPr dirty="0" sz="1400" spc="-20" b="1">
                <a:latin typeface="Calibri"/>
                <a:cs typeface="Calibri"/>
              </a:rPr>
              <a:t>m</a:t>
            </a:r>
            <a:r>
              <a:rPr dirty="0" sz="1400" spc="25" b="1">
                <a:latin typeface="Calibri"/>
                <a:cs typeface="Calibri"/>
              </a:rPr>
              <a:t>i</a:t>
            </a:r>
            <a:r>
              <a:rPr dirty="0" sz="1400" spc="-10" b="1">
                <a:latin typeface="Calibri"/>
                <a:cs typeface="Calibri"/>
              </a:rPr>
              <a:t>n</a:t>
            </a:r>
            <a:r>
              <a:rPr dirty="0" sz="1400" spc="10" b="1">
                <a:latin typeface="Calibri"/>
                <a:cs typeface="Calibri"/>
              </a:rPr>
              <a:t>g</a:t>
            </a:r>
            <a:r>
              <a:rPr dirty="0" sz="1400" spc="-95" b="1">
                <a:latin typeface="Calibri"/>
                <a:cs typeface="Calibri"/>
              </a:rPr>
              <a:t> </a:t>
            </a:r>
            <a:r>
              <a:rPr dirty="0" sz="1400" spc="-20" b="1">
                <a:latin typeface="Calibri"/>
                <a:cs typeface="Calibri"/>
              </a:rPr>
              <a:t>a</a:t>
            </a:r>
            <a:r>
              <a:rPr dirty="0" sz="1400" spc="-10" b="1">
                <a:latin typeface="Calibri"/>
                <a:cs typeface="Calibri"/>
              </a:rPr>
              <a:t>n</a:t>
            </a:r>
            <a:r>
              <a:rPr dirty="0" sz="1400" spc="10" b="1">
                <a:latin typeface="Calibri"/>
                <a:cs typeface="Calibri"/>
              </a:rPr>
              <a:t>d</a:t>
            </a:r>
            <a:r>
              <a:rPr dirty="0" sz="1400" spc="-11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C</a:t>
            </a:r>
            <a:r>
              <a:rPr dirty="0" sz="1400" spc="-10" b="1">
                <a:latin typeface="Calibri"/>
                <a:cs typeface="Calibri"/>
              </a:rPr>
              <a:t>on</a:t>
            </a:r>
            <a:r>
              <a:rPr dirty="0" sz="1400" spc="5" b="1">
                <a:latin typeface="Calibri"/>
                <a:cs typeface="Calibri"/>
              </a:rPr>
              <a:t>c</a:t>
            </a:r>
            <a:r>
              <a:rPr dirty="0" sz="1400" spc="40" b="1">
                <a:latin typeface="Calibri"/>
                <a:cs typeface="Calibri"/>
              </a:rPr>
              <a:t>e</a:t>
            </a:r>
            <a:r>
              <a:rPr dirty="0" sz="1400" spc="20" b="1">
                <a:latin typeface="Calibri"/>
                <a:cs typeface="Calibri"/>
              </a:rPr>
              <a:t>r</a:t>
            </a:r>
            <a:r>
              <a:rPr dirty="0" sz="1400" spc="5" b="1">
                <a:latin typeface="Calibri"/>
                <a:cs typeface="Calibri"/>
              </a:rPr>
              <a:t>t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I</a:t>
            </a:r>
            <a:r>
              <a:rPr dirty="0" sz="1400" spc="-10" b="1">
                <a:latin typeface="Calibri"/>
                <a:cs typeface="Calibri"/>
              </a:rPr>
              <a:t>n</a:t>
            </a:r>
            <a:r>
              <a:rPr dirty="0" sz="1400" spc="35" b="1">
                <a:latin typeface="Calibri"/>
                <a:cs typeface="Calibri"/>
              </a:rPr>
              <a:t>te</a:t>
            </a:r>
            <a:r>
              <a:rPr dirty="0" sz="1400" spc="5" b="1">
                <a:latin typeface="Calibri"/>
                <a:cs typeface="Calibri"/>
              </a:rPr>
              <a:t>g</a:t>
            </a:r>
            <a:r>
              <a:rPr dirty="0" sz="1400" spc="20" b="1">
                <a:latin typeface="Calibri"/>
                <a:cs typeface="Calibri"/>
              </a:rPr>
              <a:t>r</a:t>
            </a:r>
            <a:r>
              <a:rPr dirty="0" sz="1400" spc="-20" b="1">
                <a:latin typeface="Calibri"/>
                <a:cs typeface="Calibri"/>
              </a:rPr>
              <a:t>a</a:t>
            </a:r>
            <a:r>
              <a:rPr dirty="0" sz="1400" spc="30" b="1">
                <a:latin typeface="Calibri"/>
                <a:cs typeface="Calibri"/>
              </a:rPr>
              <a:t>t</a:t>
            </a:r>
            <a:r>
              <a:rPr dirty="0" sz="1400" spc="25" b="1">
                <a:latin typeface="Calibri"/>
                <a:cs typeface="Calibri"/>
              </a:rPr>
              <a:t>i</a:t>
            </a:r>
            <a:r>
              <a:rPr dirty="0" sz="1400" spc="-10" b="1">
                <a:latin typeface="Calibri"/>
                <a:cs typeface="Calibri"/>
              </a:rPr>
              <a:t>on</a:t>
            </a:r>
            <a:r>
              <a:rPr dirty="0" sz="1400" spc="5" b="1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471170">
              <a:lnSpc>
                <a:spcPts val="1660"/>
              </a:lnSpc>
              <a:spcBef>
                <a:spcPts val="120"/>
              </a:spcBef>
            </a:pPr>
            <a:r>
              <a:rPr dirty="0" sz="1400">
                <a:latin typeface="Calibri"/>
                <a:cs typeface="Calibri"/>
              </a:rPr>
              <a:t>Partner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artists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and</a:t>
            </a:r>
            <a:r>
              <a:rPr dirty="0" sz="1400" spc="-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event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organizers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-8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provide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live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streaming </a:t>
            </a:r>
            <a:r>
              <a:rPr dirty="0" sz="1400" spc="5">
                <a:latin typeface="Calibri"/>
                <a:cs typeface="Calibri"/>
              </a:rPr>
              <a:t>of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concerts,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music</a:t>
            </a:r>
            <a:r>
              <a:rPr dirty="0" sz="1400" spc="-8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festivals,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and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exclusive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performances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within</a:t>
            </a:r>
            <a:r>
              <a:rPr dirty="0" sz="1400" spc="-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app.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595"/>
              </a:lnSpc>
            </a:pPr>
            <a:r>
              <a:rPr dirty="0" sz="1400" spc="10">
                <a:latin typeface="Calibri"/>
                <a:cs typeface="Calibri"/>
              </a:rPr>
              <a:t>Offer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virtual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tickets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live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events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and</a:t>
            </a:r>
            <a:r>
              <a:rPr dirty="0" sz="1400" spc="-8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virtual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meet-and-greets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artists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for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premium</a:t>
            </a:r>
            <a:r>
              <a:rPr dirty="0" sz="1400" spc="-95">
                <a:latin typeface="Calibri"/>
                <a:cs typeface="Calibri"/>
              </a:rPr>
              <a:t> </a:t>
            </a:r>
            <a:r>
              <a:rPr dirty="0" sz="1400" spc="15">
                <a:latin typeface="Calibri"/>
                <a:cs typeface="Calibri"/>
              </a:rPr>
              <a:t>subscribers.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</a:rPr>
              <a:t>Ne</a:t>
            </a:r>
            <a:r>
              <a:rPr dirty="0" sz="1800" spc="-80">
                <a:solidFill>
                  <a:srgbClr val="FFFFFF"/>
                </a:solidFill>
              </a:rPr>
              <a:t>x</a:t>
            </a:r>
            <a:r>
              <a:rPr dirty="0" sz="1800">
                <a:solidFill>
                  <a:srgbClr val="FFFFFF"/>
                </a:solidFill>
              </a:rPr>
              <a:t>t</a:t>
            </a:r>
            <a:r>
              <a:rPr dirty="0" sz="1800" spc="120">
                <a:solidFill>
                  <a:srgbClr val="FFFFFF"/>
                </a:solidFill>
              </a:rPr>
              <a:t> </a:t>
            </a:r>
            <a:r>
              <a:rPr dirty="0" sz="1800" spc="20">
                <a:solidFill>
                  <a:srgbClr val="FFFFFF"/>
                </a:solidFill>
              </a:rPr>
              <a:t>G</a:t>
            </a:r>
            <a:r>
              <a:rPr dirty="0" sz="1800" spc="-30">
                <a:solidFill>
                  <a:srgbClr val="FFFFFF"/>
                </a:solidFill>
              </a:rPr>
              <a:t>e</a:t>
            </a:r>
            <a:r>
              <a:rPr dirty="0" sz="1800">
                <a:solidFill>
                  <a:srgbClr val="FFFFFF"/>
                </a:solidFill>
              </a:rPr>
              <a:t>n</a:t>
            </a:r>
            <a:r>
              <a:rPr dirty="0" sz="1800" spc="-5">
                <a:solidFill>
                  <a:srgbClr val="FFFFFF"/>
                </a:solidFill>
              </a:rPr>
              <a:t> </a:t>
            </a:r>
            <a:r>
              <a:rPr dirty="0" sz="1800">
                <a:solidFill>
                  <a:srgbClr val="FFFFFF"/>
                </a:solidFill>
              </a:rPr>
              <a:t>Em</a:t>
            </a:r>
            <a:r>
              <a:rPr dirty="0" sz="1800" spc="45">
                <a:solidFill>
                  <a:srgbClr val="FFFFFF"/>
                </a:solidFill>
              </a:rPr>
              <a:t>p</a:t>
            </a:r>
            <a:r>
              <a:rPr dirty="0" sz="1800" spc="45">
                <a:solidFill>
                  <a:srgbClr val="FFFFFF"/>
                </a:solidFill>
              </a:rPr>
              <a:t>l</a:t>
            </a:r>
            <a:r>
              <a:rPr dirty="0" sz="1800" spc="-30">
                <a:solidFill>
                  <a:srgbClr val="FFFFFF"/>
                </a:solidFill>
              </a:rPr>
              <a:t>o</a:t>
            </a:r>
            <a:r>
              <a:rPr dirty="0" sz="1800">
                <a:solidFill>
                  <a:srgbClr val="FFFFFF"/>
                </a:solidFill>
              </a:rPr>
              <a:t>y</a:t>
            </a:r>
            <a:r>
              <a:rPr dirty="0" sz="1800" spc="-30">
                <a:solidFill>
                  <a:srgbClr val="FFFFFF"/>
                </a:solidFill>
              </a:rPr>
              <a:t>a</a:t>
            </a:r>
            <a:r>
              <a:rPr dirty="0" sz="1800" spc="45">
                <a:solidFill>
                  <a:srgbClr val="FFFFFF"/>
                </a:solidFill>
              </a:rPr>
              <a:t>b</a:t>
            </a:r>
            <a:r>
              <a:rPr dirty="0" sz="1800" spc="-30">
                <a:solidFill>
                  <a:srgbClr val="FFFFFF"/>
                </a:solidFill>
              </a:rPr>
              <a:t>i</a:t>
            </a:r>
            <a:r>
              <a:rPr dirty="0" sz="1800" spc="45">
                <a:solidFill>
                  <a:srgbClr val="FFFFFF"/>
                </a:solidFill>
              </a:rPr>
              <a:t>l</a:t>
            </a:r>
            <a:r>
              <a:rPr dirty="0" sz="1800" spc="-30">
                <a:solidFill>
                  <a:srgbClr val="FFFFFF"/>
                </a:solidFill>
              </a:rPr>
              <a:t>i</a:t>
            </a:r>
            <a:r>
              <a:rPr dirty="0" sz="1800" spc="20">
                <a:solidFill>
                  <a:srgbClr val="FFFFFF"/>
                </a:solidFill>
              </a:rPr>
              <a:t>t</a:t>
            </a:r>
            <a:r>
              <a:rPr dirty="0" sz="1800">
                <a:solidFill>
                  <a:srgbClr val="FFFFFF"/>
                </a:solidFill>
              </a:rPr>
              <a:t>y</a:t>
            </a:r>
            <a:r>
              <a:rPr dirty="0" sz="1800" spc="-130">
                <a:solidFill>
                  <a:srgbClr val="FFFFFF"/>
                </a:solidFill>
              </a:rPr>
              <a:t> </a:t>
            </a:r>
            <a:r>
              <a:rPr dirty="0" sz="1800">
                <a:solidFill>
                  <a:srgbClr val="FFFFFF"/>
                </a:solidFill>
              </a:rPr>
              <a:t>Pr</a:t>
            </a:r>
            <a:r>
              <a:rPr dirty="0" sz="1800" spc="-30">
                <a:solidFill>
                  <a:srgbClr val="FFFFFF"/>
                </a:solidFill>
              </a:rPr>
              <a:t>o</a:t>
            </a:r>
            <a:r>
              <a:rPr dirty="0" sz="1800" spc="45">
                <a:solidFill>
                  <a:srgbClr val="FFFFFF"/>
                </a:solidFill>
              </a:rPr>
              <a:t>g</a:t>
            </a:r>
            <a:r>
              <a:rPr dirty="0" sz="1800">
                <a:solidFill>
                  <a:srgbClr val="FFFFFF"/>
                </a:solidFill>
              </a:rPr>
              <a:t>r</a:t>
            </a:r>
            <a:r>
              <a:rPr dirty="0" sz="1800" spc="-30">
                <a:solidFill>
                  <a:srgbClr val="FFFFFF"/>
                </a:solidFill>
              </a:rPr>
              <a:t>a</a:t>
            </a:r>
            <a:r>
              <a:rPr dirty="0" sz="180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8042909" cy="1637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5" b="1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15875" marR="5080">
              <a:lnSpc>
                <a:spcPct val="100600"/>
              </a:lnSpc>
            </a:pPr>
            <a:r>
              <a:rPr dirty="0" sz="1400" spc="20" b="1">
                <a:latin typeface="Calibri"/>
                <a:cs typeface="Calibri"/>
              </a:rPr>
              <a:t>With</a:t>
            </a:r>
            <a:r>
              <a:rPr dirty="0" sz="1400" spc="-105" b="1">
                <a:latin typeface="Calibri"/>
                <a:cs typeface="Calibri"/>
              </a:rPr>
              <a:t> </a:t>
            </a:r>
            <a:r>
              <a:rPr dirty="0" sz="1400" spc="20" b="1">
                <a:latin typeface="Calibri"/>
                <a:cs typeface="Calibri"/>
              </a:rPr>
              <a:t>its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spc="5" b="1">
                <a:latin typeface="Calibri"/>
                <a:cs typeface="Calibri"/>
              </a:rPr>
              <a:t>innovative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spc="15" b="1">
                <a:latin typeface="Calibri"/>
                <a:cs typeface="Calibri"/>
              </a:rPr>
              <a:t>features,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seamless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spc="15" b="1">
                <a:latin typeface="Calibri"/>
                <a:cs typeface="Calibri"/>
              </a:rPr>
              <a:t>user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experience,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and</a:t>
            </a:r>
            <a:r>
              <a:rPr dirty="0" sz="1400" spc="-105" b="1">
                <a:latin typeface="Calibri"/>
                <a:cs typeface="Calibri"/>
              </a:rPr>
              <a:t> </a:t>
            </a:r>
            <a:r>
              <a:rPr dirty="0" sz="1400" spc="5" b="1">
                <a:latin typeface="Calibri"/>
                <a:cs typeface="Calibri"/>
              </a:rPr>
              <a:t>robust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spc="10" b="1">
                <a:latin typeface="Calibri"/>
                <a:cs typeface="Calibri"/>
              </a:rPr>
              <a:t>technology</a:t>
            </a:r>
            <a:r>
              <a:rPr dirty="0" sz="1400" spc="-95" b="1">
                <a:latin typeface="Calibri"/>
                <a:cs typeface="Calibri"/>
              </a:rPr>
              <a:t> </a:t>
            </a:r>
            <a:r>
              <a:rPr dirty="0" sz="1400" spc="10" b="1">
                <a:latin typeface="Calibri"/>
                <a:cs typeface="Calibri"/>
              </a:rPr>
              <a:t>stack,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spc="5" b="1">
                <a:latin typeface="Calibri"/>
                <a:cs typeface="Calibri"/>
              </a:rPr>
              <a:t>Music</a:t>
            </a:r>
            <a:r>
              <a:rPr dirty="0" sz="1400" spc="-8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Harmony</a:t>
            </a:r>
            <a:r>
              <a:rPr dirty="0" sz="1400" spc="-8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aims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spc="20" b="1">
                <a:latin typeface="Calibri"/>
                <a:cs typeface="Calibri"/>
              </a:rPr>
              <a:t>to </a:t>
            </a:r>
            <a:r>
              <a:rPr dirty="0" sz="1400" spc="-300" b="1">
                <a:latin typeface="Calibri"/>
                <a:cs typeface="Calibri"/>
              </a:rPr>
              <a:t> </a:t>
            </a:r>
            <a:r>
              <a:rPr dirty="0" sz="1400" spc="25" b="1">
                <a:latin typeface="Calibri"/>
                <a:cs typeface="Calibri"/>
              </a:rPr>
              <a:t>set </a:t>
            </a:r>
            <a:r>
              <a:rPr dirty="0" sz="1400" spc="10" b="1">
                <a:latin typeface="Calibri"/>
                <a:cs typeface="Calibri"/>
              </a:rPr>
              <a:t>a </a:t>
            </a:r>
            <a:r>
              <a:rPr dirty="0" sz="1400" spc="15" b="1">
                <a:latin typeface="Calibri"/>
                <a:cs typeface="Calibri"/>
              </a:rPr>
              <a:t>new </a:t>
            </a:r>
            <a:r>
              <a:rPr dirty="0" sz="1400" spc="5" b="1">
                <a:latin typeface="Calibri"/>
                <a:cs typeface="Calibri"/>
              </a:rPr>
              <a:t>standard </a:t>
            </a:r>
            <a:r>
              <a:rPr dirty="0" sz="1400" spc="20" b="1">
                <a:latin typeface="Calibri"/>
                <a:cs typeface="Calibri"/>
              </a:rPr>
              <a:t>in </a:t>
            </a:r>
            <a:r>
              <a:rPr dirty="0" sz="1400" spc="10" b="1">
                <a:latin typeface="Calibri"/>
                <a:cs typeface="Calibri"/>
              </a:rPr>
              <a:t>the music </a:t>
            </a:r>
            <a:r>
              <a:rPr dirty="0" sz="1400" spc="15" b="1">
                <a:latin typeface="Calibri"/>
                <a:cs typeface="Calibri"/>
              </a:rPr>
              <a:t>streaming </a:t>
            </a:r>
            <a:r>
              <a:rPr dirty="0" sz="1400" spc="10" b="1">
                <a:latin typeface="Calibri"/>
                <a:cs typeface="Calibri"/>
              </a:rPr>
              <a:t>industry. </a:t>
            </a:r>
            <a:r>
              <a:rPr dirty="0" sz="1400" spc="15" b="1">
                <a:latin typeface="Calibri"/>
                <a:cs typeface="Calibri"/>
              </a:rPr>
              <a:t>Whether </a:t>
            </a:r>
            <a:r>
              <a:rPr dirty="0" sz="1400" b="1">
                <a:latin typeface="Calibri"/>
                <a:cs typeface="Calibri"/>
              </a:rPr>
              <a:t>you're </a:t>
            </a:r>
            <a:r>
              <a:rPr dirty="0" sz="1400" spc="10" b="1">
                <a:latin typeface="Calibri"/>
                <a:cs typeface="Calibri"/>
              </a:rPr>
              <a:t>a </a:t>
            </a:r>
            <a:r>
              <a:rPr dirty="0" sz="1400" b="1">
                <a:latin typeface="Calibri"/>
                <a:cs typeface="Calibri"/>
              </a:rPr>
              <a:t>casual </a:t>
            </a:r>
            <a:r>
              <a:rPr dirty="0" sz="1400" spc="25" b="1">
                <a:latin typeface="Calibri"/>
                <a:cs typeface="Calibri"/>
              </a:rPr>
              <a:t>listener </a:t>
            </a:r>
            <a:r>
              <a:rPr dirty="0" sz="1400" spc="5" b="1">
                <a:latin typeface="Calibri"/>
                <a:cs typeface="Calibri"/>
              </a:rPr>
              <a:t>looking </a:t>
            </a:r>
            <a:r>
              <a:rPr dirty="0" sz="1400" b="1">
                <a:latin typeface="Calibri"/>
                <a:cs typeface="Calibri"/>
              </a:rPr>
              <a:t>for your </a:t>
            </a:r>
            <a:r>
              <a:rPr dirty="0" sz="1400" spc="15" b="1">
                <a:latin typeface="Calibri"/>
                <a:cs typeface="Calibri"/>
              </a:rPr>
              <a:t>next </a:t>
            </a:r>
            <a:r>
              <a:rPr dirty="0" sz="1400" spc="-305" b="1">
                <a:latin typeface="Calibri"/>
                <a:cs typeface="Calibri"/>
              </a:rPr>
              <a:t> </a:t>
            </a:r>
            <a:r>
              <a:rPr dirty="0" sz="1400" spc="10" b="1">
                <a:latin typeface="Calibri"/>
                <a:cs typeface="Calibri"/>
              </a:rPr>
              <a:t>favorite </a:t>
            </a:r>
            <a:r>
              <a:rPr dirty="0" sz="1400" spc="5" b="1">
                <a:latin typeface="Calibri"/>
                <a:cs typeface="Calibri"/>
              </a:rPr>
              <a:t>song </a:t>
            </a:r>
            <a:r>
              <a:rPr dirty="0" sz="1400" b="1">
                <a:latin typeface="Calibri"/>
                <a:cs typeface="Calibri"/>
              </a:rPr>
              <a:t>or </a:t>
            </a:r>
            <a:r>
              <a:rPr dirty="0" sz="1400" spc="10" b="1">
                <a:latin typeface="Calibri"/>
                <a:cs typeface="Calibri"/>
              </a:rPr>
              <a:t>a dedicated music </a:t>
            </a:r>
            <a:r>
              <a:rPr dirty="0" sz="1400" b="1">
                <a:latin typeface="Calibri"/>
                <a:cs typeface="Calibri"/>
              </a:rPr>
              <a:t>aficionado </a:t>
            </a:r>
            <a:r>
              <a:rPr dirty="0" sz="1400" spc="20" b="1">
                <a:latin typeface="Calibri"/>
                <a:cs typeface="Calibri"/>
              </a:rPr>
              <a:t>seeking </a:t>
            </a:r>
            <a:r>
              <a:rPr dirty="0" sz="1400" spc="5" b="1">
                <a:latin typeface="Calibri"/>
                <a:cs typeface="Calibri"/>
              </a:rPr>
              <a:t>deeper insights </a:t>
            </a:r>
            <a:r>
              <a:rPr dirty="0" sz="1400" spc="15" b="1">
                <a:latin typeface="Calibri"/>
                <a:cs typeface="Calibri"/>
              </a:rPr>
              <a:t>into </a:t>
            </a:r>
            <a:r>
              <a:rPr dirty="0" sz="1400" b="1">
                <a:latin typeface="Calibri"/>
                <a:cs typeface="Calibri"/>
              </a:rPr>
              <a:t>your </a:t>
            </a:r>
            <a:r>
              <a:rPr dirty="0" sz="1400" spc="10" b="1">
                <a:latin typeface="Calibri"/>
                <a:cs typeface="Calibri"/>
              </a:rPr>
              <a:t>favorite artists </a:t>
            </a:r>
            <a:r>
              <a:rPr dirty="0" sz="1400" spc="-5" b="1">
                <a:latin typeface="Calibri"/>
                <a:cs typeface="Calibri"/>
              </a:rPr>
              <a:t>and </a:t>
            </a:r>
            <a:r>
              <a:rPr dirty="0" sz="1400" spc="20" b="1">
                <a:latin typeface="Calibri"/>
                <a:cs typeface="Calibri"/>
              </a:rPr>
              <a:t>genres, </a:t>
            </a:r>
            <a:r>
              <a:rPr dirty="0" sz="1400" spc="-305" b="1">
                <a:latin typeface="Calibri"/>
                <a:cs typeface="Calibri"/>
              </a:rPr>
              <a:t> </a:t>
            </a:r>
            <a:r>
              <a:rPr dirty="0" sz="1400" spc="20" b="1">
                <a:latin typeface="Calibri"/>
                <a:cs typeface="Calibri"/>
              </a:rPr>
              <a:t>Music</a:t>
            </a:r>
            <a:r>
              <a:rPr dirty="0" sz="1400" spc="-9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Harmony</a:t>
            </a:r>
            <a:r>
              <a:rPr dirty="0" sz="1400" spc="-90" b="1">
                <a:latin typeface="Calibri"/>
                <a:cs typeface="Calibri"/>
              </a:rPr>
              <a:t> </a:t>
            </a:r>
            <a:r>
              <a:rPr dirty="0" sz="1400" spc="15" b="1">
                <a:latin typeface="Calibri"/>
                <a:cs typeface="Calibri"/>
              </a:rPr>
              <a:t>is </a:t>
            </a:r>
            <a:r>
              <a:rPr dirty="0" sz="1400" b="1">
                <a:latin typeface="Calibri"/>
                <a:cs typeface="Calibri"/>
              </a:rPr>
              <a:t>your</a:t>
            </a:r>
            <a:r>
              <a:rPr dirty="0" sz="1400" spc="-70" b="1">
                <a:latin typeface="Calibri"/>
                <a:cs typeface="Calibri"/>
              </a:rPr>
              <a:t> </a:t>
            </a:r>
            <a:r>
              <a:rPr dirty="0" sz="1400" spc="10" b="1">
                <a:latin typeface="Calibri"/>
                <a:cs typeface="Calibri"/>
              </a:rPr>
              <a:t>ultimate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spc="10" b="1">
                <a:latin typeface="Calibri"/>
                <a:cs typeface="Calibri"/>
              </a:rPr>
              <a:t>music</a:t>
            </a:r>
            <a:r>
              <a:rPr dirty="0" sz="1400" spc="-8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companion.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15" b="1">
                <a:latin typeface="Calibri"/>
                <a:cs typeface="Calibri"/>
              </a:rPr>
              <a:t>Experience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spc="10" b="1">
                <a:latin typeface="Calibri"/>
                <a:cs typeface="Calibri"/>
              </a:rPr>
              <a:t>the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harmony</a:t>
            </a:r>
            <a:r>
              <a:rPr dirty="0" sz="1400" spc="-9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of</a:t>
            </a:r>
            <a:r>
              <a:rPr dirty="0" sz="1400" spc="-90" b="1">
                <a:latin typeface="Calibri"/>
                <a:cs typeface="Calibri"/>
              </a:rPr>
              <a:t> </a:t>
            </a:r>
            <a:r>
              <a:rPr dirty="0" sz="1400" spc="10" b="1">
                <a:latin typeface="Calibri"/>
                <a:cs typeface="Calibri"/>
              </a:rPr>
              <a:t>music</a:t>
            </a:r>
            <a:r>
              <a:rPr dirty="0" sz="1400" spc="-85" b="1">
                <a:latin typeface="Calibri"/>
                <a:cs typeface="Calibri"/>
              </a:rPr>
              <a:t> </a:t>
            </a:r>
            <a:r>
              <a:rPr dirty="0" sz="1400" spc="15" b="1">
                <a:latin typeface="Calibri"/>
                <a:cs typeface="Calibri"/>
              </a:rPr>
              <a:t>like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spc="15" b="1">
                <a:latin typeface="Calibri"/>
                <a:cs typeface="Calibri"/>
              </a:rPr>
              <a:t>never</a:t>
            </a:r>
            <a:r>
              <a:rPr dirty="0" sz="1400" spc="-70" b="1">
                <a:latin typeface="Calibri"/>
                <a:cs typeface="Calibri"/>
              </a:rPr>
              <a:t> </a:t>
            </a:r>
            <a:r>
              <a:rPr dirty="0" sz="1400" spc="10" b="1">
                <a:latin typeface="Calibri"/>
                <a:cs typeface="Calibri"/>
              </a:rPr>
              <a:t>before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spc="20" b="1">
                <a:latin typeface="Calibri"/>
                <a:cs typeface="Calibri"/>
              </a:rPr>
              <a:t>with </a:t>
            </a:r>
            <a:r>
              <a:rPr dirty="0" sz="1400" spc="25" b="1">
                <a:latin typeface="Calibri"/>
                <a:cs typeface="Calibri"/>
              </a:rPr>
              <a:t> </a:t>
            </a:r>
            <a:r>
              <a:rPr dirty="0" sz="1400" spc="20" b="1">
                <a:latin typeface="Calibri"/>
                <a:cs typeface="Calibri"/>
              </a:rPr>
              <a:t>Music</a:t>
            </a:r>
            <a:r>
              <a:rPr dirty="0" sz="1400" spc="-9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Harmony.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487" y="4800600"/>
            <a:ext cx="50038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Arial MT"/>
                <a:cs typeface="Arial MT"/>
              </a:rPr>
              <a:t>Source</a:t>
            </a:r>
            <a:r>
              <a:rPr dirty="0" sz="950" spc="35">
                <a:latin typeface="Arial MT"/>
                <a:cs typeface="Arial MT"/>
              </a:rPr>
              <a:t> </a:t>
            </a:r>
            <a:r>
              <a:rPr dirty="0" sz="950" spc="5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800" spc="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180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946" y="2329433"/>
            <a:ext cx="2079625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55" b="1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dirty="0" sz="3000" spc="200" b="1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dirty="0" sz="3000" spc="-50" b="1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50" y="164242"/>
            <a:ext cx="331406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800" spc="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180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2745" y="1073530"/>
            <a:ext cx="4304665" cy="3352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50" b="1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dirty="0" sz="2000" spc="-25" b="1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dirty="0" sz="2000" spc="20" b="1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dirty="0" sz="2000" spc="10" b="1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dirty="0" sz="2000" spc="120" b="1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dirty="0" sz="2000" spc="20" b="1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dirty="0" sz="2000" spc="50" b="1">
                <a:solidFill>
                  <a:srgbClr val="203063"/>
                </a:solidFill>
                <a:latin typeface="Arial"/>
                <a:cs typeface="Arial"/>
              </a:rPr>
              <a:t>N</a:t>
            </a:r>
            <a:r>
              <a:rPr dirty="0" sz="2000" spc="20" b="1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dirty="0" sz="2000" spc="-260" b="1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dirty="0" sz="2000" spc="20" b="1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dirty="0" sz="2000" spc="50" b="1">
                <a:solidFill>
                  <a:srgbClr val="203063"/>
                </a:solidFill>
                <a:latin typeface="Arial"/>
                <a:cs typeface="Arial"/>
              </a:rPr>
              <a:t>R</a:t>
            </a:r>
            <a:r>
              <a:rPr dirty="0" sz="2000" spc="20" b="1">
                <a:solidFill>
                  <a:srgbClr val="203063"/>
                </a:solidFill>
                <a:latin typeface="Arial"/>
                <a:cs typeface="Arial"/>
              </a:rPr>
              <a:t>OJ</a:t>
            </a:r>
            <a:r>
              <a:rPr dirty="0" sz="2000" spc="10" b="1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dirty="0" sz="2000" spc="50" b="1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dirty="0" sz="2000" spc="15" b="1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dirty="0" sz="2000" spc="-150" b="1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dirty="0" sz="2000" spc="20" b="1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dirty="0" sz="2000" spc="50" b="1">
                <a:solidFill>
                  <a:srgbClr val="203063"/>
                </a:solidFill>
                <a:latin typeface="Arial"/>
                <a:cs typeface="Arial"/>
              </a:rPr>
              <a:t>H</a:t>
            </a:r>
            <a:r>
              <a:rPr dirty="0" sz="2000" spc="20" b="1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dirty="0" sz="2000" spc="-20" b="1">
                <a:solidFill>
                  <a:srgbClr val="203063"/>
                </a:solidFill>
                <a:latin typeface="Arial"/>
                <a:cs typeface="Arial"/>
              </a:rPr>
              <a:t>W</a:t>
            </a:r>
            <a:r>
              <a:rPr dirty="0" sz="2000" spc="50" b="1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dirty="0" sz="2000" spc="-25" b="1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dirty="0" sz="2000" spc="20" b="1">
                <a:solidFill>
                  <a:srgbClr val="203063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4562" y="3030601"/>
            <a:ext cx="7255509" cy="558800"/>
            <a:chOff x="944562" y="3030601"/>
            <a:chExt cx="7255509" cy="558800"/>
          </a:xfrm>
        </p:grpSpPr>
        <p:sp>
          <p:nvSpPr>
            <p:cNvPr id="6" name="object 6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7140638" y="0"/>
                  </a:moveTo>
                  <a:lnTo>
                    <a:pt x="88900" y="0"/>
                  </a:lnTo>
                  <a:lnTo>
                    <a:pt x="54296" y="6977"/>
                  </a:lnTo>
                  <a:lnTo>
                    <a:pt x="26038" y="26003"/>
                  </a:lnTo>
                  <a:lnTo>
                    <a:pt x="6986" y="54221"/>
                  </a:lnTo>
                  <a:lnTo>
                    <a:pt x="0" y="88773"/>
                  </a:lnTo>
                  <a:lnTo>
                    <a:pt x="0" y="444500"/>
                  </a:lnTo>
                  <a:lnTo>
                    <a:pt x="6986" y="479071"/>
                  </a:lnTo>
                  <a:lnTo>
                    <a:pt x="26038" y="507333"/>
                  </a:lnTo>
                  <a:lnTo>
                    <a:pt x="54296" y="526403"/>
                  </a:lnTo>
                  <a:lnTo>
                    <a:pt x="88900" y="533400"/>
                  </a:lnTo>
                  <a:lnTo>
                    <a:pt x="7140638" y="533400"/>
                  </a:lnTo>
                  <a:lnTo>
                    <a:pt x="7175210" y="526403"/>
                  </a:lnTo>
                  <a:lnTo>
                    <a:pt x="7203471" y="507333"/>
                  </a:lnTo>
                  <a:lnTo>
                    <a:pt x="7222541" y="479071"/>
                  </a:lnTo>
                  <a:lnTo>
                    <a:pt x="7229538" y="444500"/>
                  </a:lnTo>
                  <a:lnTo>
                    <a:pt x="7229538" y="88773"/>
                  </a:lnTo>
                  <a:lnTo>
                    <a:pt x="7222541" y="54221"/>
                  </a:lnTo>
                  <a:lnTo>
                    <a:pt x="7203471" y="26003"/>
                  </a:lnTo>
                  <a:lnTo>
                    <a:pt x="7175210" y="6977"/>
                  </a:lnTo>
                  <a:lnTo>
                    <a:pt x="7140638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0" y="88773"/>
                  </a:moveTo>
                  <a:lnTo>
                    <a:pt x="6986" y="54221"/>
                  </a:lnTo>
                  <a:lnTo>
                    <a:pt x="26038" y="26003"/>
                  </a:lnTo>
                  <a:lnTo>
                    <a:pt x="54296" y="6977"/>
                  </a:lnTo>
                  <a:lnTo>
                    <a:pt x="88900" y="0"/>
                  </a:lnTo>
                  <a:lnTo>
                    <a:pt x="7140638" y="0"/>
                  </a:lnTo>
                  <a:lnTo>
                    <a:pt x="7175210" y="6977"/>
                  </a:lnTo>
                  <a:lnTo>
                    <a:pt x="7203471" y="26003"/>
                  </a:lnTo>
                  <a:lnTo>
                    <a:pt x="7222541" y="54221"/>
                  </a:lnTo>
                  <a:lnTo>
                    <a:pt x="7229538" y="88773"/>
                  </a:lnTo>
                  <a:lnTo>
                    <a:pt x="7229538" y="444500"/>
                  </a:lnTo>
                  <a:lnTo>
                    <a:pt x="7222541" y="479071"/>
                  </a:lnTo>
                  <a:lnTo>
                    <a:pt x="7203471" y="507333"/>
                  </a:lnTo>
                  <a:lnTo>
                    <a:pt x="7175210" y="526403"/>
                  </a:lnTo>
                  <a:lnTo>
                    <a:pt x="7140638" y="533400"/>
                  </a:lnTo>
                  <a:lnTo>
                    <a:pt x="88900" y="533400"/>
                  </a:lnTo>
                  <a:lnTo>
                    <a:pt x="54296" y="526403"/>
                  </a:lnTo>
                  <a:lnTo>
                    <a:pt x="26038" y="507333"/>
                  </a:lnTo>
                  <a:lnTo>
                    <a:pt x="6986" y="479071"/>
                  </a:lnTo>
                  <a:lnTo>
                    <a:pt x="0" y="444500"/>
                  </a:lnTo>
                  <a:lnTo>
                    <a:pt x="0" y="88773"/>
                  </a:lnTo>
                  <a:close/>
                </a:path>
              </a:pathLst>
            </a:custGeom>
            <a:ln w="25400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712341" y="2687256"/>
            <a:ext cx="5657850" cy="7524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59055">
              <a:lnSpc>
                <a:spcPct val="100000"/>
              </a:lnSpc>
              <a:spcBef>
                <a:spcPts val="125"/>
              </a:spcBef>
            </a:pPr>
            <a:r>
              <a:rPr dirty="0" sz="1550" spc="5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5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550" spc="-25" b="1">
                <a:latin typeface="Arial"/>
                <a:cs typeface="Arial"/>
              </a:rPr>
              <a:t>MUSIC</a:t>
            </a:r>
            <a:r>
              <a:rPr dirty="0" sz="1550" spc="305" b="1">
                <a:latin typeface="Arial"/>
                <a:cs typeface="Arial"/>
              </a:rPr>
              <a:t> </a:t>
            </a:r>
            <a:r>
              <a:rPr dirty="0" sz="1550" spc="45" b="1">
                <a:latin typeface="Arial"/>
                <a:cs typeface="Arial"/>
              </a:rPr>
              <a:t>WEB</a:t>
            </a:r>
            <a:r>
              <a:rPr dirty="0" sz="1550" spc="-70" b="1">
                <a:latin typeface="Arial"/>
                <a:cs typeface="Arial"/>
              </a:rPr>
              <a:t> </a:t>
            </a:r>
            <a:r>
              <a:rPr dirty="0" sz="1550" spc="-15" b="1">
                <a:latin typeface="Arial"/>
                <a:cs typeface="Arial"/>
              </a:rPr>
              <a:t>APPLICATION</a:t>
            </a:r>
            <a:r>
              <a:rPr dirty="0" sz="1550" spc="310" b="1">
                <a:latin typeface="Arial"/>
                <a:cs typeface="Arial"/>
              </a:rPr>
              <a:t> </a:t>
            </a:r>
            <a:r>
              <a:rPr dirty="0" sz="1550" spc="-35" b="1">
                <a:latin typeface="Arial"/>
                <a:cs typeface="Arial"/>
              </a:rPr>
              <a:t>USING</a:t>
            </a:r>
            <a:r>
              <a:rPr dirty="0" sz="1550" spc="375" b="1">
                <a:latin typeface="Arial"/>
                <a:cs typeface="Arial"/>
              </a:rPr>
              <a:t> </a:t>
            </a:r>
            <a:r>
              <a:rPr dirty="0" sz="1550" spc="-5" b="1">
                <a:latin typeface="Arial"/>
                <a:cs typeface="Arial"/>
              </a:rPr>
              <a:t>DJANGO</a:t>
            </a:r>
            <a:r>
              <a:rPr dirty="0" sz="1550" spc="215" b="1">
                <a:latin typeface="Arial"/>
                <a:cs typeface="Arial"/>
              </a:rPr>
              <a:t> </a:t>
            </a:r>
            <a:r>
              <a:rPr dirty="0" sz="1550" spc="15" b="1">
                <a:latin typeface="Arial"/>
                <a:cs typeface="Arial"/>
              </a:rPr>
              <a:t>FRAMEWORK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8811" y="3998340"/>
            <a:ext cx="6322695" cy="540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22960" marR="5080" indent="-810895">
              <a:lnSpc>
                <a:spcPct val="109000"/>
              </a:lnSpc>
              <a:spcBef>
                <a:spcPts val="95"/>
              </a:spcBef>
            </a:pPr>
            <a:r>
              <a:rPr dirty="0" sz="1550" spc="5">
                <a:solidFill>
                  <a:srgbClr val="FFFFFF"/>
                </a:solidFill>
                <a:latin typeface="Arial MT"/>
                <a:cs typeface="Arial MT"/>
              </a:rPr>
              <a:t>Abstract | </a:t>
            </a:r>
            <a:r>
              <a:rPr dirty="0" sz="155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dirty="0" sz="1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dirty="0" sz="1550" spc="5">
                <a:solidFill>
                  <a:srgbClr val="FFFFFF"/>
                </a:solidFill>
                <a:latin typeface="Arial MT"/>
                <a:cs typeface="Arial MT"/>
              </a:rPr>
              <a:t> | </a:t>
            </a:r>
            <a:r>
              <a:rPr dirty="0" sz="1550" spc="10">
                <a:solidFill>
                  <a:srgbClr val="FFFFFF"/>
                </a:solidFill>
                <a:latin typeface="Arial MT"/>
                <a:cs typeface="Arial MT"/>
              </a:rPr>
              <a:t>Project </a:t>
            </a:r>
            <a:r>
              <a:rPr dirty="0" sz="1550" spc="25">
                <a:solidFill>
                  <a:srgbClr val="FFFFFF"/>
                </a:solidFill>
                <a:latin typeface="Arial MT"/>
                <a:cs typeface="Arial MT"/>
              </a:rPr>
              <a:t>Overview </a:t>
            </a:r>
            <a:r>
              <a:rPr dirty="0" sz="1550" spc="5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1550" spc="15">
                <a:solidFill>
                  <a:srgbClr val="FFFFFF"/>
                </a:solidFill>
                <a:latin typeface="Arial MT"/>
                <a:cs typeface="Arial MT"/>
              </a:rPr>
              <a:t>Proposed </a:t>
            </a:r>
            <a:r>
              <a:rPr dirty="0" sz="1550" spc="5">
                <a:solidFill>
                  <a:srgbClr val="FFFFFF"/>
                </a:solidFill>
                <a:latin typeface="Arial MT"/>
                <a:cs typeface="Arial MT"/>
              </a:rPr>
              <a:t>Solution | </a:t>
            </a:r>
            <a:r>
              <a:rPr dirty="0" sz="1550" spc="-4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dirty="0" sz="1550" spc="2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 spc="5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dirty="0" sz="1550" spc="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 spc="5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dirty="0" sz="1550" spc="2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 spc="15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dirty="0" sz="1550" spc="1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 spc="5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5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 spc="1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</a:rPr>
              <a:t>Ne</a:t>
            </a:r>
            <a:r>
              <a:rPr dirty="0" sz="1800" spc="-80">
                <a:solidFill>
                  <a:srgbClr val="FFFFFF"/>
                </a:solidFill>
              </a:rPr>
              <a:t>x</a:t>
            </a:r>
            <a:r>
              <a:rPr dirty="0" sz="1800">
                <a:solidFill>
                  <a:srgbClr val="FFFFFF"/>
                </a:solidFill>
              </a:rPr>
              <a:t>t</a:t>
            </a:r>
            <a:r>
              <a:rPr dirty="0" sz="1800" spc="120">
                <a:solidFill>
                  <a:srgbClr val="FFFFFF"/>
                </a:solidFill>
              </a:rPr>
              <a:t> </a:t>
            </a:r>
            <a:r>
              <a:rPr dirty="0" sz="1800" spc="20">
                <a:solidFill>
                  <a:srgbClr val="FFFFFF"/>
                </a:solidFill>
              </a:rPr>
              <a:t>G</a:t>
            </a:r>
            <a:r>
              <a:rPr dirty="0" sz="1800" spc="-30">
                <a:solidFill>
                  <a:srgbClr val="FFFFFF"/>
                </a:solidFill>
              </a:rPr>
              <a:t>e</a:t>
            </a:r>
            <a:r>
              <a:rPr dirty="0" sz="1800">
                <a:solidFill>
                  <a:srgbClr val="FFFFFF"/>
                </a:solidFill>
              </a:rPr>
              <a:t>n</a:t>
            </a:r>
            <a:r>
              <a:rPr dirty="0" sz="1800" spc="-5">
                <a:solidFill>
                  <a:srgbClr val="FFFFFF"/>
                </a:solidFill>
              </a:rPr>
              <a:t> </a:t>
            </a:r>
            <a:r>
              <a:rPr dirty="0" sz="1800">
                <a:solidFill>
                  <a:srgbClr val="FFFFFF"/>
                </a:solidFill>
              </a:rPr>
              <a:t>Em</a:t>
            </a:r>
            <a:r>
              <a:rPr dirty="0" sz="1800" spc="45">
                <a:solidFill>
                  <a:srgbClr val="FFFFFF"/>
                </a:solidFill>
              </a:rPr>
              <a:t>p</a:t>
            </a:r>
            <a:r>
              <a:rPr dirty="0" sz="1800" spc="45">
                <a:solidFill>
                  <a:srgbClr val="FFFFFF"/>
                </a:solidFill>
              </a:rPr>
              <a:t>l</a:t>
            </a:r>
            <a:r>
              <a:rPr dirty="0" sz="1800" spc="-30">
                <a:solidFill>
                  <a:srgbClr val="FFFFFF"/>
                </a:solidFill>
              </a:rPr>
              <a:t>o</a:t>
            </a:r>
            <a:r>
              <a:rPr dirty="0" sz="1800">
                <a:solidFill>
                  <a:srgbClr val="FFFFFF"/>
                </a:solidFill>
              </a:rPr>
              <a:t>y</a:t>
            </a:r>
            <a:r>
              <a:rPr dirty="0" sz="1800" spc="-30">
                <a:solidFill>
                  <a:srgbClr val="FFFFFF"/>
                </a:solidFill>
              </a:rPr>
              <a:t>a</a:t>
            </a:r>
            <a:r>
              <a:rPr dirty="0" sz="1800" spc="45">
                <a:solidFill>
                  <a:srgbClr val="FFFFFF"/>
                </a:solidFill>
              </a:rPr>
              <a:t>b</a:t>
            </a:r>
            <a:r>
              <a:rPr dirty="0" sz="1800" spc="-30">
                <a:solidFill>
                  <a:srgbClr val="FFFFFF"/>
                </a:solidFill>
              </a:rPr>
              <a:t>i</a:t>
            </a:r>
            <a:r>
              <a:rPr dirty="0" sz="1800" spc="45">
                <a:solidFill>
                  <a:srgbClr val="FFFFFF"/>
                </a:solidFill>
              </a:rPr>
              <a:t>l</a:t>
            </a:r>
            <a:r>
              <a:rPr dirty="0" sz="1800" spc="-30">
                <a:solidFill>
                  <a:srgbClr val="FFFFFF"/>
                </a:solidFill>
              </a:rPr>
              <a:t>i</a:t>
            </a:r>
            <a:r>
              <a:rPr dirty="0" sz="1800" spc="20">
                <a:solidFill>
                  <a:srgbClr val="FFFFFF"/>
                </a:solidFill>
              </a:rPr>
              <a:t>t</a:t>
            </a:r>
            <a:r>
              <a:rPr dirty="0" sz="1800">
                <a:solidFill>
                  <a:srgbClr val="FFFFFF"/>
                </a:solidFill>
              </a:rPr>
              <a:t>y</a:t>
            </a:r>
            <a:r>
              <a:rPr dirty="0" sz="1800" spc="-130">
                <a:solidFill>
                  <a:srgbClr val="FFFFFF"/>
                </a:solidFill>
              </a:rPr>
              <a:t> </a:t>
            </a:r>
            <a:r>
              <a:rPr dirty="0" sz="1800">
                <a:solidFill>
                  <a:srgbClr val="FFFFFF"/>
                </a:solidFill>
              </a:rPr>
              <a:t>Pr</a:t>
            </a:r>
            <a:r>
              <a:rPr dirty="0" sz="1800" spc="-30">
                <a:solidFill>
                  <a:srgbClr val="FFFFFF"/>
                </a:solidFill>
              </a:rPr>
              <a:t>o</a:t>
            </a:r>
            <a:r>
              <a:rPr dirty="0" sz="1800" spc="45">
                <a:solidFill>
                  <a:srgbClr val="FFFFFF"/>
                </a:solidFill>
              </a:rPr>
              <a:t>g</a:t>
            </a:r>
            <a:r>
              <a:rPr dirty="0" sz="1800">
                <a:solidFill>
                  <a:srgbClr val="FFFFFF"/>
                </a:solidFill>
              </a:rPr>
              <a:t>r</a:t>
            </a:r>
            <a:r>
              <a:rPr dirty="0" sz="1800" spc="-30">
                <a:solidFill>
                  <a:srgbClr val="FFFFFF"/>
                </a:solidFill>
              </a:rPr>
              <a:t>a</a:t>
            </a:r>
            <a:r>
              <a:rPr dirty="0" sz="180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7170" y="620712"/>
            <a:ext cx="8375650" cy="3930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5" b="1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550" spc="5">
                <a:latin typeface="Arial MT"/>
                <a:cs typeface="Arial MT"/>
              </a:rPr>
              <a:t>Music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Streaming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-30">
                <a:latin typeface="Arial MT"/>
                <a:cs typeface="Arial MT"/>
              </a:rPr>
              <a:t>App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is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powerful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music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streaming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software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that</a:t>
            </a:r>
            <a:r>
              <a:rPr dirty="0" sz="1550" spc="1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allows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users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to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log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into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the</a:t>
            </a:r>
            <a:endParaRPr sz="1550">
              <a:latin typeface="Arial MT"/>
              <a:cs typeface="Arial MT"/>
            </a:endParaRPr>
          </a:p>
          <a:p>
            <a:pPr marL="12700" marR="577850">
              <a:lnSpc>
                <a:spcPct val="104900"/>
              </a:lnSpc>
              <a:spcBef>
                <a:spcPts val="5"/>
              </a:spcBef>
            </a:pPr>
            <a:r>
              <a:rPr dirty="0" sz="1550" spc="15">
                <a:latin typeface="Arial MT"/>
                <a:cs typeface="Arial MT"/>
              </a:rPr>
              <a:t>system,</a:t>
            </a:r>
            <a:r>
              <a:rPr dirty="0" sz="1550" spc="10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add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albums,</a:t>
            </a:r>
            <a:r>
              <a:rPr dirty="0" sz="1550" spc="33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and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add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songs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to</a:t>
            </a:r>
            <a:r>
              <a:rPr dirty="0" sz="1550" spc="-2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playlist.</a:t>
            </a:r>
            <a:r>
              <a:rPr dirty="0" sz="1550" spc="105">
                <a:latin typeface="Arial MT"/>
                <a:cs typeface="Arial MT"/>
              </a:rPr>
              <a:t> </a:t>
            </a:r>
            <a:r>
              <a:rPr dirty="0" sz="1550" spc="-35">
                <a:latin typeface="Arial MT"/>
                <a:cs typeface="Arial MT"/>
              </a:rPr>
              <a:t>All</a:t>
            </a:r>
            <a:r>
              <a:rPr dirty="0" sz="1550" spc="20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songs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listened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to</a:t>
            </a:r>
            <a:r>
              <a:rPr dirty="0" sz="1550" spc="40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by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other</a:t>
            </a:r>
            <a:r>
              <a:rPr dirty="0" sz="1550" spc="10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users </a:t>
            </a:r>
            <a:r>
              <a:rPr dirty="0" sz="1550" spc="-41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registered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25">
                <a:latin typeface="Arial MT"/>
                <a:cs typeface="Arial MT"/>
              </a:rPr>
              <a:t>on</a:t>
            </a:r>
            <a:r>
              <a:rPr dirty="0" sz="1550" spc="-3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 spc="35">
                <a:latin typeface="Arial MT"/>
                <a:cs typeface="Arial MT"/>
              </a:rPr>
              <a:t>system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 spc="30">
                <a:latin typeface="Arial MT"/>
                <a:cs typeface="Arial MT"/>
              </a:rPr>
              <a:t>can</a:t>
            </a:r>
            <a:r>
              <a:rPr dirty="0" sz="1550" spc="-3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also</a:t>
            </a:r>
            <a:r>
              <a:rPr dirty="0" sz="1550" spc="4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be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found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in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40">
                <a:latin typeface="Arial MT"/>
                <a:cs typeface="Arial MT"/>
              </a:rPr>
              <a:t> </a:t>
            </a:r>
            <a:r>
              <a:rPr dirty="0" sz="1550" spc="-30">
                <a:latin typeface="Arial MT"/>
                <a:cs typeface="Arial MT"/>
              </a:rPr>
              <a:t>album.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550" spc="-10">
                <a:latin typeface="Arial MT"/>
                <a:cs typeface="Arial MT"/>
              </a:rPr>
              <a:t>This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music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software</a:t>
            </a:r>
            <a:r>
              <a:rPr dirty="0" sz="1550" spc="-2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also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has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music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download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capabilities,</a:t>
            </a:r>
            <a:r>
              <a:rPr dirty="0" sz="1550" spc="1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allowing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users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to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listen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to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music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30">
                <a:latin typeface="Arial MT"/>
                <a:cs typeface="Arial MT"/>
              </a:rPr>
              <a:t>even</a:t>
            </a:r>
            <a:r>
              <a:rPr dirty="0" sz="1550" spc="-3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when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they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are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not</a:t>
            </a:r>
            <a:r>
              <a:rPr dirty="0" sz="1550" spc="11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connected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to</a:t>
            </a:r>
            <a:r>
              <a:rPr dirty="0" sz="1550" spc="4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internet.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550" spc="-10">
                <a:latin typeface="Arial MT"/>
                <a:cs typeface="Arial MT"/>
              </a:rPr>
              <a:t>This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project</a:t>
            </a:r>
            <a:r>
              <a:rPr dirty="0" sz="1550" spc="110">
                <a:latin typeface="Arial MT"/>
                <a:cs typeface="Arial MT"/>
              </a:rPr>
              <a:t> </a:t>
            </a:r>
            <a:r>
              <a:rPr dirty="0" sz="1550" spc="30">
                <a:latin typeface="Arial MT"/>
                <a:cs typeface="Arial MT"/>
              </a:rPr>
              <a:t>covers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following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implementations:</a:t>
            </a:r>
            <a:endParaRPr sz="1550">
              <a:latin typeface="Arial MT"/>
              <a:cs typeface="Arial MT"/>
            </a:endParaRPr>
          </a:p>
          <a:p>
            <a:pPr marL="12700" marR="133350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dirty="0" sz="1550" spc="-25">
                <a:latin typeface="Arial MT"/>
                <a:cs typeface="Arial MT"/>
              </a:rPr>
              <a:t>An </a:t>
            </a:r>
            <a:r>
              <a:rPr dirty="0" sz="1550" spc="-10">
                <a:latin typeface="Arial MT"/>
                <a:cs typeface="Arial MT"/>
              </a:rPr>
              <a:t>online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product </a:t>
            </a:r>
            <a:r>
              <a:rPr dirty="0" sz="1550" spc="5">
                <a:latin typeface="Arial MT"/>
                <a:cs typeface="Arial MT"/>
              </a:rPr>
              <a:t>catalogue that </a:t>
            </a:r>
            <a:r>
              <a:rPr dirty="0" sz="1550" spc="30">
                <a:latin typeface="Arial MT"/>
                <a:cs typeface="Arial MT"/>
              </a:rPr>
              <a:t>can </a:t>
            </a:r>
            <a:r>
              <a:rPr dirty="0" sz="1550" spc="-10">
                <a:latin typeface="Arial MT"/>
                <a:cs typeface="Arial MT"/>
              </a:rPr>
              <a:t>be </a:t>
            </a:r>
            <a:r>
              <a:rPr dirty="0" sz="1550" spc="5">
                <a:latin typeface="Arial MT"/>
                <a:cs typeface="Arial MT"/>
              </a:rPr>
              <a:t>browsed: </a:t>
            </a:r>
            <a:r>
              <a:rPr dirty="0" sz="1550" spc="-25">
                <a:latin typeface="Arial MT"/>
                <a:cs typeface="Arial MT"/>
              </a:rPr>
              <a:t>The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work </a:t>
            </a:r>
            <a:r>
              <a:rPr dirty="0" sz="1550" spc="20">
                <a:latin typeface="Arial MT"/>
                <a:cs typeface="Arial MT"/>
              </a:rPr>
              <a:t>starts </a:t>
            </a:r>
            <a:r>
              <a:rPr dirty="0" sz="1550" spc="15">
                <a:latin typeface="Arial MT"/>
                <a:cs typeface="Arial MT"/>
              </a:rPr>
              <a:t>with </a:t>
            </a:r>
            <a:r>
              <a:rPr dirty="0" sz="1550" spc="-5">
                <a:latin typeface="Arial MT"/>
                <a:cs typeface="Arial MT"/>
              </a:rPr>
              <a:t>adding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many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new </a:t>
            </a:r>
            <a:r>
              <a:rPr dirty="0" sz="1550" spc="-4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product</a:t>
            </a:r>
            <a:r>
              <a:rPr dirty="0" sz="1550" spc="5">
                <a:latin typeface="Arial MT"/>
                <a:cs typeface="Arial MT"/>
              </a:rPr>
              <a:t> catalogue </a:t>
            </a:r>
            <a:r>
              <a:rPr dirty="0" sz="1550" spc="15">
                <a:latin typeface="Arial MT"/>
                <a:cs typeface="Arial MT"/>
              </a:rPr>
              <a:t>features </a:t>
            </a:r>
            <a:r>
              <a:rPr dirty="0" sz="1550" spc="10">
                <a:latin typeface="Arial MT"/>
                <a:cs typeface="Arial MT"/>
              </a:rPr>
              <a:t>which </a:t>
            </a:r>
            <a:r>
              <a:rPr dirty="0" sz="1550" spc="-5">
                <a:latin typeface="Arial MT"/>
                <a:cs typeface="Arial MT"/>
              </a:rPr>
              <a:t>includes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displaying </a:t>
            </a:r>
            <a:r>
              <a:rPr dirty="0" sz="1550" spc="20">
                <a:latin typeface="Arial MT"/>
                <a:cs typeface="Arial MT"/>
              </a:rPr>
              <a:t>categories, </a:t>
            </a:r>
            <a:r>
              <a:rPr dirty="0" sz="1550" spc="5">
                <a:latin typeface="Arial MT"/>
                <a:cs typeface="Arial MT"/>
              </a:rPr>
              <a:t>products,</a:t>
            </a:r>
            <a:r>
              <a:rPr dirty="0" sz="1550" spc="1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and </a:t>
            </a:r>
            <a:r>
              <a:rPr dirty="0" sz="1550">
                <a:latin typeface="Arial MT"/>
                <a:cs typeface="Arial MT"/>
              </a:rPr>
              <a:t>product 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details.</a:t>
            </a:r>
            <a:endParaRPr sz="1550">
              <a:latin typeface="Arial MT"/>
              <a:cs typeface="Arial MT"/>
            </a:endParaRPr>
          </a:p>
          <a:p>
            <a:pPr marL="12700" marR="100330">
              <a:lnSpc>
                <a:spcPct val="103000"/>
              </a:lnSpc>
              <a:spcBef>
                <a:spcPts val="40"/>
              </a:spcBef>
              <a:buAutoNum type="arabicParenR"/>
              <a:tabLst>
                <a:tab pos="251460" algn="l"/>
              </a:tabLst>
            </a:pPr>
            <a:r>
              <a:rPr dirty="0" sz="1550" spc="10">
                <a:latin typeface="Arial MT"/>
                <a:cs typeface="Arial MT"/>
              </a:rPr>
              <a:t>Searching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4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Catalogue:</a:t>
            </a:r>
            <a:r>
              <a:rPr dirty="0" sz="1550" spc="19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For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visual</a:t>
            </a:r>
            <a:r>
              <a:rPr dirty="0" sz="1550" spc="-2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part,</a:t>
            </a:r>
            <a:r>
              <a:rPr dirty="0" sz="1550" spc="11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text</a:t>
            </a:r>
            <a:r>
              <a:rPr dirty="0" sz="1550" spc="1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box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is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used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in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which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 spc="30">
                <a:latin typeface="Arial MT"/>
                <a:cs typeface="Arial MT"/>
              </a:rPr>
              <a:t>visitor</a:t>
            </a:r>
            <a:r>
              <a:rPr dirty="0" sz="1550" spc="-50">
                <a:latin typeface="Arial MT"/>
                <a:cs typeface="Arial MT"/>
              </a:rPr>
              <a:t> </a:t>
            </a:r>
            <a:r>
              <a:rPr dirty="0" sz="1550" spc="30">
                <a:latin typeface="Arial MT"/>
                <a:cs typeface="Arial MT"/>
              </a:rPr>
              <a:t>can </a:t>
            </a:r>
            <a:r>
              <a:rPr dirty="0" sz="1550" spc="3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enter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one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or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more</a:t>
            </a:r>
            <a:r>
              <a:rPr dirty="0" sz="1550" spc="19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words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to</a:t>
            </a:r>
            <a:r>
              <a:rPr dirty="0" sz="1550" spc="-30">
                <a:latin typeface="Arial MT"/>
                <a:cs typeface="Arial MT"/>
              </a:rPr>
              <a:t> </a:t>
            </a:r>
            <a:r>
              <a:rPr dirty="0" sz="1550" spc="30">
                <a:latin typeface="Arial MT"/>
                <a:cs typeface="Arial MT"/>
              </a:rPr>
              <a:t>search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through</a:t>
            </a:r>
            <a:r>
              <a:rPr dirty="0" sz="1550" spc="27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4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product</a:t>
            </a:r>
            <a:r>
              <a:rPr dirty="0" sz="1550" spc="26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catalogue.</a:t>
            </a:r>
            <a:r>
              <a:rPr dirty="0" sz="1550" spc="10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In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Online</a:t>
            </a:r>
            <a:r>
              <a:rPr dirty="0" sz="1550" spc="19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Music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30">
                <a:latin typeface="Arial MT"/>
                <a:cs typeface="Arial MT"/>
              </a:rPr>
              <a:t>Website, </a:t>
            </a:r>
            <a:r>
              <a:rPr dirty="0" sz="1550" spc="-41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words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entered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by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 spc="30">
                <a:latin typeface="Arial MT"/>
                <a:cs typeface="Arial MT"/>
              </a:rPr>
              <a:t>visitor</a:t>
            </a:r>
            <a:r>
              <a:rPr dirty="0" sz="1550" spc="-5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are</a:t>
            </a:r>
            <a:r>
              <a:rPr dirty="0" sz="1550" spc="-3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searched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for in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4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songs'</a:t>
            </a:r>
            <a:r>
              <a:rPr dirty="0" sz="1550" spc="10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names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and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descriptions.</a:t>
            </a:r>
            <a:endParaRPr sz="1550">
              <a:latin typeface="Arial MT"/>
              <a:cs typeface="Arial MT"/>
            </a:endParaRPr>
          </a:p>
          <a:p>
            <a:pPr algn="just" marL="12700" marR="360045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dirty="0" sz="1550" spc="-20">
                <a:latin typeface="Arial MT"/>
                <a:cs typeface="Arial MT"/>
              </a:rPr>
              <a:t>Handling </a:t>
            </a:r>
            <a:r>
              <a:rPr dirty="0" sz="1550">
                <a:latin typeface="Arial MT"/>
                <a:cs typeface="Arial MT"/>
              </a:rPr>
              <a:t>Customer </a:t>
            </a:r>
            <a:r>
              <a:rPr dirty="0" sz="1550" spc="5">
                <a:latin typeface="Arial MT"/>
                <a:cs typeface="Arial MT"/>
              </a:rPr>
              <a:t>Accounts: </a:t>
            </a:r>
            <a:r>
              <a:rPr dirty="0" sz="1550" spc="15">
                <a:latin typeface="Arial MT"/>
                <a:cs typeface="Arial MT"/>
              </a:rPr>
              <a:t>In </a:t>
            </a:r>
            <a:r>
              <a:rPr dirty="0" sz="1550" spc="5">
                <a:latin typeface="Arial MT"/>
                <a:cs typeface="Arial MT"/>
              </a:rPr>
              <a:t>customer </a:t>
            </a:r>
            <a:r>
              <a:rPr dirty="0" sz="1550" spc="10">
                <a:latin typeface="Arial MT"/>
                <a:cs typeface="Arial MT"/>
              </a:rPr>
              <a:t>account </a:t>
            </a:r>
            <a:r>
              <a:rPr dirty="0" sz="1550" spc="15">
                <a:latin typeface="Arial MT"/>
                <a:cs typeface="Arial MT"/>
              </a:rPr>
              <a:t>system, </a:t>
            </a:r>
            <a:r>
              <a:rPr dirty="0" sz="1550" spc="5">
                <a:latin typeface="Arial MT"/>
                <a:cs typeface="Arial MT"/>
              </a:rPr>
              <a:t>details </a:t>
            </a:r>
            <a:r>
              <a:rPr dirty="0" sz="1550" spc="15">
                <a:latin typeface="Arial MT"/>
                <a:cs typeface="Arial MT"/>
              </a:rPr>
              <a:t>such </a:t>
            </a:r>
            <a:r>
              <a:rPr dirty="0" sz="1550" spc="25">
                <a:latin typeface="Arial MT"/>
                <a:cs typeface="Arial MT"/>
              </a:rPr>
              <a:t>as </a:t>
            </a:r>
            <a:r>
              <a:rPr dirty="0" sz="1550" spc="15">
                <a:latin typeface="Arial MT"/>
                <a:cs typeface="Arial MT"/>
              </a:rPr>
              <a:t>credit </a:t>
            </a:r>
            <a:r>
              <a:rPr dirty="0" sz="1550" spc="25">
                <a:latin typeface="Arial MT"/>
                <a:cs typeface="Arial MT"/>
              </a:rPr>
              <a:t>card </a:t>
            </a:r>
            <a:r>
              <a:rPr dirty="0" sz="1550" spc="3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numbers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are </a:t>
            </a:r>
            <a:r>
              <a:rPr dirty="0" sz="1550" spc="25">
                <a:latin typeface="Arial MT"/>
                <a:cs typeface="Arial MT"/>
              </a:rPr>
              <a:t>stored </a:t>
            </a:r>
            <a:r>
              <a:rPr dirty="0" sz="1550" spc="20">
                <a:latin typeface="Arial MT"/>
                <a:cs typeface="Arial MT"/>
              </a:rPr>
              <a:t>in </a:t>
            </a:r>
            <a:r>
              <a:rPr dirty="0" sz="1550" spc="15">
                <a:latin typeface="Arial MT"/>
                <a:cs typeface="Arial MT"/>
              </a:rPr>
              <a:t>a </a:t>
            </a:r>
            <a:r>
              <a:rPr dirty="0" sz="1550" spc="10">
                <a:latin typeface="Arial MT"/>
                <a:cs typeface="Arial MT"/>
              </a:rPr>
              <a:t>database </a:t>
            </a:r>
            <a:r>
              <a:rPr dirty="0" sz="1550" spc="30">
                <a:latin typeface="Arial MT"/>
                <a:cs typeface="Arial MT"/>
              </a:rPr>
              <a:t>so </a:t>
            </a:r>
            <a:r>
              <a:rPr dirty="0" sz="1550" spc="5">
                <a:latin typeface="Arial MT"/>
                <a:cs typeface="Arial MT"/>
              </a:rPr>
              <a:t>that customers </a:t>
            </a:r>
            <a:r>
              <a:rPr dirty="0" sz="1550" spc="-5">
                <a:latin typeface="Arial MT"/>
                <a:cs typeface="Arial MT"/>
              </a:rPr>
              <a:t>don't </a:t>
            </a:r>
            <a:r>
              <a:rPr dirty="0" sz="1550" spc="15">
                <a:latin typeface="Arial MT"/>
                <a:cs typeface="Arial MT"/>
              </a:rPr>
              <a:t>have to retype </a:t>
            </a:r>
            <a:r>
              <a:rPr dirty="0" sz="1550" spc="5">
                <a:latin typeface="Arial MT"/>
                <a:cs typeface="Arial MT"/>
              </a:rPr>
              <a:t>this information </a:t>
            </a:r>
            <a:r>
              <a:rPr dirty="0" sz="1550" spc="10">
                <a:latin typeface="Arial MT"/>
                <a:cs typeface="Arial MT"/>
              </a:rPr>
              <a:t> </a:t>
            </a:r>
            <a:r>
              <a:rPr dirty="0" sz="1550" spc="30">
                <a:latin typeface="Arial MT"/>
                <a:cs typeface="Arial MT"/>
              </a:rPr>
              <a:t>each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time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they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place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 spc="25">
                <a:latin typeface="Arial MT"/>
                <a:cs typeface="Arial MT"/>
              </a:rPr>
              <a:t>an</a:t>
            </a:r>
            <a:r>
              <a:rPr dirty="0" sz="1550" spc="-3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order.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50" spc="10">
                <a:latin typeface="Arial MT"/>
                <a:cs typeface="Arial MT"/>
              </a:rPr>
              <a:t>Source</a:t>
            </a:r>
            <a:r>
              <a:rPr dirty="0" sz="950" spc="35">
                <a:latin typeface="Arial MT"/>
                <a:cs typeface="Arial MT"/>
              </a:rPr>
              <a:t> </a:t>
            </a:r>
            <a:r>
              <a:rPr dirty="0" sz="950" spc="5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</a:rPr>
              <a:t>Ne</a:t>
            </a:r>
            <a:r>
              <a:rPr dirty="0" sz="1800" spc="-80">
                <a:solidFill>
                  <a:srgbClr val="FFFFFF"/>
                </a:solidFill>
              </a:rPr>
              <a:t>x</a:t>
            </a:r>
            <a:r>
              <a:rPr dirty="0" sz="1800">
                <a:solidFill>
                  <a:srgbClr val="FFFFFF"/>
                </a:solidFill>
              </a:rPr>
              <a:t>t</a:t>
            </a:r>
            <a:r>
              <a:rPr dirty="0" sz="1800" spc="120">
                <a:solidFill>
                  <a:srgbClr val="FFFFFF"/>
                </a:solidFill>
              </a:rPr>
              <a:t> </a:t>
            </a:r>
            <a:r>
              <a:rPr dirty="0" sz="1800" spc="20">
                <a:solidFill>
                  <a:srgbClr val="FFFFFF"/>
                </a:solidFill>
              </a:rPr>
              <a:t>G</a:t>
            </a:r>
            <a:r>
              <a:rPr dirty="0" sz="1800" spc="-30">
                <a:solidFill>
                  <a:srgbClr val="FFFFFF"/>
                </a:solidFill>
              </a:rPr>
              <a:t>e</a:t>
            </a:r>
            <a:r>
              <a:rPr dirty="0" sz="1800">
                <a:solidFill>
                  <a:srgbClr val="FFFFFF"/>
                </a:solidFill>
              </a:rPr>
              <a:t>n</a:t>
            </a:r>
            <a:r>
              <a:rPr dirty="0" sz="1800" spc="-5">
                <a:solidFill>
                  <a:srgbClr val="FFFFFF"/>
                </a:solidFill>
              </a:rPr>
              <a:t> </a:t>
            </a:r>
            <a:r>
              <a:rPr dirty="0" sz="1800">
                <a:solidFill>
                  <a:srgbClr val="FFFFFF"/>
                </a:solidFill>
              </a:rPr>
              <a:t>Em</a:t>
            </a:r>
            <a:r>
              <a:rPr dirty="0" sz="1800" spc="45">
                <a:solidFill>
                  <a:srgbClr val="FFFFFF"/>
                </a:solidFill>
              </a:rPr>
              <a:t>p</a:t>
            </a:r>
            <a:r>
              <a:rPr dirty="0" sz="1800" spc="45">
                <a:solidFill>
                  <a:srgbClr val="FFFFFF"/>
                </a:solidFill>
              </a:rPr>
              <a:t>l</a:t>
            </a:r>
            <a:r>
              <a:rPr dirty="0" sz="1800" spc="-30">
                <a:solidFill>
                  <a:srgbClr val="FFFFFF"/>
                </a:solidFill>
              </a:rPr>
              <a:t>o</a:t>
            </a:r>
            <a:r>
              <a:rPr dirty="0" sz="1800">
                <a:solidFill>
                  <a:srgbClr val="FFFFFF"/>
                </a:solidFill>
              </a:rPr>
              <a:t>y</a:t>
            </a:r>
            <a:r>
              <a:rPr dirty="0" sz="1800" spc="-30">
                <a:solidFill>
                  <a:srgbClr val="FFFFFF"/>
                </a:solidFill>
              </a:rPr>
              <a:t>a</a:t>
            </a:r>
            <a:r>
              <a:rPr dirty="0" sz="1800" spc="45">
                <a:solidFill>
                  <a:srgbClr val="FFFFFF"/>
                </a:solidFill>
              </a:rPr>
              <a:t>b</a:t>
            </a:r>
            <a:r>
              <a:rPr dirty="0" sz="1800" spc="-30">
                <a:solidFill>
                  <a:srgbClr val="FFFFFF"/>
                </a:solidFill>
              </a:rPr>
              <a:t>i</a:t>
            </a:r>
            <a:r>
              <a:rPr dirty="0" sz="1800" spc="45">
                <a:solidFill>
                  <a:srgbClr val="FFFFFF"/>
                </a:solidFill>
              </a:rPr>
              <a:t>l</a:t>
            </a:r>
            <a:r>
              <a:rPr dirty="0" sz="1800" spc="-30">
                <a:solidFill>
                  <a:srgbClr val="FFFFFF"/>
                </a:solidFill>
              </a:rPr>
              <a:t>i</a:t>
            </a:r>
            <a:r>
              <a:rPr dirty="0" sz="1800" spc="20">
                <a:solidFill>
                  <a:srgbClr val="FFFFFF"/>
                </a:solidFill>
              </a:rPr>
              <a:t>t</a:t>
            </a:r>
            <a:r>
              <a:rPr dirty="0" sz="1800">
                <a:solidFill>
                  <a:srgbClr val="FFFFFF"/>
                </a:solidFill>
              </a:rPr>
              <a:t>y</a:t>
            </a:r>
            <a:r>
              <a:rPr dirty="0" sz="1800" spc="-130">
                <a:solidFill>
                  <a:srgbClr val="FFFFFF"/>
                </a:solidFill>
              </a:rPr>
              <a:t> </a:t>
            </a:r>
            <a:r>
              <a:rPr dirty="0" sz="1800">
                <a:solidFill>
                  <a:srgbClr val="FFFFFF"/>
                </a:solidFill>
              </a:rPr>
              <a:t>Pr</a:t>
            </a:r>
            <a:r>
              <a:rPr dirty="0" sz="1800" spc="-30">
                <a:solidFill>
                  <a:srgbClr val="FFFFFF"/>
                </a:solidFill>
              </a:rPr>
              <a:t>o</a:t>
            </a:r>
            <a:r>
              <a:rPr dirty="0" sz="1800" spc="45">
                <a:solidFill>
                  <a:srgbClr val="FFFFFF"/>
                </a:solidFill>
              </a:rPr>
              <a:t>g</a:t>
            </a:r>
            <a:r>
              <a:rPr dirty="0" sz="1800">
                <a:solidFill>
                  <a:srgbClr val="FFFFFF"/>
                </a:solidFill>
              </a:rPr>
              <a:t>r</a:t>
            </a:r>
            <a:r>
              <a:rPr dirty="0" sz="1800" spc="-30">
                <a:solidFill>
                  <a:srgbClr val="FFFFFF"/>
                </a:solidFill>
              </a:rPr>
              <a:t>a</a:t>
            </a:r>
            <a:r>
              <a:rPr dirty="0" sz="180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5564" y="619061"/>
            <a:ext cx="8921115" cy="35013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5" b="1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dirty="0" sz="1550" spc="8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dirty="0" sz="1200" spc="30" b="1">
                <a:latin typeface="Arial"/>
                <a:cs typeface="Arial"/>
              </a:rPr>
              <a:t>U</a:t>
            </a:r>
            <a:r>
              <a:rPr dirty="0" sz="1200" b="1">
                <a:latin typeface="Arial"/>
                <a:cs typeface="Arial"/>
              </a:rPr>
              <a:t>se</a:t>
            </a:r>
            <a:r>
              <a:rPr dirty="0" sz="1200" b="1">
                <a:latin typeface="Arial"/>
                <a:cs typeface="Arial"/>
              </a:rPr>
              <a:t>r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spc="20" b="1">
                <a:latin typeface="Arial"/>
                <a:cs typeface="Arial"/>
              </a:rPr>
              <a:t>E</a:t>
            </a:r>
            <a:r>
              <a:rPr dirty="0" sz="1200" b="1">
                <a:latin typeface="Arial"/>
                <a:cs typeface="Arial"/>
              </a:rPr>
              <a:t>x</a:t>
            </a:r>
            <a:r>
              <a:rPr dirty="0" sz="1200" spc="10" b="1">
                <a:latin typeface="Arial"/>
                <a:cs typeface="Arial"/>
              </a:rPr>
              <a:t>p</a:t>
            </a: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-20" b="1">
                <a:latin typeface="Arial"/>
                <a:cs typeface="Arial"/>
              </a:rPr>
              <a:t>r</a:t>
            </a:r>
            <a:r>
              <a:rPr dirty="0" sz="1200" spc="-35" b="1">
                <a:latin typeface="Arial"/>
                <a:cs typeface="Arial"/>
              </a:rPr>
              <a:t>i</a:t>
            </a: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10" b="1">
                <a:latin typeface="Arial"/>
                <a:cs typeface="Arial"/>
              </a:rPr>
              <a:t>n</a:t>
            </a:r>
            <a:r>
              <a:rPr dirty="0" sz="1200" b="1">
                <a:latin typeface="Arial"/>
                <a:cs typeface="Arial"/>
              </a:rPr>
              <a:t>ce</a:t>
            </a:r>
            <a:r>
              <a:rPr dirty="0" sz="1200" spc="-105" b="1">
                <a:latin typeface="Arial"/>
                <a:cs typeface="Arial"/>
              </a:rPr>
              <a:t> </a:t>
            </a:r>
            <a:r>
              <a:rPr dirty="0" sz="1200" spc="-30" b="1">
                <a:latin typeface="Arial"/>
                <a:cs typeface="Arial"/>
              </a:rPr>
              <a:t>(</a:t>
            </a:r>
            <a:r>
              <a:rPr dirty="0" sz="1200" spc="30" b="1">
                <a:latin typeface="Arial"/>
                <a:cs typeface="Arial"/>
              </a:rPr>
              <a:t>U</a:t>
            </a:r>
            <a:r>
              <a:rPr dirty="0" sz="1200" spc="20" b="1">
                <a:latin typeface="Arial"/>
                <a:cs typeface="Arial"/>
              </a:rPr>
              <a:t>X</a:t>
            </a:r>
            <a:r>
              <a:rPr dirty="0" sz="1200" spc="-30" b="1">
                <a:latin typeface="Arial"/>
                <a:cs typeface="Arial"/>
              </a:rPr>
              <a:t>)</a:t>
            </a:r>
            <a:r>
              <a:rPr dirty="0" sz="1200" b="1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dirty="0" sz="1200" spc="-20">
                <a:latin typeface="Arial MT"/>
                <a:cs typeface="Arial MT"/>
              </a:rPr>
              <a:t>What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features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and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functionalities</a:t>
            </a:r>
            <a:r>
              <a:rPr dirty="0" sz="1200" spc="195">
                <a:latin typeface="Arial MT"/>
                <a:cs typeface="Arial MT"/>
              </a:rPr>
              <a:t> </a:t>
            </a:r>
            <a:r>
              <a:rPr dirty="0" sz="1200" spc="-30">
                <a:latin typeface="Arial MT"/>
                <a:cs typeface="Arial MT"/>
              </a:rPr>
              <a:t>should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prioritized</a:t>
            </a:r>
            <a:r>
              <a:rPr dirty="0" sz="1200" spc="5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to</a:t>
            </a:r>
            <a:r>
              <a:rPr dirty="0" sz="1200" spc="50">
                <a:latin typeface="Arial MT"/>
                <a:cs typeface="Arial MT"/>
              </a:rPr>
              <a:t> </a:t>
            </a:r>
            <a:r>
              <a:rPr dirty="0" sz="1200" spc="-30">
                <a:latin typeface="Arial MT"/>
                <a:cs typeface="Arial MT"/>
              </a:rPr>
              <a:t>enhance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user</a:t>
            </a:r>
            <a:r>
              <a:rPr dirty="0" sz="1200" spc="9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satisfaction</a:t>
            </a:r>
            <a:r>
              <a:rPr dirty="0" sz="1200" spc="-25">
                <a:latin typeface="Arial MT"/>
                <a:cs typeface="Arial MT"/>
              </a:rPr>
              <a:t> and</a:t>
            </a:r>
            <a:r>
              <a:rPr dirty="0" sz="1200" spc="50">
                <a:latin typeface="Arial MT"/>
                <a:cs typeface="Arial MT"/>
              </a:rPr>
              <a:t> </a:t>
            </a:r>
            <a:r>
              <a:rPr dirty="0" sz="1200" spc="-15">
                <a:latin typeface="Arial MT"/>
                <a:cs typeface="Arial MT"/>
              </a:rPr>
              <a:t>retention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dirty="0" sz="1200" spc="-5" b="1">
                <a:latin typeface="Arial"/>
                <a:cs typeface="Arial"/>
              </a:rPr>
              <a:t>Performance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and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spc="-15" b="1">
                <a:latin typeface="Arial"/>
                <a:cs typeface="Arial"/>
              </a:rPr>
              <a:t>Scalability</a:t>
            </a:r>
            <a:r>
              <a:rPr dirty="0" sz="1200" spc="10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dirty="0" sz="1200" spc="10">
                <a:latin typeface="Arial MT"/>
                <a:cs typeface="Arial MT"/>
              </a:rPr>
              <a:t>Design</a:t>
            </a:r>
            <a:r>
              <a:rPr dirty="0" sz="1200" spc="-100">
                <a:latin typeface="Arial MT"/>
                <a:cs typeface="Arial MT"/>
              </a:rPr>
              <a:t> </a:t>
            </a:r>
            <a:r>
              <a:rPr dirty="0" sz="1200" spc="-35">
                <a:latin typeface="Arial MT"/>
                <a:cs typeface="Arial MT"/>
              </a:rPr>
              <a:t>the</a:t>
            </a:r>
            <a:r>
              <a:rPr dirty="0" sz="1200" spc="1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application</a:t>
            </a:r>
            <a:r>
              <a:rPr dirty="0" sz="1200" spc="-10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architecture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to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30">
                <a:latin typeface="Arial MT"/>
                <a:cs typeface="Arial MT"/>
              </a:rPr>
              <a:t>handle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15">
                <a:latin typeface="Arial MT"/>
                <a:cs typeface="Arial MT"/>
              </a:rPr>
              <a:t>large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40">
                <a:latin typeface="Arial MT"/>
                <a:cs typeface="Arial MT"/>
              </a:rPr>
              <a:t>volume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30">
                <a:latin typeface="Arial MT"/>
                <a:cs typeface="Arial MT"/>
              </a:rPr>
              <a:t>concurrent</a:t>
            </a:r>
            <a:r>
              <a:rPr dirty="0" sz="1200" spc="24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users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and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scale</a:t>
            </a:r>
            <a:r>
              <a:rPr dirty="0" sz="1200" spc="5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dynamically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based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demand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Cross-Platform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spc="-15" b="1">
                <a:latin typeface="Arial"/>
                <a:cs typeface="Arial"/>
              </a:rPr>
              <a:t>Compatibility: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-15">
                <a:latin typeface="Arial MT"/>
                <a:cs typeface="Arial MT"/>
              </a:rPr>
              <a:t>Develop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35">
                <a:latin typeface="Arial MT"/>
                <a:cs typeface="Arial MT"/>
              </a:rPr>
              <a:t>the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application</a:t>
            </a:r>
            <a:r>
              <a:rPr dirty="0" sz="1200" spc="-20">
                <a:latin typeface="Arial MT"/>
                <a:cs typeface="Arial MT"/>
              </a:rPr>
              <a:t> to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</a:t>
            </a:r>
            <a:r>
              <a:rPr dirty="0" sz="1200" spc="-15">
                <a:latin typeface="Arial MT"/>
                <a:cs typeface="Arial MT"/>
              </a:rPr>
              <a:t> responsive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and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compatible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 spc="-15">
                <a:latin typeface="Arial MT"/>
                <a:cs typeface="Arial MT"/>
              </a:rPr>
              <a:t>with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various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devices,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including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desktops,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laptops,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15">
                <a:latin typeface="Arial MT"/>
                <a:cs typeface="Arial MT"/>
              </a:rPr>
              <a:t>tablets,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and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 spc="-15">
                <a:latin typeface="Arial MT"/>
                <a:cs typeface="Arial MT"/>
              </a:rPr>
              <a:t>smart</a:t>
            </a:r>
            <a:r>
              <a:rPr dirty="0" sz="1200" spc="-18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phones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dirty="0" sz="1200" b="1">
                <a:latin typeface="Arial"/>
                <a:cs typeface="Arial"/>
              </a:rPr>
              <a:t>Social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Integration: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dirty="0" sz="1200" spc="-20">
                <a:latin typeface="Arial MT"/>
                <a:cs typeface="Arial MT"/>
              </a:rPr>
              <a:t>What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 spc="-15">
                <a:latin typeface="Arial MT"/>
                <a:cs typeface="Arial MT"/>
              </a:rPr>
              <a:t>privacy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and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5">
                <a:latin typeface="Arial MT"/>
                <a:cs typeface="Arial MT"/>
              </a:rPr>
              <a:t>security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 spc="-15">
                <a:latin typeface="Arial MT"/>
                <a:cs typeface="Arial MT"/>
              </a:rPr>
              <a:t>measures</a:t>
            </a:r>
            <a:r>
              <a:rPr dirty="0" sz="1200" spc="120">
                <a:latin typeface="Arial MT"/>
                <a:cs typeface="Arial MT"/>
              </a:rPr>
              <a:t> </a:t>
            </a:r>
            <a:r>
              <a:rPr dirty="0" sz="1200" spc="-30">
                <a:latin typeface="Arial MT"/>
                <a:cs typeface="Arial MT"/>
              </a:rPr>
              <a:t>should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implemented</a:t>
            </a:r>
            <a:r>
              <a:rPr dirty="0" sz="1200" spc="12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to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protect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user</a:t>
            </a:r>
            <a:r>
              <a:rPr dirty="0" sz="1200" spc="9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data</a:t>
            </a:r>
            <a:r>
              <a:rPr dirty="0" sz="1200" spc="-25">
                <a:latin typeface="Arial MT"/>
                <a:cs typeface="Arial MT"/>
              </a:rPr>
              <a:t> and</a:t>
            </a:r>
            <a:r>
              <a:rPr dirty="0" sz="1200" spc="50">
                <a:latin typeface="Arial MT"/>
                <a:cs typeface="Arial MT"/>
              </a:rPr>
              <a:t> </a:t>
            </a:r>
            <a:r>
              <a:rPr dirty="0" sz="1200" spc="-30">
                <a:latin typeface="Arial MT"/>
                <a:cs typeface="Arial MT"/>
              </a:rPr>
              <a:t>ensure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5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safe</a:t>
            </a:r>
            <a:r>
              <a:rPr dirty="0" sz="1200" spc="-25">
                <a:latin typeface="Arial MT"/>
                <a:cs typeface="Arial MT"/>
              </a:rPr>
              <a:t> online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 spc="-30">
                <a:latin typeface="Arial MT"/>
                <a:cs typeface="Arial MT"/>
              </a:rPr>
              <a:t>environment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dirty="0" sz="1200" spc="-5" b="1">
                <a:latin typeface="Arial"/>
                <a:cs typeface="Arial"/>
              </a:rPr>
              <a:t>Monetization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Strategy:</a:t>
            </a:r>
            <a:endParaRPr sz="1200">
              <a:latin typeface="Arial"/>
              <a:cs typeface="Arial"/>
            </a:endParaRPr>
          </a:p>
          <a:p>
            <a:pPr marL="12700" marR="441959">
              <a:lnSpc>
                <a:spcPts val="1430"/>
              </a:lnSpc>
              <a:spcBef>
                <a:spcPts val="50"/>
              </a:spcBef>
            </a:pPr>
            <a:r>
              <a:rPr dirty="0" sz="1200" spc="-20">
                <a:latin typeface="Arial MT"/>
                <a:cs typeface="Arial MT"/>
              </a:rPr>
              <a:t>What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 spc="-15">
                <a:latin typeface="Arial MT"/>
                <a:cs typeface="Arial MT"/>
              </a:rPr>
              <a:t>monetization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 spc="-15">
                <a:latin typeface="Arial MT"/>
                <a:cs typeface="Arial MT"/>
              </a:rPr>
              <a:t>models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(e.g.,</a:t>
            </a:r>
            <a:r>
              <a:rPr dirty="0" sz="1200" spc="95">
                <a:latin typeface="Arial MT"/>
                <a:cs typeface="Arial MT"/>
              </a:rPr>
              <a:t> </a:t>
            </a:r>
            <a:r>
              <a:rPr dirty="0" sz="1200" spc="-15">
                <a:latin typeface="Arial MT"/>
                <a:cs typeface="Arial MT"/>
              </a:rPr>
              <a:t>subscription,</a:t>
            </a:r>
            <a:r>
              <a:rPr dirty="0" sz="1200" spc="95">
                <a:latin typeface="Arial MT"/>
                <a:cs typeface="Arial MT"/>
              </a:rPr>
              <a:t> </a:t>
            </a:r>
            <a:r>
              <a:rPr dirty="0" sz="1200" spc="5">
                <a:latin typeface="Arial MT"/>
                <a:cs typeface="Arial MT"/>
              </a:rPr>
              <a:t>ad-based,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 spc="-15">
                <a:latin typeface="Arial MT"/>
                <a:cs typeface="Arial MT"/>
              </a:rPr>
              <a:t>premium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content)</a:t>
            </a:r>
            <a:r>
              <a:rPr dirty="0" sz="1200" spc="18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are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 spc="-15">
                <a:latin typeface="Arial MT"/>
                <a:cs typeface="Arial MT"/>
              </a:rPr>
              <a:t>viable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for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sustaining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 spc="-35">
                <a:latin typeface="Arial MT"/>
                <a:cs typeface="Arial MT"/>
              </a:rPr>
              <a:t>the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operation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 spc="-35">
                <a:latin typeface="Arial MT"/>
                <a:cs typeface="Arial MT"/>
              </a:rPr>
              <a:t>the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5">
                <a:latin typeface="Arial MT"/>
                <a:cs typeface="Arial MT"/>
              </a:rPr>
              <a:t>music </a:t>
            </a:r>
            <a:r>
              <a:rPr dirty="0" sz="1200" spc="-3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application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80"/>
              </a:lnSpc>
            </a:pPr>
            <a:r>
              <a:rPr dirty="0" sz="1200">
                <a:solidFill>
                  <a:srgbClr val="EBEBEB"/>
                </a:solidFill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43494"/>
            <a:ext cx="9144000" cy="36830"/>
          </a:xfrm>
          <a:custGeom>
            <a:avLst/>
            <a:gdLst/>
            <a:ahLst/>
            <a:cxnLst/>
            <a:rect l="l" t="t" r="r" b="b"/>
            <a:pathLst>
              <a:path w="9144000" h="36829">
                <a:moveTo>
                  <a:pt x="0" y="0"/>
                </a:moveTo>
                <a:lnTo>
                  <a:pt x="9143999" y="36212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50" spc="10">
                <a:latin typeface="Arial MT"/>
                <a:cs typeface="Arial MT"/>
              </a:rPr>
              <a:t>Source</a:t>
            </a:r>
            <a:r>
              <a:rPr dirty="0" sz="950" spc="35">
                <a:latin typeface="Arial MT"/>
                <a:cs typeface="Arial MT"/>
              </a:rPr>
              <a:t> </a:t>
            </a:r>
            <a:r>
              <a:rPr dirty="0" sz="950" spc="5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</a:rPr>
              <a:t>Ne</a:t>
            </a:r>
            <a:r>
              <a:rPr dirty="0" sz="1800" spc="-80">
                <a:solidFill>
                  <a:srgbClr val="FFFFFF"/>
                </a:solidFill>
              </a:rPr>
              <a:t>x</a:t>
            </a:r>
            <a:r>
              <a:rPr dirty="0" sz="1800">
                <a:solidFill>
                  <a:srgbClr val="FFFFFF"/>
                </a:solidFill>
              </a:rPr>
              <a:t>t</a:t>
            </a:r>
            <a:r>
              <a:rPr dirty="0" sz="1800" spc="120">
                <a:solidFill>
                  <a:srgbClr val="FFFFFF"/>
                </a:solidFill>
              </a:rPr>
              <a:t> </a:t>
            </a:r>
            <a:r>
              <a:rPr dirty="0" sz="1800" spc="20">
                <a:solidFill>
                  <a:srgbClr val="FFFFFF"/>
                </a:solidFill>
              </a:rPr>
              <a:t>G</a:t>
            </a:r>
            <a:r>
              <a:rPr dirty="0" sz="1800" spc="-30">
                <a:solidFill>
                  <a:srgbClr val="FFFFFF"/>
                </a:solidFill>
              </a:rPr>
              <a:t>e</a:t>
            </a:r>
            <a:r>
              <a:rPr dirty="0" sz="1800">
                <a:solidFill>
                  <a:srgbClr val="FFFFFF"/>
                </a:solidFill>
              </a:rPr>
              <a:t>n</a:t>
            </a:r>
            <a:r>
              <a:rPr dirty="0" sz="1800" spc="-5">
                <a:solidFill>
                  <a:srgbClr val="FFFFFF"/>
                </a:solidFill>
              </a:rPr>
              <a:t> </a:t>
            </a:r>
            <a:r>
              <a:rPr dirty="0" sz="1800">
                <a:solidFill>
                  <a:srgbClr val="FFFFFF"/>
                </a:solidFill>
              </a:rPr>
              <a:t>Em</a:t>
            </a:r>
            <a:r>
              <a:rPr dirty="0" sz="1800" spc="45">
                <a:solidFill>
                  <a:srgbClr val="FFFFFF"/>
                </a:solidFill>
              </a:rPr>
              <a:t>p</a:t>
            </a:r>
            <a:r>
              <a:rPr dirty="0" sz="1800" spc="45">
                <a:solidFill>
                  <a:srgbClr val="FFFFFF"/>
                </a:solidFill>
              </a:rPr>
              <a:t>l</a:t>
            </a:r>
            <a:r>
              <a:rPr dirty="0" sz="1800" spc="-30">
                <a:solidFill>
                  <a:srgbClr val="FFFFFF"/>
                </a:solidFill>
              </a:rPr>
              <a:t>o</a:t>
            </a:r>
            <a:r>
              <a:rPr dirty="0" sz="1800">
                <a:solidFill>
                  <a:srgbClr val="FFFFFF"/>
                </a:solidFill>
              </a:rPr>
              <a:t>y</a:t>
            </a:r>
            <a:r>
              <a:rPr dirty="0" sz="1800" spc="-30">
                <a:solidFill>
                  <a:srgbClr val="FFFFFF"/>
                </a:solidFill>
              </a:rPr>
              <a:t>a</a:t>
            </a:r>
            <a:r>
              <a:rPr dirty="0" sz="1800" spc="45">
                <a:solidFill>
                  <a:srgbClr val="FFFFFF"/>
                </a:solidFill>
              </a:rPr>
              <a:t>b</a:t>
            </a:r>
            <a:r>
              <a:rPr dirty="0" sz="1800" spc="-30">
                <a:solidFill>
                  <a:srgbClr val="FFFFFF"/>
                </a:solidFill>
              </a:rPr>
              <a:t>i</a:t>
            </a:r>
            <a:r>
              <a:rPr dirty="0" sz="1800" spc="45">
                <a:solidFill>
                  <a:srgbClr val="FFFFFF"/>
                </a:solidFill>
              </a:rPr>
              <a:t>l</a:t>
            </a:r>
            <a:r>
              <a:rPr dirty="0" sz="1800" spc="-30">
                <a:solidFill>
                  <a:srgbClr val="FFFFFF"/>
                </a:solidFill>
              </a:rPr>
              <a:t>i</a:t>
            </a:r>
            <a:r>
              <a:rPr dirty="0" sz="1800" spc="20">
                <a:solidFill>
                  <a:srgbClr val="FFFFFF"/>
                </a:solidFill>
              </a:rPr>
              <a:t>t</a:t>
            </a:r>
            <a:r>
              <a:rPr dirty="0" sz="1800">
                <a:solidFill>
                  <a:srgbClr val="FFFFFF"/>
                </a:solidFill>
              </a:rPr>
              <a:t>y</a:t>
            </a:r>
            <a:r>
              <a:rPr dirty="0" sz="1800" spc="-130">
                <a:solidFill>
                  <a:srgbClr val="FFFFFF"/>
                </a:solidFill>
              </a:rPr>
              <a:t> </a:t>
            </a:r>
            <a:r>
              <a:rPr dirty="0" sz="1800">
                <a:solidFill>
                  <a:srgbClr val="FFFFFF"/>
                </a:solidFill>
              </a:rPr>
              <a:t>Pr</a:t>
            </a:r>
            <a:r>
              <a:rPr dirty="0" sz="1800" spc="-30">
                <a:solidFill>
                  <a:srgbClr val="FFFFFF"/>
                </a:solidFill>
              </a:rPr>
              <a:t>o</a:t>
            </a:r>
            <a:r>
              <a:rPr dirty="0" sz="1800" spc="45">
                <a:solidFill>
                  <a:srgbClr val="FFFFFF"/>
                </a:solidFill>
              </a:rPr>
              <a:t>g</a:t>
            </a:r>
            <a:r>
              <a:rPr dirty="0" sz="1800">
                <a:solidFill>
                  <a:srgbClr val="FFFFFF"/>
                </a:solidFill>
              </a:rPr>
              <a:t>r</a:t>
            </a:r>
            <a:r>
              <a:rPr dirty="0" sz="1800" spc="-30">
                <a:solidFill>
                  <a:srgbClr val="FFFFFF"/>
                </a:solidFill>
              </a:rPr>
              <a:t>a</a:t>
            </a:r>
            <a:r>
              <a:rPr dirty="0" sz="1800">
                <a:solidFill>
                  <a:srgbClr val="FFFFFF"/>
                </a:solidFill>
              </a:rPr>
              <a:t>m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0" y="1389886"/>
            <a:ext cx="395605" cy="1929764"/>
            <a:chOff x="0" y="1389886"/>
            <a:chExt cx="395605" cy="192976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77" y="1389886"/>
              <a:ext cx="178820" cy="1783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3461"/>
              <a:ext cx="395287" cy="3190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14436"/>
              <a:ext cx="395287" cy="319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95411"/>
              <a:ext cx="395287" cy="3190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85911"/>
              <a:ext cx="395287" cy="3190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66886"/>
              <a:ext cx="395287" cy="3190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47861"/>
              <a:ext cx="395287" cy="3190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28836"/>
              <a:ext cx="395287" cy="3190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09811"/>
              <a:ext cx="395287" cy="3190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00311"/>
              <a:ext cx="395287" cy="31908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8739" y="589597"/>
            <a:ext cx="4966335" cy="3653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5" b="1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dirty="0" sz="1550" spc="5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550" spc="30" b="1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5"/>
              </a:spcBef>
            </a:pPr>
            <a:r>
              <a:rPr dirty="0" sz="1550" spc="5" b="1">
                <a:solidFill>
                  <a:srgbClr val="203062"/>
                </a:solidFill>
                <a:latin typeface="Arial"/>
                <a:cs typeface="Arial"/>
              </a:rPr>
              <a:t>FEATURES:</a:t>
            </a:r>
            <a:endParaRPr sz="155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445"/>
              </a:spcBef>
            </a:pPr>
            <a:r>
              <a:rPr dirty="0" sz="1200" b="1">
                <a:latin typeface="Arial"/>
                <a:cs typeface="Arial"/>
              </a:rPr>
              <a:t>Sign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15" b="1">
                <a:latin typeface="Arial"/>
                <a:cs typeface="Arial"/>
              </a:rPr>
              <a:t>Up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and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Sign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In</a:t>
            </a:r>
            <a:r>
              <a:rPr dirty="0" sz="1200" spc="4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  <a:spcBef>
                <a:spcPts val="60"/>
              </a:spcBef>
            </a:pPr>
            <a:r>
              <a:rPr dirty="0" sz="1200" spc="-10" b="1">
                <a:latin typeface="Arial"/>
                <a:cs typeface="Arial"/>
              </a:rPr>
              <a:t>Google</a:t>
            </a:r>
            <a:r>
              <a:rPr dirty="0" sz="1200" spc="4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Sign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10" b="1">
                <a:latin typeface="Arial"/>
                <a:cs typeface="Arial"/>
              </a:rPr>
              <a:t>Up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and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Sign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In</a:t>
            </a:r>
            <a:r>
              <a:rPr dirty="0" sz="1200" spc="5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 marR="1475740">
              <a:lnSpc>
                <a:spcPts val="1430"/>
              </a:lnSpc>
              <a:spcBef>
                <a:spcPts val="50"/>
              </a:spcBef>
            </a:pPr>
            <a:r>
              <a:rPr dirty="0" sz="1200" spc="-5" b="1">
                <a:latin typeface="Arial"/>
                <a:cs typeface="Arial"/>
              </a:rPr>
              <a:t>Play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song,</a:t>
            </a:r>
            <a:r>
              <a:rPr dirty="0" sz="1200" spc="1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view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sz="1200" spc="-15" b="1">
                <a:latin typeface="Arial"/>
                <a:cs typeface="Arial"/>
              </a:rPr>
              <a:t>detailed</a:t>
            </a:r>
            <a:r>
              <a:rPr dirty="0" sz="1200" spc="60" b="1">
                <a:latin typeface="Arial"/>
                <a:cs typeface="Arial"/>
              </a:rPr>
              <a:t> </a:t>
            </a:r>
            <a:r>
              <a:rPr dirty="0" sz="1200" spc="-15" b="1">
                <a:latin typeface="Arial"/>
                <a:cs typeface="Arial"/>
              </a:rPr>
              <a:t>information</a:t>
            </a:r>
            <a:r>
              <a:rPr dirty="0" sz="1200" spc="55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of</a:t>
            </a:r>
            <a:r>
              <a:rPr dirty="0" sz="1200" spc="20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song </a:t>
            </a:r>
            <a:r>
              <a:rPr dirty="0" sz="1200" spc="-3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Search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 marR="1564640">
              <a:lnSpc>
                <a:spcPts val="1430"/>
              </a:lnSpc>
              <a:spcBef>
                <a:spcPts val="70"/>
              </a:spcBef>
            </a:pPr>
            <a:r>
              <a:rPr dirty="0" sz="1200" spc="10" b="1">
                <a:latin typeface="Arial"/>
                <a:cs typeface="Arial"/>
              </a:rPr>
              <a:t>F</a:t>
            </a:r>
            <a:r>
              <a:rPr dirty="0" sz="1200" spc="-35" b="1">
                <a:latin typeface="Arial"/>
                <a:cs typeface="Arial"/>
              </a:rPr>
              <a:t>il</a:t>
            </a:r>
            <a:r>
              <a:rPr dirty="0" sz="1200" spc="-30" b="1">
                <a:latin typeface="Arial"/>
                <a:cs typeface="Arial"/>
              </a:rPr>
              <a:t>t</a:t>
            </a:r>
            <a:r>
              <a:rPr dirty="0" sz="1200" b="1">
                <a:latin typeface="Arial"/>
                <a:cs typeface="Arial"/>
              </a:rPr>
              <a:t>er</a:t>
            </a:r>
            <a:r>
              <a:rPr dirty="0" sz="1200" spc="9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</a:t>
            </a:r>
            <a:r>
              <a:rPr dirty="0" sz="1200" spc="10" b="1">
                <a:latin typeface="Arial"/>
                <a:cs typeface="Arial"/>
              </a:rPr>
              <a:t>ong</a:t>
            </a:r>
            <a:r>
              <a:rPr dirty="0" sz="1200" b="1">
                <a:latin typeface="Arial"/>
                <a:cs typeface="Arial"/>
              </a:rPr>
              <a:t>s</a:t>
            </a:r>
            <a:r>
              <a:rPr dirty="0" sz="1200" spc="-105" b="1">
                <a:latin typeface="Arial"/>
                <a:cs typeface="Arial"/>
              </a:rPr>
              <a:t> </a:t>
            </a:r>
            <a:r>
              <a:rPr dirty="0" sz="1200" spc="10" b="1">
                <a:latin typeface="Arial"/>
                <a:cs typeface="Arial"/>
              </a:rPr>
              <a:t>b</a:t>
            </a:r>
            <a:r>
              <a:rPr dirty="0" sz="1200" b="1">
                <a:latin typeface="Arial"/>
                <a:cs typeface="Arial"/>
              </a:rPr>
              <a:t>ased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10" b="1">
                <a:latin typeface="Arial"/>
                <a:cs typeface="Arial"/>
              </a:rPr>
              <a:t>o</a:t>
            </a:r>
            <a:r>
              <a:rPr dirty="0" sz="1200" b="1">
                <a:latin typeface="Arial"/>
                <a:cs typeface="Arial"/>
              </a:rPr>
              <a:t>n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35" b="1">
                <a:latin typeface="Arial"/>
                <a:cs typeface="Arial"/>
              </a:rPr>
              <a:t>l</a:t>
            </a:r>
            <a:r>
              <a:rPr dirty="0" sz="1200" b="1">
                <a:latin typeface="Arial"/>
                <a:cs typeface="Arial"/>
              </a:rPr>
              <a:t>a</a:t>
            </a:r>
            <a:r>
              <a:rPr dirty="0" sz="1200" spc="10" b="1">
                <a:latin typeface="Arial"/>
                <a:cs typeface="Arial"/>
              </a:rPr>
              <a:t>ngu</a:t>
            </a:r>
            <a:r>
              <a:rPr dirty="0" sz="1200" b="1">
                <a:latin typeface="Arial"/>
                <a:cs typeface="Arial"/>
              </a:rPr>
              <a:t>a</a:t>
            </a:r>
            <a:r>
              <a:rPr dirty="0" sz="1200" spc="10" b="1">
                <a:latin typeface="Arial"/>
                <a:cs typeface="Arial"/>
              </a:rPr>
              <a:t>g</a:t>
            </a: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</a:t>
            </a:r>
            <a:r>
              <a:rPr dirty="0" sz="1200" spc="10" b="1">
                <a:latin typeface="Arial"/>
                <a:cs typeface="Arial"/>
              </a:rPr>
              <a:t>n</a:t>
            </a:r>
            <a:r>
              <a:rPr dirty="0" sz="1200" b="1">
                <a:latin typeface="Arial"/>
                <a:cs typeface="Arial"/>
              </a:rPr>
              <a:t>d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</a:t>
            </a:r>
            <a:r>
              <a:rPr dirty="0" sz="1200" spc="-35" b="1">
                <a:latin typeface="Arial"/>
                <a:cs typeface="Arial"/>
              </a:rPr>
              <a:t>i</a:t>
            </a:r>
            <a:r>
              <a:rPr dirty="0" sz="1200" spc="10" b="1">
                <a:latin typeface="Arial"/>
                <a:cs typeface="Arial"/>
              </a:rPr>
              <a:t>ng</a:t>
            </a: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-20" b="1">
                <a:latin typeface="Arial"/>
                <a:cs typeface="Arial"/>
              </a:rPr>
              <a:t>r</a:t>
            </a:r>
            <a:r>
              <a:rPr dirty="0" sz="1200" b="1">
                <a:latin typeface="Arial"/>
                <a:cs typeface="Arial"/>
              </a:rPr>
              <a:t>.  </a:t>
            </a:r>
            <a:r>
              <a:rPr dirty="0" sz="1200" spc="-5" b="1">
                <a:latin typeface="Arial"/>
                <a:cs typeface="Arial"/>
              </a:rPr>
              <a:t>Create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new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sz="1200" spc="-15" b="1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375"/>
              </a:lnSpc>
            </a:pPr>
            <a:r>
              <a:rPr dirty="0" sz="1200" spc="-5" b="1">
                <a:latin typeface="Arial"/>
                <a:cs typeface="Arial"/>
              </a:rPr>
              <a:t>Add/Remove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songs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spc="-15" b="1">
                <a:latin typeface="Arial"/>
                <a:cs typeface="Arial"/>
              </a:rPr>
              <a:t>to/from</a:t>
            </a:r>
            <a:r>
              <a:rPr dirty="0" sz="1200" spc="10" b="1">
                <a:latin typeface="Arial"/>
                <a:cs typeface="Arial"/>
              </a:rPr>
              <a:t> </a:t>
            </a:r>
            <a:r>
              <a:rPr dirty="0" sz="1200" spc="-15" b="1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0"/>
              </a:lnSpc>
            </a:pPr>
            <a:r>
              <a:rPr dirty="0" sz="1200" spc="-5" b="1">
                <a:latin typeface="Arial"/>
                <a:cs typeface="Arial"/>
              </a:rPr>
              <a:t>Add/Remove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songs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spc="-15" b="1">
                <a:latin typeface="Arial"/>
                <a:cs typeface="Arial"/>
              </a:rPr>
              <a:t>to/from</a:t>
            </a:r>
            <a:r>
              <a:rPr dirty="0" sz="1200" spc="1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favourites.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</a:pPr>
            <a:r>
              <a:rPr dirty="0" sz="1200" spc="-5" b="1">
                <a:latin typeface="Arial"/>
                <a:cs typeface="Arial"/>
              </a:rPr>
              <a:t>Scroll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through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recently</a:t>
            </a:r>
            <a:r>
              <a:rPr dirty="0" sz="1200" spc="4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played/viewed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65"/>
              </a:spcBef>
            </a:pPr>
            <a:r>
              <a:rPr dirty="0" sz="1200" spc="-5" b="1">
                <a:latin typeface="Arial"/>
                <a:cs typeface="Arial"/>
              </a:rPr>
              <a:t>Explore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songs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through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your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personalized</a:t>
            </a:r>
            <a:r>
              <a:rPr dirty="0" sz="1200" spc="-90" b="1">
                <a:latin typeface="Arial"/>
                <a:cs typeface="Arial"/>
              </a:rPr>
              <a:t> </a:t>
            </a:r>
            <a:r>
              <a:rPr dirty="0" sz="1200" spc="-15" b="1">
                <a:latin typeface="Arial"/>
                <a:cs typeface="Arial"/>
              </a:rPr>
              <a:t>playlist</a:t>
            </a:r>
            <a:r>
              <a:rPr dirty="0" sz="1200" spc="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and</a:t>
            </a:r>
            <a:r>
              <a:rPr dirty="0" sz="1200" spc="-10" b="1">
                <a:latin typeface="Arial"/>
                <a:cs typeface="Arial"/>
              </a:rPr>
              <a:t> favourites.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25" b="1">
                <a:latin typeface="Arial"/>
                <a:cs typeface="Arial"/>
              </a:rPr>
              <a:t>T</a:t>
            </a:r>
            <a:r>
              <a:rPr dirty="0" sz="1800" spc="-30" b="1">
                <a:latin typeface="Arial"/>
                <a:cs typeface="Arial"/>
              </a:rPr>
              <a:t>ec</a:t>
            </a:r>
            <a:r>
              <a:rPr dirty="0" sz="1800" spc="25" b="1">
                <a:latin typeface="Arial"/>
                <a:cs typeface="Arial"/>
              </a:rPr>
              <a:t>hno</a:t>
            </a:r>
            <a:r>
              <a:rPr dirty="0" sz="1800" spc="20" b="1">
                <a:latin typeface="Arial"/>
                <a:cs typeface="Arial"/>
              </a:rPr>
              <a:t>l</a:t>
            </a:r>
            <a:r>
              <a:rPr dirty="0" sz="1800" spc="25" b="1">
                <a:latin typeface="Arial"/>
                <a:cs typeface="Arial"/>
              </a:rPr>
              <a:t>og</a:t>
            </a:r>
            <a:r>
              <a:rPr dirty="0" sz="1800" b="1">
                <a:latin typeface="Arial"/>
                <a:cs typeface="Arial"/>
              </a:rPr>
              <a:t>y</a:t>
            </a:r>
            <a:r>
              <a:rPr dirty="0" sz="1800" spc="-15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St</a:t>
            </a:r>
            <a:r>
              <a:rPr dirty="0" sz="1800" spc="-25" b="1">
                <a:latin typeface="Arial"/>
                <a:cs typeface="Arial"/>
              </a:rPr>
              <a:t>a</a:t>
            </a:r>
            <a:r>
              <a:rPr dirty="0" sz="1800" spc="-30" b="1">
                <a:latin typeface="Arial"/>
                <a:cs typeface="Arial"/>
              </a:rPr>
              <a:t>ck</a:t>
            </a:r>
            <a:r>
              <a:rPr dirty="0" sz="1800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  <a:spcBef>
                <a:spcPts val="20"/>
              </a:spcBef>
            </a:pPr>
            <a:r>
              <a:rPr dirty="0" sz="1200" b="1">
                <a:latin typeface="Arial"/>
                <a:cs typeface="Arial"/>
              </a:rPr>
              <a:t>Frontend</a:t>
            </a:r>
            <a:r>
              <a:rPr dirty="0" sz="1200">
                <a:latin typeface="Arial MT"/>
                <a:cs typeface="Arial MT"/>
              </a:rPr>
              <a:t>:</a:t>
            </a:r>
            <a:r>
              <a:rPr dirty="0" sz="1200" spc="-6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HTML5,</a:t>
            </a:r>
            <a:r>
              <a:rPr dirty="0" sz="1200" spc="155">
                <a:latin typeface="Arial MT"/>
                <a:cs typeface="Arial MT"/>
              </a:rPr>
              <a:t> </a:t>
            </a:r>
            <a:r>
              <a:rPr dirty="0" sz="1200" spc="15">
                <a:latin typeface="Arial MT"/>
                <a:cs typeface="Arial MT"/>
              </a:rPr>
              <a:t>CSS3,</a:t>
            </a:r>
            <a:r>
              <a:rPr dirty="0" sz="1200" spc="-14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JavaScript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5">
                <a:latin typeface="Arial MT"/>
                <a:cs typeface="Arial MT"/>
              </a:rPr>
              <a:t>(bootstrap</a:t>
            </a:r>
            <a:r>
              <a:rPr dirty="0" sz="1200" spc="1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5)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dirty="0" sz="1200" spc="10" b="1">
                <a:latin typeface="Arial"/>
                <a:cs typeface="Arial"/>
              </a:rPr>
              <a:t>Backend</a:t>
            </a:r>
            <a:r>
              <a:rPr dirty="0" sz="1200" spc="10">
                <a:latin typeface="Arial MT"/>
                <a:cs typeface="Arial MT"/>
              </a:rPr>
              <a:t>: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 spc="-15">
                <a:latin typeface="Arial MT"/>
                <a:cs typeface="Arial MT"/>
              </a:rPr>
              <a:t>Django,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30">
                <a:latin typeface="Arial MT"/>
                <a:cs typeface="Arial MT"/>
              </a:rPr>
              <a:t>python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dirty="0" sz="1200" spc="30" b="1">
                <a:latin typeface="Arial"/>
                <a:cs typeface="Arial"/>
              </a:rPr>
              <a:t>D</a:t>
            </a:r>
            <a:r>
              <a:rPr dirty="0" sz="1200" spc="5" b="1">
                <a:latin typeface="Arial"/>
                <a:cs typeface="Arial"/>
              </a:rPr>
              <a:t>a</a:t>
            </a:r>
            <a:r>
              <a:rPr dirty="0" sz="1200" spc="-30" b="1">
                <a:latin typeface="Arial"/>
                <a:cs typeface="Arial"/>
              </a:rPr>
              <a:t>t</a:t>
            </a:r>
            <a:r>
              <a:rPr dirty="0" sz="1200" spc="5" b="1">
                <a:latin typeface="Arial"/>
                <a:cs typeface="Arial"/>
              </a:rPr>
              <a:t>a</a:t>
            </a:r>
            <a:r>
              <a:rPr dirty="0" sz="1200" spc="15" b="1">
                <a:latin typeface="Arial"/>
                <a:cs typeface="Arial"/>
              </a:rPr>
              <a:t>b</a:t>
            </a:r>
            <a:r>
              <a:rPr dirty="0" sz="1200" spc="5" b="1">
                <a:latin typeface="Arial"/>
                <a:cs typeface="Arial"/>
              </a:rPr>
              <a:t>ase</a:t>
            </a:r>
            <a:r>
              <a:rPr dirty="0" sz="1200">
                <a:latin typeface="Arial MT"/>
                <a:cs typeface="Arial MT"/>
              </a:rPr>
              <a:t>:</a:t>
            </a:r>
            <a:r>
              <a:rPr dirty="0" sz="1200" spc="-70">
                <a:latin typeface="Arial MT"/>
                <a:cs typeface="Arial MT"/>
              </a:rPr>
              <a:t> </a:t>
            </a:r>
            <a:r>
              <a:rPr dirty="0" sz="1200" spc="20">
                <a:latin typeface="Arial MT"/>
                <a:cs typeface="Arial MT"/>
              </a:rPr>
              <a:t>S</a:t>
            </a:r>
            <a:r>
              <a:rPr dirty="0" sz="1200" spc="-40">
                <a:latin typeface="Arial MT"/>
                <a:cs typeface="Arial MT"/>
              </a:rPr>
              <a:t>Q</a:t>
            </a:r>
            <a:r>
              <a:rPr dirty="0" sz="1200">
                <a:latin typeface="Arial MT"/>
                <a:cs typeface="Arial MT"/>
              </a:rPr>
              <a:t>L</a:t>
            </a:r>
            <a:r>
              <a:rPr dirty="0" sz="1200" spc="-110">
                <a:latin typeface="Arial MT"/>
                <a:cs typeface="Arial MT"/>
              </a:rPr>
              <a:t>I</a:t>
            </a:r>
            <a:r>
              <a:rPr dirty="0" sz="1200" spc="-60">
                <a:latin typeface="Arial MT"/>
                <a:cs typeface="Arial MT"/>
              </a:rPr>
              <a:t>T</a:t>
            </a:r>
            <a:r>
              <a:rPr dirty="0" sz="120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50" spc="10">
                <a:latin typeface="Arial MT"/>
                <a:cs typeface="Arial MT"/>
              </a:rPr>
              <a:t>Source</a:t>
            </a:r>
            <a:r>
              <a:rPr dirty="0" sz="950" spc="35">
                <a:latin typeface="Arial MT"/>
                <a:cs typeface="Arial MT"/>
              </a:rPr>
              <a:t> </a:t>
            </a:r>
            <a:r>
              <a:rPr dirty="0" sz="950" spc="5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</a:rPr>
              <a:t>Ne</a:t>
            </a:r>
            <a:r>
              <a:rPr dirty="0" sz="1800" spc="-80">
                <a:solidFill>
                  <a:srgbClr val="FFFFFF"/>
                </a:solidFill>
              </a:rPr>
              <a:t>x</a:t>
            </a:r>
            <a:r>
              <a:rPr dirty="0" sz="1800">
                <a:solidFill>
                  <a:srgbClr val="FFFFFF"/>
                </a:solidFill>
              </a:rPr>
              <a:t>t</a:t>
            </a:r>
            <a:r>
              <a:rPr dirty="0" sz="1800" spc="120">
                <a:solidFill>
                  <a:srgbClr val="FFFFFF"/>
                </a:solidFill>
              </a:rPr>
              <a:t> </a:t>
            </a:r>
            <a:r>
              <a:rPr dirty="0" sz="1800" spc="20">
                <a:solidFill>
                  <a:srgbClr val="FFFFFF"/>
                </a:solidFill>
              </a:rPr>
              <a:t>G</a:t>
            </a:r>
            <a:r>
              <a:rPr dirty="0" sz="1800" spc="-30">
                <a:solidFill>
                  <a:srgbClr val="FFFFFF"/>
                </a:solidFill>
              </a:rPr>
              <a:t>e</a:t>
            </a:r>
            <a:r>
              <a:rPr dirty="0" sz="1800">
                <a:solidFill>
                  <a:srgbClr val="FFFFFF"/>
                </a:solidFill>
              </a:rPr>
              <a:t>n</a:t>
            </a:r>
            <a:r>
              <a:rPr dirty="0" sz="1800" spc="-5">
                <a:solidFill>
                  <a:srgbClr val="FFFFFF"/>
                </a:solidFill>
              </a:rPr>
              <a:t> </a:t>
            </a:r>
            <a:r>
              <a:rPr dirty="0" sz="1800">
                <a:solidFill>
                  <a:srgbClr val="FFFFFF"/>
                </a:solidFill>
              </a:rPr>
              <a:t>Em</a:t>
            </a:r>
            <a:r>
              <a:rPr dirty="0" sz="1800" spc="45">
                <a:solidFill>
                  <a:srgbClr val="FFFFFF"/>
                </a:solidFill>
              </a:rPr>
              <a:t>p</a:t>
            </a:r>
            <a:r>
              <a:rPr dirty="0" sz="1800" spc="45">
                <a:solidFill>
                  <a:srgbClr val="FFFFFF"/>
                </a:solidFill>
              </a:rPr>
              <a:t>l</a:t>
            </a:r>
            <a:r>
              <a:rPr dirty="0" sz="1800" spc="-30">
                <a:solidFill>
                  <a:srgbClr val="FFFFFF"/>
                </a:solidFill>
              </a:rPr>
              <a:t>o</a:t>
            </a:r>
            <a:r>
              <a:rPr dirty="0" sz="1800">
                <a:solidFill>
                  <a:srgbClr val="FFFFFF"/>
                </a:solidFill>
              </a:rPr>
              <a:t>y</a:t>
            </a:r>
            <a:r>
              <a:rPr dirty="0" sz="1800" spc="-30">
                <a:solidFill>
                  <a:srgbClr val="FFFFFF"/>
                </a:solidFill>
              </a:rPr>
              <a:t>a</a:t>
            </a:r>
            <a:r>
              <a:rPr dirty="0" sz="1800" spc="45">
                <a:solidFill>
                  <a:srgbClr val="FFFFFF"/>
                </a:solidFill>
              </a:rPr>
              <a:t>b</a:t>
            </a:r>
            <a:r>
              <a:rPr dirty="0" sz="1800" spc="-30">
                <a:solidFill>
                  <a:srgbClr val="FFFFFF"/>
                </a:solidFill>
              </a:rPr>
              <a:t>i</a:t>
            </a:r>
            <a:r>
              <a:rPr dirty="0" sz="1800" spc="45">
                <a:solidFill>
                  <a:srgbClr val="FFFFFF"/>
                </a:solidFill>
              </a:rPr>
              <a:t>l</a:t>
            </a:r>
            <a:r>
              <a:rPr dirty="0" sz="1800" spc="-30">
                <a:solidFill>
                  <a:srgbClr val="FFFFFF"/>
                </a:solidFill>
              </a:rPr>
              <a:t>i</a:t>
            </a:r>
            <a:r>
              <a:rPr dirty="0" sz="1800" spc="20">
                <a:solidFill>
                  <a:srgbClr val="FFFFFF"/>
                </a:solidFill>
              </a:rPr>
              <a:t>t</a:t>
            </a:r>
            <a:r>
              <a:rPr dirty="0" sz="1800">
                <a:solidFill>
                  <a:srgbClr val="FFFFFF"/>
                </a:solidFill>
              </a:rPr>
              <a:t>y</a:t>
            </a:r>
            <a:r>
              <a:rPr dirty="0" sz="1800" spc="-130">
                <a:solidFill>
                  <a:srgbClr val="FFFFFF"/>
                </a:solidFill>
              </a:rPr>
              <a:t> </a:t>
            </a:r>
            <a:r>
              <a:rPr dirty="0" sz="1800">
                <a:solidFill>
                  <a:srgbClr val="FFFFFF"/>
                </a:solidFill>
              </a:rPr>
              <a:t>Pr</a:t>
            </a:r>
            <a:r>
              <a:rPr dirty="0" sz="1800" spc="-30">
                <a:solidFill>
                  <a:srgbClr val="FFFFFF"/>
                </a:solidFill>
              </a:rPr>
              <a:t>o</a:t>
            </a:r>
            <a:r>
              <a:rPr dirty="0" sz="1800" spc="45">
                <a:solidFill>
                  <a:srgbClr val="FFFFFF"/>
                </a:solidFill>
              </a:rPr>
              <a:t>g</a:t>
            </a:r>
            <a:r>
              <a:rPr dirty="0" sz="1800">
                <a:solidFill>
                  <a:srgbClr val="FFFFFF"/>
                </a:solidFill>
              </a:rPr>
              <a:t>r</a:t>
            </a:r>
            <a:r>
              <a:rPr dirty="0" sz="1800" spc="-30">
                <a:solidFill>
                  <a:srgbClr val="FFFFFF"/>
                </a:solidFill>
              </a:rPr>
              <a:t>a</a:t>
            </a:r>
            <a:r>
              <a:rPr dirty="0" sz="180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38429" y="659066"/>
            <a:ext cx="8853805" cy="32588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0" b="1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dirty="0" sz="1550" spc="-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35" b="1">
                <a:latin typeface="Arial"/>
                <a:cs typeface="Arial"/>
              </a:rPr>
              <a:t>P</a:t>
            </a:r>
            <a:r>
              <a:rPr dirty="0" sz="1400" spc="40" b="1">
                <a:latin typeface="Arial"/>
                <a:cs typeface="Arial"/>
              </a:rPr>
              <a:t>e</a:t>
            </a:r>
            <a:r>
              <a:rPr dirty="0" sz="1400" spc="50" b="1">
                <a:latin typeface="Arial"/>
                <a:cs typeface="Arial"/>
              </a:rPr>
              <a:t>r</a:t>
            </a:r>
            <a:r>
              <a:rPr dirty="0" sz="1400" spc="40" b="1">
                <a:latin typeface="Arial"/>
                <a:cs typeface="Arial"/>
              </a:rPr>
              <a:t>so</a:t>
            </a:r>
            <a:r>
              <a:rPr dirty="0" sz="1400" spc="-35" b="1">
                <a:latin typeface="Arial"/>
                <a:cs typeface="Arial"/>
              </a:rPr>
              <a:t>n</a:t>
            </a:r>
            <a:r>
              <a:rPr dirty="0" sz="1400" spc="-30" b="1">
                <a:latin typeface="Arial"/>
                <a:cs typeface="Arial"/>
              </a:rPr>
              <a:t>a</a:t>
            </a:r>
            <a:r>
              <a:rPr dirty="0" sz="1400" spc="-20" b="1">
                <a:latin typeface="Arial"/>
                <a:cs typeface="Arial"/>
              </a:rPr>
              <a:t>li</a:t>
            </a:r>
            <a:r>
              <a:rPr dirty="0" sz="1400" spc="40" b="1">
                <a:latin typeface="Arial"/>
                <a:cs typeface="Arial"/>
              </a:rPr>
              <a:t>z</a:t>
            </a:r>
            <a:r>
              <a:rPr dirty="0" sz="1400" spc="-30" b="1">
                <a:latin typeface="Arial"/>
                <a:cs typeface="Arial"/>
              </a:rPr>
              <a:t>e</a:t>
            </a:r>
            <a:r>
              <a:rPr dirty="0" sz="1400" spc="15" b="1">
                <a:latin typeface="Arial"/>
                <a:cs typeface="Arial"/>
              </a:rPr>
              <a:t>d</a:t>
            </a:r>
            <a:r>
              <a:rPr dirty="0" sz="1400" spc="-135" b="1">
                <a:latin typeface="Arial"/>
                <a:cs typeface="Arial"/>
              </a:rPr>
              <a:t> </a:t>
            </a:r>
            <a:r>
              <a:rPr dirty="0" sz="1400" spc="105" b="1">
                <a:latin typeface="Arial"/>
                <a:cs typeface="Arial"/>
              </a:rPr>
              <a:t>M</a:t>
            </a:r>
            <a:r>
              <a:rPr dirty="0" sz="1400" spc="40" b="1">
                <a:latin typeface="Arial"/>
                <a:cs typeface="Arial"/>
              </a:rPr>
              <a:t>u</a:t>
            </a:r>
            <a:r>
              <a:rPr dirty="0" sz="1400" spc="-30" b="1">
                <a:latin typeface="Arial"/>
                <a:cs typeface="Arial"/>
              </a:rPr>
              <a:t>s</a:t>
            </a:r>
            <a:r>
              <a:rPr dirty="0" sz="1400" spc="-20" b="1">
                <a:latin typeface="Arial"/>
                <a:cs typeface="Arial"/>
              </a:rPr>
              <a:t>i</a:t>
            </a:r>
            <a:r>
              <a:rPr dirty="0" sz="1400" spc="15" b="1">
                <a:latin typeface="Arial"/>
                <a:cs typeface="Arial"/>
              </a:rPr>
              <a:t>c</a:t>
            </a:r>
            <a:r>
              <a:rPr dirty="0" sz="1400" spc="-135" b="1">
                <a:latin typeface="Arial"/>
                <a:cs typeface="Arial"/>
              </a:rPr>
              <a:t> </a:t>
            </a:r>
            <a:r>
              <a:rPr dirty="0" sz="1400" spc="30" b="1">
                <a:latin typeface="Arial"/>
                <a:cs typeface="Arial"/>
              </a:rPr>
              <a:t>D</a:t>
            </a:r>
            <a:r>
              <a:rPr dirty="0" sz="1400" spc="-20" b="1">
                <a:latin typeface="Arial"/>
                <a:cs typeface="Arial"/>
              </a:rPr>
              <a:t>i</a:t>
            </a:r>
            <a:r>
              <a:rPr dirty="0" sz="1400" spc="40" b="1">
                <a:latin typeface="Arial"/>
                <a:cs typeface="Arial"/>
              </a:rPr>
              <a:t>sc</a:t>
            </a:r>
            <a:r>
              <a:rPr dirty="0" sz="1400" spc="-35" b="1">
                <a:latin typeface="Arial"/>
                <a:cs typeface="Arial"/>
              </a:rPr>
              <a:t>o</a:t>
            </a:r>
            <a:r>
              <a:rPr dirty="0" sz="1400" spc="40" b="1">
                <a:latin typeface="Arial"/>
                <a:cs typeface="Arial"/>
              </a:rPr>
              <a:t>v</a:t>
            </a:r>
            <a:r>
              <a:rPr dirty="0" sz="1400" spc="-30" b="1">
                <a:latin typeface="Arial"/>
                <a:cs typeface="Arial"/>
              </a:rPr>
              <a:t>e</a:t>
            </a:r>
            <a:r>
              <a:rPr dirty="0" sz="1400" spc="-25" b="1">
                <a:latin typeface="Arial"/>
                <a:cs typeface="Arial"/>
              </a:rPr>
              <a:t>r</a:t>
            </a:r>
            <a:r>
              <a:rPr dirty="0" sz="1400" spc="40" b="1">
                <a:latin typeface="Arial"/>
                <a:cs typeface="Arial"/>
              </a:rPr>
              <a:t>y</a:t>
            </a:r>
            <a:r>
              <a:rPr dirty="0" sz="1400" spc="5" b="1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2700" marR="83185">
              <a:lnSpc>
                <a:spcPts val="1650"/>
              </a:lnSpc>
            </a:pPr>
            <a:r>
              <a:rPr dirty="0" sz="1400" spc="-10">
                <a:latin typeface="Arial MT"/>
                <a:cs typeface="Arial MT"/>
              </a:rPr>
              <a:t>Music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Harmony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employs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advanced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recommendation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algorithms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that</a:t>
            </a:r>
            <a:r>
              <a:rPr dirty="0" sz="1400" spc="19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analyze</a:t>
            </a:r>
            <a:r>
              <a:rPr dirty="0" sz="1400" spc="10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user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preferences,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listening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history,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social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interactions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deliver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personalized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music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recommendations</a:t>
            </a:r>
            <a:r>
              <a:rPr dirty="0" sz="1400" spc="-2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tailored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each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user's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unique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taste.</a:t>
            </a:r>
            <a:endParaRPr sz="1400">
              <a:latin typeface="Arial MT"/>
              <a:cs typeface="Arial MT"/>
            </a:endParaRPr>
          </a:p>
          <a:p>
            <a:pPr marL="12700" marR="130175">
              <a:lnSpc>
                <a:spcPts val="1650"/>
              </a:lnSpc>
              <a:spcBef>
                <a:spcPts val="80"/>
              </a:spcBef>
            </a:pPr>
            <a:r>
              <a:rPr dirty="0" sz="1400" spc="5">
                <a:latin typeface="Arial MT"/>
                <a:cs typeface="Arial MT"/>
              </a:rPr>
              <a:t>Users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can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explore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a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vast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library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of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music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tracks,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albums,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artists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curated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specifically</a:t>
            </a:r>
            <a:r>
              <a:rPr dirty="0" sz="1400" spc="-20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them,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ensuring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they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never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run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out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of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new</a:t>
            </a:r>
            <a:r>
              <a:rPr dirty="0" sz="1400" spc="5">
                <a:latin typeface="Arial MT"/>
                <a:cs typeface="Arial MT"/>
              </a:rPr>
              <a:t> music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discover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35" b="1">
                <a:latin typeface="Arial"/>
                <a:cs typeface="Arial"/>
              </a:rPr>
              <a:t>S</a:t>
            </a:r>
            <a:r>
              <a:rPr dirty="0" sz="1400" spc="40" b="1">
                <a:latin typeface="Arial"/>
                <a:cs typeface="Arial"/>
              </a:rPr>
              <a:t>ea</a:t>
            </a:r>
            <a:r>
              <a:rPr dirty="0" sz="1400" spc="25" b="1">
                <a:latin typeface="Arial"/>
                <a:cs typeface="Arial"/>
              </a:rPr>
              <a:t>m</a:t>
            </a:r>
            <a:r>
              <a:rPr dirty="0" sz="1400" spc="-20" b="1">
                <a:latin typeface="Arial"/>
                <a:cs typeface="Arial"/>
              </a:rPr>
              <a:t>l</a:t>
            </a:r>
            <a:r>
              <a:rPr dirty="0" sz="1400" spc="40" b="1">
                <a:latin typeface="Arial"/>
                <a:cs typeface="Arial"/>
              </a:rPr>
              <a:t>es</a:t>
            </a:r>
            <a:r>
              <a:rPr dirty="0" sz="1400" spc="15" b="1">
                <a:latin typeface="Arial"/>
                <a:cs typeface="Arial"/>
              </a:rPr>
              <a:t>s</a:t>
            </a:r>
            <a:r>
              <a:rPr dirty="0" sz="1400" spc="-210" b="1">
                <a:latin typeface="Arial"/>
                <a:cs typeface="Arial"/>
              </a:rPr>
              <a:t> </a:t>
            </a:r>
            <a:r>
              <a:rPr dirty="0" sz="1400" spc="35" b="1">
                <a:latin typeface="Arial"/>
                <a:cs typeface="Arial"/>
              </a:rPr>
              <a:t>S</a:t>
            </a:r>
            <a:r>
              <a:rPr dirty="0" sz="1400" spc="-25" b="1">
                <a:latin typeface="Arial"/>
                <a:cs typeface="Arial"/>
              </a:rPr>
              <a:t>t</a:t>
            </a:r>
            <a:r>
              <a:rPr dirty="0" sz="1400" spc="50" b="1">
                <a:latin typeface="Arial"/>
                <a:cs typeface="Arial"/>
              </a:rPr>
              <a:t>r</a:t>
            </a:r>
            <a:r>
              <a:rPr dirty="0" sz="1400" spc="40" b="1">
                <a:latin typeface="Arial"/>
                <a:cs typeface="Arial"/>
              </a:rPr>
              <a:t>ea</a:t>
            </a:r>
            <a:r>
              <a:rPr dirty="0" sz="1400" spc="-50" b="1">
                <a:latin typeface="Arial"/>
                <a:cs typeface="Arial"/>
              </a:rPr>
              <a:t>m</a:t>
            </a:r>
            <a:r>
              <a:rPr dirty="0" sz="1400" spc="-20" b="1">
                <a:latin typeface="Arial"/>
                <a:cs typeface="Arial"/>
              </a:rPr>
              <a:t>i</a:t>
            </a:r>
            <a:r>
              <a:rPr dirty="0" sz="1400" spc="40" b="1">
                <a:latin typeface="Arial"/>
                <a:cs typeface="Arial"/>
              </a:rPr>
              <a:t>n</a:t>
            </a:r>
            <a:r>
              <a:rPr dirty="0" sz="1400" spc="15" b="1">
                <a:latin typeface="Arial"/>
                <a:cs typeface="Arial"/>
              </a:rPr>
              <a:t>g</a:t>
            </a:r>
            <a:r>
              <a:rPr dirty="0" sz="1400" spc="-215" b="1">
                <a:latin typeface="Arial"/>
                <a:cs typeface="Arial"/>
              </a:rPr>
              <a:t> </a:t>
            </a:r>
            <a:r>
              <a:rPr dirty="0" sz="1400" spc="40" b="1">
                <a:latin typeface="Arial"/>
                <a:cs typeface="Arial"/>
              </a:rPr>
              <a:t>an</a:t>
            </a:r>
            <a:r>
              <a:rPr dirty="0" sz="1400" spc="15" b="1">
                <a:latin typeface="Arial"/>
                <a:cs typeface="Arial"/>
              </a:rPr>
              <a:t>d</a:t>
            </a:r>
            <a:r>
              <a:rPr dirty="0" sz="1400" spc="-135" b="1">
                <a:latin typeface="Arial"/>
                <a:cs typeface="Arial"/>
              </a:rPr>
              <a:t> </a:t>
            </a:r>
            <a:r>
              <a:rPr dirty="0" sz="1400" spc="35" b="1">
                <a:latin typeface="Arial"/>
                <a:cs typeface="Arial"/>
              </a:rPr>
              <a:t>P</a:t>
            </a:r>
            <a:r>
              <a:rPr dirty="0" sz="1400" spc="-20" b="1">
                <a:latin typeface="Arial"/>
                <a:cs typeface="Arial"/>
              </a:rPr>
              <a:t>l</a:t>
            </a:r>
            <a:r>
              <a:rPr dirty="0" sz="1400" spc="40" b="1">
                <a:latin typeface="Arial"/>
                <a:cs typeface="Arial"/>
              </a:rPr>
              <a:t>ayba</a:t>
            </a:r>
            <a:r>
              <a:rPr dirty="0" sz="1400" spc="-30" b="1">
                <a:latin typeface="Arial"/>
                <a:cs typeface="Arial"/>
              </a:rPr>
              <a:t>ck</a:t>
            </a:r>
            <a:r>
              <a:rPr dirty="0" sz="1400" spc="5" b="1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dirty="0" sz="1400" spc="5">
                <a:latin typeface="Arial MT"/>
                <a:cs typeface="Arial MT"/>
              </a:rPr>
              <a:t>Enjoy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high-quality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audio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streaming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with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adaptive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bitrate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technology</a:t>
            </a:r>
            <a:r>
              <a:rPr dirty="0" sz="1400" spc="-20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that</a:t>
            </a:r>
            <a:r>
              <a:rPr dirty="0" sz="1400" spc="12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ensures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smooth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playback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across</a:t>
            </a:r>
            <a:r>
              <a:rPr dirty="0" sz="1400" spc="-1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various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dirty="0" sz="1400" spc="40">
                <a:latin typeface="Arial MT"/>
                <a:cs typeface="Arial MT"/>
              </a:rPr>
              <a:t>de</a:t>
            </a:r>
            <a:r>
              <a:rPr dirty="0" sz="1400" spc="-25">
                <a:latin typeface="Arial MT"/>
                <a:cs typeface="Arial MT"/>
              </a:rPr>
              <a:t>v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0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s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35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35">
                <a:latin typeface="Arial MT"/>
                <a:cs typeface="Arial MT"/>
              </a:rPr>
              <a:t>n</a:t>
            </a:r>
            <a:r>
              <a:rPr dirty="0" sz="1400" spc="40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w</a:t>
            </a:r>
            <a:r>
              <a:rPr dirty="0" sz="1400" spc="40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k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0">
                <a:latin typeface="Arial MT"/>
                <a:cs typeface="Arial MT"/>
              </a:rPr>
              <a:t>o</a:t>
            </a:r>
            <a:r>
              <a:rPr dirty="0" sz="1400" spc="-35">
                <a:latin typeface="Arial MT"/>
                <a:cs typeface="Arial MT"/>
              </a:rPr>
              <a:t>n</a:t>
            </a:r>
            <a:r>
              <a:rPr dirty="0" sz="1400" spc="40">
                <a:latin typeface="Arial MT"/>
                <a:cs typeface="Arial MT"/>
              </a:rPr>
              <a:t>d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0">
                <a:latin typeface="Arial MT"/>
                <a:cs typeface="Arial MT"/>
              </a:rPr>
              <a:t>o</a:t>
            </a:r>
            <a:r>
              <a:rPr dirty="0" sz="1400" spc="-35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 marR="128905">
              <a:lnSpc>
                <a:spcPts val="1650"/>
              </a:lnSpc>
              <a:spcBef>
                <a:spcPts val="135"/>
              </a:spcBef>
            </a:pPr>
            <a:r>
              <a:rPr dirty="0" sz="1400" spc="-10">
                <a:latin typeface="Arial MT"/>
                <a:cs typeface="Arial MT"/>
              </a:rPr>
              <a:t>Music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Harmony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supports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a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wide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range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of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audio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formats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provides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intuitive</a:t>
            </a:r>
            <a:r>
              <a:rPr dirty="0" sz="1400" spc="1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playback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controls,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allowing</a:t>
            </a:r>
            <a:r>
              <a:rPr dirty="0" sz="1400" spc="10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users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play,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pause,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skip,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shuffle,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repeat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tracks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effortlessly.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50" spc="10">
                <a:latin typeface="Arial MT"/>
                <a:cs typeface="Arial MT"/>
              </a:rPr>
              <a:t>Source</a:t>
            </a:r>
            <a:r>
              <a:rPr dirty="0" sz="950" spc="35">
                <a:latin typeface="Arial MT"/>
                <a:cs typeface="Arial MT"/>
              </a:rPr>
              <a:t> </a:t>
            </a:r>
            <a:r>
              <a:rPr dirty="0" sz="950" spc="5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</a:rPr>
              <a:t>Ne</a:t>
            </a:r>
            <a:r>
              <a:rPr dirty="0" sz="1800" spc="-80">
                <a:solidFill>
                  <a:srgbClr val="FFFFFF"/>
                </a:solidFill>
              </a:rPr>
              <a:t>x</a:t>
            </a:r>
            <a:r>
              <a:rPr dirty="0" sz="1800">
                <a:solidFill>
                  <a:srgbClr val="FFFFFF"/>
                </a:solidFill>
              </a:rPr>
              <a:t>t</a:t>
            </a:r>
            <a:r>
              <a:rPr dirty="0" sz="1800" spc="120">
                <a:solidFill>
                  <a:srgbClr val="FFFFFF"/>
                </a:solidFill>
              </a:rPr>
              <a:t> </a:t>
            </a:r>
            <a:r>
              <a:rPr dirty="0" sz="1800" spc="20">
                <a:solidFill>
                  <a:srgbClr val="FFFFFF"/>
                </a:solidFill>
              </a:rPr>
              <a:t>G</a:t>
            </a:r>
            <a:r>
              <a:rPr dirty="0" sz="1800" spc="-30">
                <a:solidFill>
                  <a:srgbClr val="FFFFFF"/>
                </a:solidFill>
              </a:rPr>
              <a:t>e</a:t>
            </a:r>
            <a:r>
              <a:rPr dirty="0" sz="1800">
                <a:solidFill>
                  <a:srgbClr val="FFFFFF"/>
                </a:solidFill>
              </a:rPr>
              <a:t>n</a:t>
            </a:r>
            <a:r>
              <a:rPr dirty="0" sz="1800" spc="-5">
                <a:solidFill>
                  <a:srgbClr val="FFFFFF"/>
                </a:solidFill>
              </a:rPr>
              <a:t> </a:t>
            </a:r>
            <a:r>
              <a:rPr dirty="0" sz="1800">
                <a:solidFill>
                  <a:srgbClr val="FFFFFF"/>
                </a:solidFill>
              </a:rPr>
              <a:t>Em</a:t>
            </a:r>
            <a:r>
              <a:rPr dirty="0" sz="1800" spc="45">
                <a:solidFill>
                  <a:srgbClr val="FFFFFF"/>
                </a:solidFill>
              </a:rPr>
              <a:t>p</a:t>
            </a:r>
            <a:r>
              <a:rPr dirty="0" sz="1800" spc="45">
                <a:solidFill>
                  <a:srgbClr val="FFFFFF"/>
                </a:solidFill>
              </a:rPr>
              <a:t>l</a:t>
            </a:r>
            <a:r>
              <a:rPr dirty="0" sz="1800" spc="-30">
                <a:solidFill>
                  <a:srgbClr val="FFFFFF"/>
                </a:solidFill>
              </a:rPr>
              <a:t>o</a:t>
            </a:r>
            <a:r>
              <a:rPr dirty="0" sz="1800">
                <a:solidFill>
                  <a:srgbClr val="FFFFFF"/>
                </a:solidFill>
              </a:rPr>
              <a:t>y</a:t>
            </a:r>
            <a:r>
              <a:rPr dirty="0" sz="1800" spc="-30">
                <a:solidFill>
                  <a:srgbClr val="FFFFFF"/>
                </a:solidFill>
              </a:rPr>
              <a:t>a</a:t>
            </a:r>
            <a:r>
              <a:rPr dirty="0" sz="1800" spc="45">
                <a:solidFill>
                  <a:srgbClr val="FFFFFF"/>
                </a:solidFill>
              </a:rPr>
              <a:t>b</a:t>
            </a:r>
            <a:r>
              <a:rPr dirty="0" sz="1800" spc="-30">
                <a:solidFill>
                  <a:srgbClr val="FFFFFF"/>
                </a:solidFill>
              </a:rPr>
              <a:t>i</a:t>
            </a:r>
            <a:r>
              <a:rPr dirty="0" sz="1800" spc="45">
                <a:solidFill>
                  <a:srgbClr val="FFFFFF"/>
                </a:solidFill>
              </a:rPr>
              <a:t>l</a:t>
            </a:r>
            <a:r>
              <a:rPr dirty="0" sz="1800" spc="-30">
                <a:solidFill>
                  <a:srgbClr val="FFFFFF"/>
                </a:solidFill>
              </a:rPr>
              <a:t>i</a:t>
            </a:r>
            <a:r>
              <a:rPr dirty="0" sz="1800" spc="20">
                <a:solidFill>
                  <a:srgbClr val="FFFFFF"/>
                </a:solidFill>
              </a:rPr>
              <a:t>t</a:t>
            </a:r>
            <a:r>
              <a:rPr dirty="0" sz="1800">
                <a:solidFill>
                  <a:srgbClr val="FFFFFF"/>
                </a:solidFill>
              </a:rPr>
              <a:t>y</a:t>
            </a:r>
            <a:r>
              <a:rPr dirty="0" sz="1800" spc="-130">
                <a:solidFill>
                  <a:srgbClr val="FFFFFF"/>
                </a:solidFill>
              </a:rPr>
              <a:t> </a:t>
            </a:r>
            <a:r>
              <a:rPr dirty="0" sz="1800">
                <a:solidFill>
                  <a:srgbClr val="FFFFFF"/>
                </a:solidFill>
              </a:rPr>
              <a:t>Pr</a:t>
            </a:r>
            <a:r>
              <a:rPr dirty="0" sz="1800" spc="-30">
                <a:solidFill>
                  <a:srgbClr val="FFFFFF"/>
                </a:solidFill>
              </a:rPr>
              <a:t>o</a:t>
            </a:r>
            <a:r>
              <a:rPr dirty="0" sz="1800" spc="45">
                <a:solidFill>
                  <a:srgbClr val="FFFFFF"/>
                </a:solidFill>
              </a:rPr>
              <a:t>g</a:t>
            </a:r>
            <a:r>
              <a:rPr dirty="0" sz="1800">
                <a:solidFill>
                  <a:srgbClr val="FFFFFF"/>
                </a:solidFill>
              </a:rPr>
              <a:t>r</a:t>
            </a:r>
            <a:r>
              <a:rPr dirty="0" sz="1800" spc="-30">
                <a:solidFill>
                  <a:srgbClr val="FFFFFF"/>
                </a:solidFill>
              </a:rPr>
              <a:t>a</a:t>
            </a:r>
            <a:r>
              <a:rPr dirty="0" sz="180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0327" y="563880"/>
            <a:ext cx="8935085" cy="36791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15" b="1">
                <a:latin typeface="Calibri"/>
                <a:cs typeface="Calibri"/>
              </a:rPr>
              <a:t>Interactive</a:t>
            </a:r>
            <a:r>
              <a:rPr dirty="0" sz="1400" spc="-70" b="1">
                <a:latin typeface="Calibri"/>
                <a:cs typeface="Calibri"/>
              </a:rPr>
              <a:t> </a:t>
            </a:r>
            <a:r>
              <a:rPr dirty="0" sz="1400" spc="5" b="1">
                <a:latin typeface="Calibri"/>
                <a:cs typeface="Calibri"/>
              </a:rPr>
              <a:t>Social</a:t>
            </a:r>
            <a:r>
              <a:rPr dirty="0" sz="1400" spc="-80" b="1">
                <a:latin typeface="Calibri"/>
                <a:cs typeface="Calibri"/>
              </a:rPr>
              <a:t> </a:t>
            </a:r>
            <a:r>
              <a:rPr dirty="0" sz="1400" spc="5" b="1">
                <a:latin typeface="Calibri"/>
                <a:cs typeface="Calibri"/>
              </a:rPr>
              <a:t>Features: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12700" marR="17780">
              <a:lnSpc>
                <a:spcPct val="100600"/>
              </a:lnSpc>
            </a:pPr>
            <a:r>
              <a:rPr dirty="0" sz="1400" spc="5">
                <a:latin typeface="Calibri"/>
                <a:cs typeface="Calibri"/>
              </a:rPr>
              <a:t>Connect </a:t>
            </a:r>
            <a:r>
              <a:rPr dirty="0" sz="1400">
                <a:latin typeface="Calibri"/>
                <a:cs typeface="Calibri"/>
              </a:rPr>
              <a:t>with </a:t>
            </a:r>
            <a:r>
              <a:rPr dirty="0" sz="1400" spc="10">
                <a:latin typeface="Calibri"/>
                <a:cs typeface="Calibri"/>
              </a:rPr>
              <a:t>friends, </a:t>
            </a:r>
            <a:r>
              <a:rPr dirty="0" sz="1400" spc="-5">
                <a:latin typeface="Calibri"/>
                <a:cs typeface="Calibri"/>
              </a:rPr>
              <a:t>fellow </a:t>
            </a:r>
            <a:r>
              <a:rPr dirty="0" sz="1400" spc="10">
                <a:latin typeface="Calibri"/>
                <a:cs typeface="Calibri"/>
              </a:rPr>
              <a:t>music </a:t>
            </a:r>
            <a:r>
              <a:rPr dirty="0" sz="1400" spc="5">
                <a:latin typeface="Calibri"/>
                <a:cs typeface="Calibri"/>
              </a:rPr>
              <a:t>enthusiasts, and </a:t>
            </a:r>
            <a:r>
              <a:rPr dirty="0" sz="1400" spc="10">
                <a:latin typeface="Calibri"/>
                <a:cs typeface="Calibri"/>
              </a:rPr>
              <a:t>favorite </a:t>
            </a:r>
            <a:r>
              <a:rPr dirty="0" sz="1400">
                <a:latin typeface="Calibri"/>
                <a:cs typeface="Calibri"/>
              </a:rPr>
              <a:t>artists </a:t>
            </a:r>
            <a:r>
              <a:rPr dirty="0" sz="1400" spc="10">
                <a:latin typeface="Calibri"/>
                <a:cs typeface="Calibri"/>
              </a:rPr>
              <a:t>through Music Harmony's vibrant </a:t>
            </a:r>
            <a:r>
              <a:rPr dirty="0" sz="1400" spc="5">
                <a:latin typeface="Calibri"/>
                <a:cs typeface="Calibri"/>
              </a:rPr>
              <a:t>social community. 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15">
                <a:latin typeface="Calibri"/>
                <a:cs typeface="Calibri"/>
              </a:rPr>
              <a:t>Share</a:t>
            </a:r>
            <a:r>
              <a:rPr dirty="0" sz="1400" spc="-120">
                <a:latin typeface="Calibri"/>
                <a:cs typeface="Calibri"/>
              </a:rPr>
              <a:t> </a:t>
            </a:r>
            <a:r>
              <a:rPr dirty="0" sz="1400" spc="15">
                <a:latin typeface="Calibri"/>
                <a:cs typeface="Calibri"/>
              </a:rPr>
              <a:t>your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favorite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15">
                <a:latin typeface="Calibri"/>
                <a:cs typeface="Calibri"/>
              </a:rPr>
              <a:t>tracks,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albums,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and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playlists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 </a:t>
            </a:r>
            <a:r>
              <a:rPr dirty="0" sz="1400" spc="10">
                <a:latin typeface="Calibri"/>
                <a:cs typeface="Calibri"/>
              </a:rPr>
              <a:t>friends,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create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collaborative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playlists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for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 spc="15">
                <a:latin typeface="Calibri"/>
                <a:cs typeface="Calibri"/>
              </a:rPr>
              <a:t>group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listening</a:t>
            </a:r>
            <a:r>
              <a:rPr dirty="0" sz="1400" spc="8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sessions,</a:t>
            </a:r>
            <a:r>
              <a:rPr dirty="0" sz="1400" spc="-16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and 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engage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</a:t>
            </a:r>
            <a:r>
              <a:rPr dirty="0" sz="1400" spc="5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lively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15">
                <a:latin typeface="Calibri"/>
                <a:cs typeface="Calibri"/>
              </a:rPr>
              <a:t>discussions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about</a:t>
            </a:r>
            <a:r>
              <a:rPr dirty="0" sz="1400" spc="-12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music</a:t>
            </a:r>
            <a:r>
              <a:rPr dirty="0" sz="1400" spc="-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trends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genres.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35" b="1">
                <a:latin typeface="Arial"/>
                <a:cs typeface="Arial"/>
              </a:rPr>
              <a:t>C</a:t>
            </a:r>
            <a:r>
              <a:rPr dirty="0" sz="1400" spc="40" b="1">
                <a:latin typeface="Arial"/>
                <a:cs typeface="Arial"/>
              </a:rPr>
              <a:t>u</a:t>
            </a:r>
            <a:r>
              <a:rPr dirty="0" sz="1400" spc="45" b="1">
                <a:latin typeface="Arial"/>
                <a:cs typeface="Arial"/>
              </a:rPr>
              <a:t>s</a:t>
            </a:r>
            <a:r>
              <a:rPr dirty="0" sz="1400" spc="-20" b="1">
                <a:latin typeface="Arial"/>
                <a:cs typeface="Arial"/>
              </a:rPr>
              <a:t>t</a:t>
            </a:r>
            <a:r>
              <a:rPr dirty="0" sz="1400" spc="40" b="1">
                <a:latin typeface="Arial"/>
                <a:cs typeface="Arial"/>
              </a:rPr>
              <a:t>o</a:t>
            </a:r>
            <a:r>
              <a:rPr dirty="0" sz="1400" spc="25" b="1">
                <a:latin typeface="Arial"/>
                <a:cs typeface="Arial"/>
              </a:rPr>
              <a:t>m</a:t>
            </a:r>
            <a:r>
              <a:rPr dirty="0" sz="1400" spc="-20" b="1">
                <a:latin typeface="Arial"/>
                <a:cs typeface="Arial"/>
              </a:rPr>
              <a:t>i</a:t>
            </a:r>
            <a:r>
              <a:rPr dirty="0" sz="1400" spc="45" b="1">
                <a:latin typeface="Arial"/>
                <a:cs typeface="Arial"/>
              </a:rPr>
              <a:t>z</a:t>
            </a:r>
            <a:r>
              <a:rPr dirty="0" sz="1400" spc="-30" b="1">
                <a:latin typeface="Arial"/>
                <a:cs typeface="Arial"/>
              </a:rPr>
              <a:t>a</a:t>
            </a:r>
            <a:r>
              <a:rPr dirty="0" sz="1400" spc="-30" b="1">
                <a:latin typeface="Arial"/>
                <a:cs typeface="Arial"/>
              </a:rPr>
              <a:t>b</a:t>
            </a:r>
            <a:r>
              <a:rPr dirty="0" sz="1400" spc="-20" b="1">
                <a:latin typeface="Arial"/>
                <a:cs typeface="Arial"/>
              </a:rPr>
              <a:t>l</a:t>
            </a:r>
            <a:r>
              <a:rPr dirty="0" sz="1400" spc="15" b="1">
                <a:latin typeface="Arial"/>
                <a:cs typeface="Arial"/>
              </a:rPr>
              <a:t>e</a:t>
            </a:r>
            <a:r>
              <a:rPr dirty="0" sz="1400" spc="-135" b="1">
                <a:latin typeface="Arial"/>
                <a:cs typeface="Arial"/>
              </a:rPr>
              <a:t> </a:t>
            </a:r>
            <a:r>
              <a:rPr dirty="0" sz="1400" spc="-40" b="1">
                <a:latin typeface="Arial"/>
                <a:cs typeface="Arial"/>
              </a:rPr>
              <a:t>U</a:t>
            </a:r>
            <a:r>
              <a:rPr dirty="0" sz="1400" spc="45" b="1">
                <a:latin typeface="Arial"/>
                <a:cs typeface="Arial"/>
              </a:rPr>
              <a:t>se</a:t>
            </a:r>
            <a:r>
              <a:rPr dirty="0" sz="1400" spc="10" b="1">
                <a:latin typeface="Arial"/>
                <a:cs typeface="Arial"/>
              </a:rPr>
              <a:t>r</a:t>
            </a:r>
            <a:r>
              <a:rPr dirty="0" sz="1400" spc="-120" b="1">
                <a:latin typeface="Arial"/>
                <a:cs typeface="Arial"/>
              </a:rPr>
              <a:t> </a:t>
            </a:r>
            <a:r>
              <a:rPr dirty="0" sz="1400" spc="35" b="1">
                <a:latin typeface="Arial"/>
                <a:cs typeface="Arial"/>
              </a:rPr>
              <a:t>P</a:t>
            </a:r>
            <a:r>
              <a:rPr dirty="0" sz="1400" spc="55" b="1">
                <a:latin typeface="Arial"/>
                <a:cs typeface="Arial"/>
              </a:rPr>
              <a:t>r</a:t>
            </a:r>
            <a:r>
              <a:rPr dirty="0" sz="1400" spc="40" b="1">
                <a:latin typeface="Arial"/>
                <a:cs typeface="Arial"/>
              </a:rPr>
              <a:t>o</a:t>
            </a:r>
            <a:r>
              <a:rPr dirty="0" sz="1400" spc="-20" b="1">
                <a:latin typeface="Arial"/>
                <a:cs typeface="Arial"/>
              </a:rPr>
              <a:t>f</a:t>
            </a:r>
            <a:r>
              <a:rPr dirty="0" sz="1400" spc="-20" b="1">
                <a:latin typeface="Arial"/>
                <a:cs typeface="Arial"/>
              </a:rPr>
              <a:t>il</a:t>
            </a:r>
            <a:r>
              <a:rPr dirty="0" sz="1400" spc="45" b="1">
                <a:latin typeface="Arial"/>
                <a:cs typeface="Arial"/>
              </a:rPr>
              <a:t>es</a:t>
            </a:r>
            <a:r>
              <a:rPr dirty="0" sz="1400" spc="5" b="1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5">
                <a:latin typeface="Arial MT"/>
                <a:cs typeface="Arial MT"/>
              </a:rPr>
              <a:t>Personalize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your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Music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Harmony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profile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with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your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favorite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genres,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artists,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playlists,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allowing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application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400" spc="-5">
                <a:latin typeface="Arial MT"/>
                <a:cs typeface="Arial MT"/>
              </a:rPr>
              <a:t>tailor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music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recommendations</a:t>
            </a:r>
            <a:r>
              <a:rPr dirty="0" sz="1400" spc="-12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suggestions</a:t>
            </a:r>
            <a:r>
              <a:rPr dirty="0" sz="1400" spc="-1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your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musical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preferences.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20" b="1">
                <a:latin typeface="Arial"/>
                <a:cs typeface="Arial"/>
              </a:rPr>
              <a:t>I</a:t>
            </a:r>
            <a:r>
              <a:rPr dirty="0" sz="1400" spc="25" b="1">
                <a:latin typeface="Arial"/>
                <a:cs typeface="Arial"/>
              </a:rPr>
              <a:t>mm</a:t>
            </a:r>
            <a:r>
              <a:rPr dirty="0" sz="1400" spc="45" b="1">
                <a:latin typeface="Arial"/>
                <a:cs typeface="Arial"/>
              </a:rPr>
              <a:t>e</a:t>
            </a:r>
            <a:r>
              <a:rPr dirty="0" sz="1400" spc="55" b="1">
                <a:latin typeface="Arial"/>
                <a:cs typeface="Arial"/>
              </a:rPr>
              <a:t>r</a:t>
            </a:r>
            <a:r>
              <a:rPr dirty="0" sz="1400" spc="45" b="1">
                <a:latin typeface="Arial"/>
                <a:cs typeface="Arial"/>
              </a:rPr>
              <a:t>s</a:t>
            </a:r>
            <a:r>
              <a:rPr dirty="0" sz="1400" spc="-20" b="1">
                <a:latin typeface="Arial"/>
                <a:cs typeface="Arial"/>
              </a:rPr>
              <a:t>i</a:t>
            </a:r>
            <a:r>
              <a:rPr dirty="0" sz="1400" spc="45" b="1">
                <a:latin typeface="Arial"/>
                <a:cs typeface="Arial"/>
              </a:rPr>
              <a:t>v</a:t>
            </a:r>
            <a:r>
              <a:rPr dirty="0" sz="1400" spc="15" b="1">
                <a:latin typeface="Arial"/>
                <a:cs typeface="Arial"/>
              </a:rPr>
              <a:t>e</a:t>
            </a:r>
            <a:r>
              <a:rPr dirty="0" sz="1400" spc="-204" b="1">
                <a:latin typeface="Arial"/>
                <a:cs typeface="Arial"/>
              </a:rPr>
              <a:t> </a:t>
            </a:r>
            <a:r>
              <a:rPr dirty="0" sz="1400" spc="105" b="1">
                <a:latin typeface="Arial"/>
                <a:cs typeface="Arial"/>
              </a:rPr>
              <a:t>M</a:t>
            </a:r>
            <a:r>
              <a:rPr dirty="0" sz="1400" spc="40" b="1">
                <a:latin typeface="Arial"/>
                <a:cs typeface="Arial"/>
              </a:rPr>
              <a:t>u</a:t>
            </a:r>
            <a:r>
              <a:rPr dirty="0" sz="1400" spc="45" b="1">
                <a:latin typeface="Arial"/>
                <a:cs typeface="Arial"/>
              </a:rPr>
              <a:t>s</a:t>
            </a:r>
            <a:r>
              <a:rPr dirty="0" sz="1400" spc="-20" b="1">
                <a:latin typeface="Arial"/>
                <a:cs typeface="Arial"/>
              </a:rPr>
              <a:t>i</a:t>
            </a:r>
            <a:r>
              <a:rPr dirty="0" sz="1400" spc="15" b="1">
                <a:latin typeface="Arial"/>
                <a:cs typeface="Arial"/>
              </a:rPr>
              <a:t>c</a:t>
            </a:r>
            <a:r>
              <a:rPr dirty="0" sz="1400" spc="-204" b="1">
                <a:latin typeface="Arial"/>
                <a:cs typeface="Arial"/>
              </a:rPr>
              <a:t> </a:t>
            </a:r>
            <a:r>
              <a:rPr dirty="0" sz="1400" spc="35" b="1">
                <a:latin typeface="Arial"/>
                <a:cs typeface="Arial"/>
              </a:rPr>
              <a:t>E</a:t>
            </a:r>
            <a:r>
              <a:rPr dirty="0" sz="1400" spc="45" b="1">
                <a:latin typeface="Arial"/>
                <a:cs typeface="Arial"/>
              </a:rPr>
              <a:t>x</a:t>
            </a:r>
            <a:r>
              <a:rPr dirty="0" sz="1400" spc="40" b="1">
                <a:latin typeface="Arial"/>
                <a:cs typeface="Arial"/>
              </a:rPr>
              <a:t>p</a:t>
            </a:r>
            <a:r>
              <a:rPr dirty="0" sz="1400" spc="45" b="1">
                <a:latin typeface="Arial"/>
                <a:cs typeface="Arial"/>
              </a:rPr>
              <a:t>e</a:t>
            </a:r>
            <a:r>
              <a:rPr dirty="0" sz="1400" spc="-20" b="1">
                <a:latin typeface="Arial"/>
                <a:cs typeface="Arial"/>
              </a:rPr>
              <a:t>r</a:t>
            </a:r>
            <a:r>
              <a:rPr dirty="0" sz="1400" spc="-20" b="1">
                <a:latin typeface="Arial"/>
                <a:cs typeface="Arial"/>
              </a:rPr>
              <a:t>i</a:t>
            </a:r>
            <a:r>
              <a:rPr dirty="0" sz="1400" spc="45" b="1">
                <a:latin typeface="Arial"/>
                <a:cs typeface="Arial"/>
              </a:rPr>
              <a:t>e</a:t>
            </a:r>
            <a:r>
              <a:rPr dirty="0" sz="1400" spc="-30" b="1">
                <a:latin typeface="Arial"/>
                <a:cs typeface="Arial"/>
              </a:rPr>
              <a:t>n</a:t>
            </a:r>
            <a:r>
              <a:rPr dirty="0" sz="1400" spc="-30" b="1">
                <a:latin typeface="Arial"/>
                <a:cs typeface="Arial"/>
              </a:rPr>
              <a:t>c</a:t>
            </a:r>
            <a:r>
              <a:rPr dirty="0" sz="1400" spc="45" b="1">
                <a:latin typeface="Arial"/>
                <a:cs typeface="Arial"/>
              </a:rPr>
              <a:t>e</a:t>
            </a:r>
            <a:r>
              <a:rPr dirty="0" sz="1400" spc="5" b="1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31115">
              <a:lnSpc>
                <a:spcPct val="102800"/>
              </a:lnSpc>
            </a:pPr>
            <a:r>
              <a:rPr dirty="0" sz="1400">
                <a:latin typeface="Arial MT"/>
                <a:cs typeface="Arial MT"/>
              </a:rPr>
              <a:t>Dive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deeper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into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world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music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with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Music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Harmony's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immersive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features,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including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artist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biographies,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album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reviews,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curated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playlists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every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mood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15">
                <a:latin typeface="Arial MT"/>
                <a:cs typeface="Arial MT"/>
              </a:rPr>
              <a:t> occasion.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5"/>
              </a:lnSpc>
            </a:pPr>
            <a:r>
              <a:rPr dirty="0" sz="1400">
                <a:latin typeface="Arial MT"/>
                <a:cs typeface="Arial MT"/>
              </a:rPr>
              <a:t>Stay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updated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with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latest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music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releases,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exclusive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interviews,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behind-the-scenes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content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from</a:t>
            </a:r>
            <a:r>
              <a:rPr dirty="0" sz="1400" spc="-15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your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latin typeface="Arial MT"/>
                <a:cs typeface="Arial MT"/>
              </a:rPr>
              <a:t>favorite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artists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bands.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50" spc="10">
                <a:latin typeface="Arial MT"/>
                <a:cs typeface="Arial MT"/>
              </a:rPr>
              <a:t>Source</a:t>
            </a:r>
            <a:r>
              <a:rPr dirty="0" sz="950" spc="35">
                <a:latin typeface="Arial MT"/>
                <a:cs typeface="Arial MT"/>
              </a:rPr>
              <a:t> </a:t>
            </a:r>
            <a:r>
              <a:rPr dirty="0" sz="950" spc="5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</a:rPr>
              <a:t>Ne</a:t>
            </a:r>
            <a:r>
              <a:rPr dirty="0" sz="1800" spc="-80">
                <a:solidFill>
                  <a:srgbClr val="FFFFFF"/>
                </a:solidFill>
              </a:rPr>
              <a:t>x</a:t>
            </a:r>
            <a:r>
              <a:rPr dirty="0" sz="1800">
                <a:solidFill>
                  <a:srgbClr val="FFFFFF"/>
                </a:solidFill>
              </a:rPr>
              <a:t>t</a:t>
            </a:r>
            <a:r>
              <a:rPr dirty="0" sz="1800" spc="120">
                <a:solidFill>
                  <a:srgbClr val="FFFFFF"/>
                </a:solidFill>
              </a:rPr>
              <a:t> </a:t>
            </a:r>
            <a:r>
              <a:rPr dirty="0" sz="1800" spc="20">
                <a:solidFill>
                  <a:srgbClr val="FFFFFF"/>
                </a:solidFill>
              </a:rPr>
              <a:t>G</a:t>
            </a:r>
            <a:r>
              <a:rPr dirty="0" sz="1800" spc="-30">
                <a:solidFill>
                  <a:srgbClr val="FFFFFF"/>
                </a:solidFill>
              </a:rPr>
              <a:t>e</a:t>
            </a:r>
            <a:r>
              <a:rPr dirty="0" sz="1800">
                <a:solidFill>
                  <a:srgbClr val="FFFFFF"/>
                </a:solidFill>
              </a:rPr>
              <a:t>n</a:t>
            </a:r>
            <a:r>
              <a:rPr dirty="0" sz="1800" spc="-5">
                <a:solidFill>
                  <a:srgbClr val="FFFFFF"/>
                </a:solidFill>
              </a:rPr>
              <a:t> </a:t>
            </a:r>
            <a:r>
              <a:rPr dirty="0" sz="1800">
                <a:solidFill>
                  <a:srgbClr val="FFFFFF"/>
                </a:solidFill>
              </a:rPr>
              <a:t>Em</a:t>
            </a:r>
            <a:r>
              <a:rPr dirty="0" sz="1800" spc="45">
                <a:solidFill>
                  <a:srgbClr val="FFFFFF"/>
                </a:solidFill>
              </a:rPr>
              <a:t>p</a:t>
            </a:r>
            <a:r>
              <a:rPr dirty="0" sz="1800" spc="45">
                <a:solidFill>
                  <a:srgbClr val="FFFFFF"/>
                </a:solidFill>
              </a:rPr>
              <a:t>l</a:t>
            </a:r>
            <a:r>
              <a:rPr dirty="0" sz="1800" spc="-30">
                <a:solidFill>
                  <a:srgbClr val="FFFFFF"/>
                </a:solidFill>
              </a:rPr>
              <a:t>o</a:t>
            </a:r>
            <a:r>
              <a:rPr dirty="0" sz="1800">
                <a:solidFill>
                  <a:srgbClr val="FFFFFF"/>
                </a:solidFill>
              </a:rPr>
              <a:t>y</a:t>
            </a:r>
            <a:r>
              <a:rPr dirty="0" sz="1800" spc="-30">
                <a:solidFill>
                  <a:srgbClr val="FFFFFF"/>
                </a:solidFill>
              </a:rPr>
              <a:t>a</a:t>
            </a:r>
            <a:r>
              <a:rPr dirty="0" sz="1800" spc="45">
                <a:solidFill>
                  <a:srgbClr val="FFFFFF"/>
                </a:solidFill>
              </a:rPr>
              <a:t>b</a:t>
            </a:r>
            <a:r>
              <a:rPr dirty="0" sz="1800" spc="-30">
                <a:solidFill>
                  <a:srgbClr val="FFFFFF"/>
                </a:solidFill>
              </a:rPr>
              <a:t>i</a:t>
            </a:r>
            <a:r>
              <a:rPr dirty="0" sz="1800" spc="45">
                <a:solidFill>
                  <a:srgbClr val="FFFFFF"/>
                </a:solidFill>
              </a:rPr>
              <a:t>l</a:t>
            </a:r>
            <a:r>
              <a:rPr dirty="0" sz="1800" spc="-30">
                <a:solidFill>
                  <a:srgbClr val="FFFFFF"/>
                </a:solidFill>
              </a:rPr>
              <a:t>i</a:t>
            </a:r>
            <a:r>
              <a:rPr dirty="0" sz="1800" spc="20">
                <a:solidFill>
                  <a:srgbClr val="FFFFFF"/>
                </a:solidFill>
              </a:rPr>
              <a:t>t</a:t>
            </a:r>
            <a:r>
              <a:rPr dirty="0" sz="1800">
                <a:solidFill>
                  <a:srgbClr val="FFFFFF"/>
                </a:solidFill>
              </a:rPr>
              <a:t>y</a:t>
            </a:r>
            <a:r>
              <a:rPr dirty="0" sz="1800" spc="-130">
                <a:solidFill>
                  <a:srgbClr val="FFFFFF"/>
                </a:solidFill>
              </a:rPr>
              <a:t> </a:t>
            </a:r>
            <a:r>
              <a:rPr dirty="0" sz="1800">
                <a:solidFill>
                  <a:srgbClr val="FFFFFF"/>
                </a:solidFill>
              </a:rPr>
              <a:t>Pr</a:t>
            </a:r>
            <a:r>
              <a:rPr dirty="0" sz="1800" spc="-30">
                <a:solidFill>
                  <a:srgbClr val="FFFFFF"/>
                </a:solidFill>
              </a:rPr>
              <a:t>o</a:t>
            </a:r>
            <a:r>
              <a:rPr dirty="0" sz="1800" spc="45">
                <a:solidFill>
                  <a:srgbClr val="FFFFFF"/>
                </a:solidFill>
              </a:rPr>
              <a:t>g</a:t>
            </a:r>
            <a:r>
              <a:rPr dirty="0" sz="1800">
                <a:solidFill>
                  <a:srgbClr val="FFFFFF"/>
                </a:solidFill>
              </a:rPr>
              <a:t>r</a:t>
            </a:r>
            <a:r>
              <a:rPr dirty="0" sz="1800" spc="-30">
                <a:solidFill>
                  <a:srgbClr val="FFFFFF"/>
                </a:solidFill>
              </a:rPr>
              <a:t>a</a:t>
            </a:r>
            <a:r>
              <a:rPr dirty="0" sz="180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0327" y="597852"/>
            <a:ext cx="8256905" cy="17354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5" b="1">
                <a:latin typeface="Calibri"/>
                <a:cs typeface="Calibri"/>
              </a:rPr>
              <a:t>Monetization</a:t>
            </a:r>
            <a:r>
              <a:rPr dirty="0" sz="1550" spc="285" b="1">
                <a:latin typeface="Calibri"/>
                <a:cs typeface="Calibri"/>
              </a:rPr>
              <a:t> </a:t>
            </a:r>
            <a:r>
              <a:rPr dirty="0" sz="1550" spc="-10" b="1">
                <a:latin typeface="Calibri"/>
                <a:cs typeface="Calibri"/>
              </a:rPr>
              <a:t>Options: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3000"/>
              </a:lnSpc>
            </a:pPr>
            <a:r>
              <a:rPr dirty="0" sz="1550" spc="10">
                <a:latin typeface="Calibri"/>
                <a:cs typeface="Calibri"/>
              </a:rPr>
              <a:t>Music Harmony </a:t>
            </a:r>
            <a:r>
              <a:rPr dirty="0" sz="1550" spc="-15">
                <a:latin typeface="Calibri"/>
                <a:cs typeface="Calibri"/>
              </a:rPr>
              <a:t>offers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flexible </a:t>
            </a:r>
            <a:r>
              <a:rPr dirty="0" sz="1550" spc="5">
                <a:latin typeface="Calibri"/>
                <a:cs typeface="Calibri"/>
              </a:rPr>
              <a:t>monetization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models, </a:t>
            </a:r>
            <a:r>
              <a:rPr dirty="0" sz="1550" spc="10">
                <a:latin typeface="Calibri"/>
                <a:cs typeface="Calibri"/>
              </a:rPr>
              <a:t>including </a:t>
            </a:r>
            <a:r>
              <a:rPr dirty="0" sz="1550" spc="5">
                <a:latin typeface="Calibri"/>
                <a:cs typeface="Calibri"/>
              </a:rPr>
              <a:t>subscription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plans, </a:t>
            </a:r>
            <a:r>
              <a:rPr dirty="0" sz="1550" spc="-5">
                <a:latin typeface="Calibri"/>
                <a:cs typeface="Calibri"/>
              </a:rPr>
              <a:t>ad-supported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free </a:t>
            </a:r>
            <a:r>
              <a:rPr dirty="0" sz="1550" spc="-34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tiers,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and </a:t>
            </a:r>
            <a:r>
              <a:rPr dirty="0" sz="1550" spc="5">
                <a:latin typeface="Calibri"/>
                <a:cs typeface="Calibri"/>
              </a:rPr>
              <a:t>premium </a:t>
            </a:r>
            <a:r>
              <a:rPr dirty="0" sz="1550">
                <a:latin typeface="Calibri"/>
                <a:cs typeface="Calibri"/>
              </a:rPr>
              <a:t>content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offerings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such </a:t>
            </a:r>
            <a:r>
              <a:rPr dirty="0" sz="1550" spc="10">
                <a:latin typeface="Calibri"/>
                <a:cs typeface="Calibri"/>
              </a:rPr>
              <a:t>as </a:t>
            </a:r>
            <a:r>
              <a:rPr dirty="0" sz="1550">
                <a:latin typeface="Calibri"/>
                <a:cs typeface="Calibri"/>
              </a:rPr>
              <a:t>exclusive live </a:t>
            </a:r>
            <a:r>
              <a:rPr dirty="0" sz="1550" spc="-5">
                <a:latin typeface="Calibri"/>
                <a:cs typeface="Calibri"/>
              </a:rPr>
              <a:t>performances,</a:t>
            </a:r>
            <a:r>
              <a:rPr dirty="0" sz="1550">
                <a:latin typeface="Calibri"/>
                <a:cs typeface="Calibri"/>
              </a:rPr>
              <a:t> concert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streams,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and 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merchandise.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10">
                <a:latin typeface="Calibri"/>
                <a:cs typeface="Calibri"/>
              </a:rPr>
              <a:t>Users</a:t>
            </a:r>
            <a:r>
              <a:rPr dirty="0" sz="1550" spc="16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can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choose</a:t>
            </a:r>
            <a:r>
              <a:rPr dirty="0" sz="1550" spc="14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the</a:t>
            </a:r>
            <a:r>
              <a:rPr dirty="0" sz="1550" spc="7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monetization</a:t>
            </a:r>
            <a:r>
              <a:rPr dirty="0" sz="1550" spc="17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option</a:t>
            </a:r>
            <a:r>
              <a:rPr dirty="0" sz="1550" spc="9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that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best</a:t>
            </a:r>
            <a:r>
              <a:rPr dirty="0" sz="1550" spc="18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suits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their</a:t>
            </a:r>
            <a:r>
              <a:rPr dirty="0" sz="1550" spc="8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preferences</a:t>
            </a:r>
            <a:r>
              <a:rPr dirty="0" sz="1550" spc="6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and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budget,</a:t>
            </a:r>
            <a:r>
              <a:rPr dirty="0" sz="1550" spc="1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ensuring</a:t>
            </a:r>
            <a:r>
              <a:rPr dirty="0" sz="1550" spc="19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a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5">
                <a:latin typeface="Calibri"/>
                <a:cs typeface="Calibri"/>
              </a:rPr>
              <a:t>sustainable</a:t>
            </a:r>
            <a:r>
              <a:rPr dirty="0" sz="1550" spc="14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revenue</a:t>
            </a:r>
            <a:r>
              <a:rPr dirty="0" sz="1550" spc="2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model</a:t>
            </a:r>
            <a:r>
              <a:rPr dirty="0" sz="1550" spc="12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for</a:t>
            </a:r>
            <a:r>
              <a:rPr dirty="0" sz="1550" spc="8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the</a:t>
            </a:r>
            <a:r>
              <a:rPr dirty="0" sz="1550" spc="6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platform</a:t>
            </a:r>
            <a:r>
              <a:rPr dirty="0" sz="1550" spc="114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while</a:t>
            </a:r>
            <a:r>
              <a:rPr dirty="0" sz="1550" spc="7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providing</a:t>
            </a:r>
            <a:r>
              <a:rPr dirty="0" sz="1550" spc="18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value</a:t>
            </a:r>
            <a:r>
              <a:rPr dirty="0" sz="1550" spc="6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to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both</a:t>
            </a:r>
            <a:r>
              <a:rPr dirty="0" sz="1550" spc="10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free</a:t>
            </a:r>
            <a:r>
              <a:rPr dirty="0" sz="1550" spc="14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and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paid</a:t>
            </a:r>
            <a:r>
              <a:rPr dirty="0" sz="1550" spc="10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user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50" spc="10">
                <a:latin typeface="Arial MT"/>
                <a:cs typeface="Arial MT"/>
              </a:rPr>
              <a:t>Source</a:t>
            </a:r>
            <a:r>
              <a:rPr dirty="0" sz="950" spc="35">
                <a:latin typeface="Arial MT"/>
                <a:cs typeface="Arial MT"/>
              </a:rPr>
              <a:t> </a:t>
            </a:r>
            <a:r>
              <a:rPr dirty="0" sz="950" spc="5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800" spc="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180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170307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5" b="1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dirty="0" sz="1550" spc="1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1782770"/>
            <a:ext cx="2880557" cy="2513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2475" y="1714500"/>
            <a:ext cx="4171950" cy="2085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53360" y="1387093"/>
            <a:ext cx="80327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5926" y="1313497"/>
            <a:ext cx="78422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35">
                <a:latin typeface="Arial MT"/>
                <a:cs typeface="Arial MT"/>
              </a:rPr>
              <a:t>B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25">
                <a:latin typeface="Arial MT"/>
                <a:cs typeface="Arial MT"/>
              </a:rPr>
              <a:t>k</a:t>
            </a:r>
            <a:r>
              <a:rPr dirty="0" sz="1400" spc="-25">
                <a:latin typeface="Arial MT"/>
                <a:cs typeface="Arial MT"/>
              </a:rPr>
              <a:t>-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50" spc="10">
                <a:latin typeface="Arial MT"/>
                <a:cs typeface="Arial MT"/>
              </a:rPr>
              <a:t>Source</a:t>
            </a:r>
            <a:r>
              <a:rPr dirty="0" sz="950" spc="35">
                <a:latin typeface="Arial MT"/>
                <a:cs typeface="Arial MT"/>
              </a:rPr>
              <a:t> </a:t>
            </a:r>
            <a:r>
              <a:rPr dirty="0" sz="950" spc="5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2024-04-02T13:22:35Z</dcterms:created>
  <dcterms:modified xsi:type="dcterms:W3CDTF">2024-04-02T13:22:35Z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2024-04-02T00:00:00Z</vt:filetime>
  </property>
</Properties>
</file>