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590800" y="2057400"/>
            <a:ext cx="8229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THOTA VENKAT SAI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Picture 9" descr="result n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11125200" cy="38993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5181600"/>
            <a:ext cx="7239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Thus execution of </a:t>
            </a:r>
            <a:r>
              <a:rPr lang="en-US" sz="2000" dirty="0"/>
              <a:t>Handwriting generation with Variational Autoencoders (VAEs</a:t>
            </a:r>
            <a:r>
              <a:rPr lang="en-US" sz="2000" dirty="0" smtClean="0"/>
              <a:t>) is successfully done.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66800" y="2362200"/>
            <a:ext cx="7315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Handwriting generation with Variational Autoencoders (VAEs)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52600" y="2057400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/>
              <a:t>Encode </a:t>
            </a:r>
            <a:r>
              <a:rPr lang="en-US" sz="3200" b="1" dirty="0"/>
              <a:t>handwritten </a:t>
            </a:r>
            <a:r>
              <a:rPr lang="en-US" sz="3200" b="1" dirty="0" smtClean="0"/>
              <a:t>characters</a:t>
            </a:r>
          </a:p>
          <a:p>
            <a:pPr marL="342900" indent="-342900">
              <a:buAutoNum type="arabicPeriod"/>
            </a:pPr>
            <a:r>
              <a:rPr lang="en-US" sz="3200" b="1" dirty="0"/>
              <a:t>Capture </a:t>
            </a:r>
            <a:r>
              <a:rPr lang="en-US" sz="3200" b="1" dirty="0" smtClean="0"/>
              <a:t>variability</a:t>
            </a:r>
          </a:p>
          <a:p>
            <a:pPr marL="342900" indent="-342900">
              <a:buAutoNum type="arabicPeriod"/>
            </a:pPr>
            <a:r>
              <a:rPr lang="en-US" sz="3200" b="1" dirty="0"/>
              <a:t>Decode into new </a:t>
            </a:r>
            <a:r>
              <a:rPr lang="en-US" sz="3200" b="1" dirty="0" smtClean="0"/>
              <a:t>characters</a:t>
            </a:r>
          </a:p>
          <a:p>
            <a:pPr marL="342900" indent="-342900">
              <a:buAutoNum type="arabicPeriod"/>
            </a:pPr>
            <a:r>
              <a:rPr lang="en-US" sz="3200" b="1" dirty="0"/>
              <a:t>Conditional </a:t>
            </a:r>
            <a:r>
              <a:rPr lang="en-US" sz="3200" b="1" dirty="0" smtClean="0"/>
              <a:t>generation</a:t>
            </a:r>
          </a:p>
          <a:p>
            <a:pPr marL="342900" indent="-342900">
              <a:buAutoNum type="arabicPeriod"/>
            </a:pPr>
            <a:r>
              <a:rPr lang="en-US" sz="3200" b="1" dirty="0"/>
              <a:t>Training and evaluation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362200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Develop a generative model capable of creating realistic and diverse variations of handwritten characters.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2286000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Motivation:</a:t>
            </a:r>
            <a:r>
              <a:rPr lang="en-US" sz="3200" dirty="0"/>
              <a:t> Handwritten characters hold unique stylistic information and are essential for tasks like document analysis and personalized interactions. However, generating realistic and diverse variations of handwritten characters can be challenging.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600200"/>
            <a:ext cx="579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b="1" dirty="0" smtClean="0"/>
              <a:t>Creative Professionals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 smtClean="0"/>
              <a:t>Font Designers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/>
              <a:t>Graphic </a:t>
            </a:r>
            <a:r>
              <a:rPr lang="en-US" sz="3200" b="1" dirty="0" smtClean="0"/>
              <a:t>Designers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3200" b="1" dirty="0"/>
              <a:t>Game Developers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3962400"/>
            <a:ext cx="6172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</a:t>
            </a:r>
            <a:r>
              <a:rPr lang="en-US" sz="2800" b="1" dirty="0" smtClean="0"/>
              <a:t>. </a:t>
            </a:r>
            <a:r>
              <a:rPr lang="en-US" sz="3200" b="1" dirty="0" smtClean="0"/>
              <a:t>Machine </a:t>
            </a:r>
            <a:r>
              <a:rPr lang="en-US" sz="3200" b="1" dirty="0"/>
              <a:t>Learning </a:t>
            </a:r>
            <a:r>
              <a:rPr lang="en-US" sz="3200" b="1" dirty="0" smtClean="0"/>
              <a:t>Researchers</a:t>
            </a:r>
          </a:p>
          <a:p>
            <a:pPr>
              <a:buFont typeface="Arial" charset="0"/>
              <a:buChar char="•"/>
            </a:pPr>
            <a:r>
              <a:rPr lang="en-US" sz="3200" b="1" dirty="0" smtClean="0"/>
              <a:t> Data Augmentation</a:t>
            </a:r>
          </a:p>
          <a:p>
            <a:pPr>
              <a:buFont typeface="Arial" charset="0"/>
              <a:buChar char="•"/>
            </a:pPr>
            <a:r>
              <a:rPr lang="en-US" sz="3200" b="1" dirty="0" smtClean="0"/>
              <a:t> Text-to-Image Synthesis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1066800"/>
            <a:ext cx="6553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1.Solution :-</a:t>
            </a:r>
          </a:p>
          <a:p>
            <a:pPr>
              <a:buFont typeface="Arial" charset="0"/>
              <a:buChar char="•"/>
            </a:pPr>
            <a:r>
              <a:rPr lang="en-US" sz="2000" b="1" dirty="0" smtClean="0"/>
              <a:t>Enhanced </a:t>
            </a:r>
            <a:r>
              <a:rPr lang="en-US" sz="2000" b="1" dirty="0"/>
              <a:t>Control with Conditional </a:t>
            </a:r>
            <a:r>
              <a:rPr lang="en-US" sz="2000" b="1" dirty="0" smtClean="0"/>
              <a:t>Input</a:t>
            </a:r>
          </a:p>
          <a:p>
            <a:pPr>
              <a:buFont typeface="Arial" charset="0"/>
              <a:buChar char="•"/>
            </a:pPr>
            <a:r>
              <a:rPr lang="en-US" sz="2000" b="1" dirty="0"/>
              <a:t>User-Friendly </a:t>
            </a:r>
            <a:r>
              <a:rPr lang="en-US" sz="2000" b="1" dirty="0" smtClean="0"/>
              <a:t>Interface</a:t>
            </a:r>
          </a:p>
          <a:p>
            <a:pPr>
              <a:buFont typeface="Arial" charset="0"/>
              <a:buChar char="•"/>
            </a:pPr>
            <a:r>
              <a:rPr lang="en-US" sz="2000" b="1" dirty="0"/>
              <a:t>Potential </a:t>
            </a:r>
            <a:r>
              <a:rPr lang="en-US" sz="2000" b="1" dirty="0" smtClean="0"/>
              <a:t>Applications  for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1) </a:t>
            </a:r>
            <a:r>
              <a:rPr lang="en-US" sz="2000" b="1" dirty="0"/>
              <a:t>Font </a:t>
            </a:r>
            <a:r>
              <a:rPr lang="en-US" sz="2000" b="1" dirty="0" smtClean="0"/>
              <a:t>Designers</a:t>
            </a:r>
            <a:endParaRPr lang="en-US" sz="2000" dirty="0"/>
          </a:p>
          <a:p>
            <a:r>
              <a:rPr lang="en-US" sz="2000" b="1" dirty="0" smtClean="0"/>
              <a:t> 2) Graphic Designers</a:t>
            </a:r>
            <a:endParaRPr lang="en-US" sz="2000" dirty="0"/>
          </a:p>
          <a:p>
            <a:r>
              <a:rPr lang="en-US" sz="2000" b="1" dirty="0" smtClean="0"/>
              <a:t> 3) Content Creators</a:t>
            </a:r>
            <a:endParaRPr lang="en-US" sz="2000" dirty="0"/>
          </a:p>
          <a:p>
            <a:r>
              <a:rPr lang="en-US" sz="2000" b="1" dirty="0" smtClean="0"/>
              <a:t> 4) Machine </a:t>
            </a:r>
            <a:r>
              <a:rPr lang="en-US" sz="2000" b="1" dirty="0"/>
              <a:t>Learning </a:t>
            </a:r>
            <a:r>
              <a:rPr lang="en-US" sz="2000" b="1" dirty="0" smtClean="0"/>
              <a:t>Researchers</a:t>
            </a:r>
            <a:endParaRPr lang="en-US" sz="2000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4343400"/>
            <a:ext cx="1188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2.Value </a:t>
            </a:r>
            <a:r>
              <a:rPr lang="en-US" sz="2400" b="1" dirty="0"/>
              <a:t>Proposition:</a:t>
            </a:r>
            <a:endParaRPr lang="en-US" sz="2400" dirty="0"/>
          </a:p>
          <a:p>
            <a:r>
              <a:rPr lang="en-US" sz="2400" dirty="0"/>
              <a:t>Our solution provides a powerful and user-friendly tool for generating realistic and diverse variations of handwritten characters. By offering conditional control and an intuitive interface, it caters to a broad spectrum of users, unlocking creative and practical applications across various fields.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143000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solution elevates basic VAE-based handwriting generation by introducing two key advancements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b="1" dirty="0"/>
              <a:t>1. Multimodal Conditional Control: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Text Descriptions</a:t>
            </a:r>
            <a:endParaRPr lang="en-US" sz="2400" b="1" dirty="0"/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Style Transfer</a:t>
            </a:r>
          </a:p>
          <a:p>
            <a:r>
              <a:rPr lang="en-US" sz="2400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4191000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2. Interactive </a:t>
            </a:r>
            <a:r>
              <a:rPr lang="en-US" sz="2400" b="1" dirty="0"/>
              <a:t>Exploration and Control:</a:t>
            </a:r>
            <a:endParaRPr lang="en-US" sz="2400" dirty="0"/>
          </a:p>
          <a:p>
            <a:pPr>
              <a:buFont typeface="Arial" charset="0"/>
              <a:buChar char="•"/>
            </a:pPr>
            <a:r>
              <a:rPr lang="en-US" sz="2400" b="1" dirty="0" smtClean="0"/>
              <a:t> Latent </a:t>
            </a:r>
            <a:r>
              <a:rPr lang="en-US" sz="2400" b="1" dirty="0"/>
              <a:t>Space </a:t>
            </a:r>
            <a:r>
              <a:rPr lang="en-US" sz="2400" b="1" dirty="0" smtClean="0"/>
              <a:t>Navigation</a:t>
            </a:r>
          </a:p>
          <a:p>
            <a:pPr>
              <a:buFont typeface="Arial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Real-Time Feedback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074" name="AutoShape 2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Generate Images Using Variational Autoencoder (VAE) | by DiShi Zhu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va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8229600" cy="403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298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THOTA VENKAT SAI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THOTA VENKAT SAI</dc:title>
  <cp:lastModifiedBy>User</cp:lastModifiedBy>
  <cp:revision>5</cp:revision>
  <dcterms:created xsi:type="dcterms:W3CDTF">2024-04-01T05:49:11Z</dcterms:created>
  <dcterms:modified xsi:type="dcterms:W3CDTF">2024-04-01T11:38:58Z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