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0F8F-6182-710A-0D1B-EE9EBC7E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689" y="914159"/>
            <a:ext cx="8361229" cy="2098226"/>
          </a:xfrm>
        </p:spPr>
        <p:txBody>
          <a:bodyPr/>
          <a:lstStyle/>
          <a:p>
            <a:r>
              <a:rPr lang="en-US" sz="4400" dirty="0"/>
              <a:t>MALNUTRITION DATA ANALYTICS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8454-519A-AA40-9B91-499778E3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304" y="4592383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VENKAT SAI RAJA – 21MIA1060</a:t>
            </a:r>
          </a:p>
          <a:p>
            <a:r>
              <a:rPr lang="en-US" dirty="0"/>
              <a:t>NEHA SAVALE – 21MIA1145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021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ECE7-3802-7902-8056-6F2267CA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4702-B9B8-E6DC-7125-7A0FBAEA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5EDC4-4DB4-F2CD-BFB9-AE1753A2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685800"/>
            <a:ext cx="9601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3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7824-CF52-86BC-E2BA-D9EF391F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8B46-6B7F-B7DE-FBF5-AA40EF0F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The project aims to analyze and understand malnutrition patterns across different regions, age groups, and socioeconomic backgrounds.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It involves collecting, processing, and visualizing data related to malnutrition indicators.</a:t>
            </a:r>
          </a:p>
          <a:p>
            <a:endParaRPr lang="en-IN" sz="2400" dirty="0"/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The scope can be narrowed down to specific aspects such as stunting, wasting, overweight, or severe wasting.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943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8CB6E-A921-8AD9-0AAA-DFEC5FB8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90E5-63FD-6241-EB9C-59E8881C4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Primary Objective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: To identify trends, risk factors, and potential interventions related to malnutrition.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Secondary Objectives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Explore correlations between malnutrition and various demographic factors (e.g., age, gender, location).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Predict future malnutrition rates based on historical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Evaluate the effectiveness of existing nutrition programs.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363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20C7-1553-A481-199B-FE7D5F18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3E0F-E21B-8C1C-FB96-FFFF3670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Malnutrition remains a critical global health issue affecting millions of children and women.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Understanding malnutrition patterns is essential for designing targeted interventions and policy decisions.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By analyzing data, we can contribute to evidence-based strategies for improving nutritional outcomes.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291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782C-0048-DA56-1A2C-30E128AF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EBAF-7BA0-2727-6468-884EFE67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UNICEF Data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The UNICEF, WHO, and World Bank inter-agency team provide comprehensive datasets on child malnutrition estimates.</a:t>
            </a: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Joint Child Malnutrition Estimates (JME)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Updated every other year, JME includes prevalence estimates for stunting, overweight, wasting, and severe wasting among children under 5 years old at country, regional, and global levels.</a:t>
            </a:r>
          </a:p>
          <a:p>
            <a:r>
              <a:rPr lang="en-IN" dirty="0"/>
              <a:t>Datasets are taken from the Kaggle website.</a:t>
            </a:r>
          </a:p>
        </p:txBody>
      </p:sp>
    </p:spTree>
    <p:extLst>
      <p:ext uri="{BB962C8B-B14F-4D97-AF65-F5344CB8AC3E}">
        <p14:creationId xmlns:p14="http://schemas.microsoft.com/office/powerpoint/2010/main" val="363623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B4EC-9558-CBA2-57C8-43405704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D223-F1EC-FA99-A216-895FFBF6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8557"/>
            <a:ext cx="9601200" cy="4452729"/>
          </a:xfrm>
        </p:spPr>
        <p:txBody>
          <a:bodyPr>
            <a:noAutofit/>
          </a:bodyPr>
          <a:lstStyle/>
          <a:p>
            <a:r>
              <a:rPr lang="en-IN" sz="2400" b="1" i="0" dirty="0">
                <a:solidFill>
                  <a:srgbClr val="111111"/>
                </a:solidFill>
                <a:effectLst/>
                <a:latin typeface="-apple-system"/>
              </a:rPr>
              <a:t>Exploratory Data Analysis (EDA)</a:t>
            </a:r>
            <a:r>
              <a:rPr lang="en-IN" sz="2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111111"/>
                </a:solidFill>
                <a:effectLst/>
                <a:latin typeface="-apple-system"/>
              </a:rPr>
              <a:t>Explore distributions and variations.</a:t>
            </a:r>
          </a:p>
          <a:p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Visualizations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Create bar charts, histograms, scatter plots, and heatmaps.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Visualize malnutrition prevalence across regions, age groups, and genders.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Identify patterns and outliers.</a:t>
            </a:r>
          </a:p>
          <a:p>
            <a:r>
              <a:rPr lang="en-US" sz="2400" b="1" i="0" dirty="0">
                <a:solidFill>
                  <a:srgbClr val="111111"/>
                </a:solidFill>
                <a:effectLst/>
                <a:latin typeface="-apple-system"/>
              </a:rPr>
              <a:t>Regression Models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Linear regression, logistic regression, or decision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111"/>
                </a:solidFill>
                <a:effectLst/>
                <a:latin typeface="-apple-system"/>
              </a:rPr>
              <a:t>Explore correlations between malnutrition and other factors.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257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CA4A-E777-2811-ADE7-45EB5ADE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432ED-50F1-AEDE-A4E0-7EBF9949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695700"/>
          </a:xfrm>
        </p:spPr>
        <p:txBody>
          <a:bodyPr>
            <a:normAutofit/>
          </a:bodyPr>
          <a:lstStyle/>
          <a:p>
            <a:r>
              <a:rPr lang="en-IN" sz="2400" dirty="0"/>
              <a:t>SOFTWARE TOOLS TO BE USED:</a:t>
            </a:r>
          </a:p>
          <a:p>
            <a:pPr marL="0" indent="0">
              <a:buNone/>
            </a:pPr>
            <a:r>
              <a:rPr lang="en-IN" sz="2400" dirty="0"/>
              <a:t>For this project we are going to use </a:t>
            </a:r>
            <a:r>
              <a:rPr lang="en-IN" sz="2400" b="1" dirty="0"/>
              <a:t>Google collab </a:t>
            </a:r>
            <a:r>
              <a:rPr lang="en-IN" sz="2400" dirty="0"/>
              <a:t>and </a:t>
            </a:r>
            <a:r>
              <a:rPr lang="en-IN" sz="2400" b="1" dirty="0" err="1"/>
              <a:t>Jupyter</a:t>
            </a:r>
            <a:r>
              <a:rPr lang="en-IN" sz="2400" b="1" dirty="0"/>
              <a:t> Notebook.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EXPECTED 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 this project we are going to find the outcomes for Regression models and visualize the data sets and </a:t>
            </a:r>
            <a:r>
              <a:rPr lang="en-IN" sz="2400" dirty="0" err="1"/>
              <a:t>comparision</a:t>
            </a:r>
            <a:r>
              <a:rPr lang="en-IN" sz="2400" dirty="0"/>
              <a:t> between the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278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21C2-9BB1-1013-9D57-576A64CF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MEASURES: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4592F-2647-2DEB-6F2E-FEE56F9E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Accuracy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 classification tasks (e.g., predicting malnutrition status), calculate the overall accuracy. It’s the ratio of correctly predicted instances to the total number of instances.</a:t>
            </a:r>
          </a:p>
          <a:p>
            <a:endParaRPr lang="en-IN" dirty="0"/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Mean Absolute Error (MAE)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Root Mean Squared Error (RMSE)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 regression tasks (e.g., predicting malnutrition rates), evaluate the error between predicted and actual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MAE: Average absolute difference between predicted and actual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RMSE: Square root of the average squared differences.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5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915F-72FA-60B4-E0FA-5B912824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10609-B6D2-A5EA-2BF6-F49129F2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3141"/>
            <a:ext cx="9601200" cy="4094259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Government Agencies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Ministry of Health and Family Welfare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Responsible for public health policies and programs.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Department of Nutrition and Health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Provides expertise on nutrition-related matters.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Local Health Departments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Implement nutrition interventions at the community level.</a:t>
            </a:r>
          </a:p>
          <a:p>
            <a:pPr marL="0" indent="0" algn="l"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Non-Governmental Organizations (NGOs)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UNICEF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 major player in child nutrition programs globally.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World Food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Programme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(WFP)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Focuses on hunger and malnutrition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3868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{57BD790D-B112-4C6D-A711-933DC50B60B6}tf10001105</Template>
  <TotalTime>1464</TotalTime>
  <Words>522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Franklin Gothic Book</vt:lpstr>
      <vt:lpstr>Crop</vt:lpstr>
      <vt:lpstr>MALNUTRITION DATA ANALYTICS</vt:lpstr>
      <vt:lpstr>SCOPE:</vt:lpstr>
      <vt:lpstr>OBJECTIVE:</vt:lpstr>
      <vt:lpstr>MOTIVATION:</vt:lpstr>
      <vt:lpstr>DATA SOURCE:</vt:lpstr>
      <vt:lpstr>PROPOSED METHODOLOGY</vt:lpstr>
      <vt:lpstr>PowerPoint Presentation</vt:lpstr>
      <vt:lpstr>PERFORMANCE MEASURES:</vt:lpstr>
      <vt:lpstr>STAKEHOLDERS: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MALNUTRITION DATA ANALYTICS</dc:title>
  <dc:creator>rajavenkatsai0203@gmail.com</dc:creator>
  <cp:lastModifiedBy>rajavenkatsai0203@gmail.com</cp:lastModifiedBy>
  <cp:revision>2</cp:revision>
  <dcterms:created xsi:type="dcterms:W3CDTF">2024-02-06T14:42:21Z</dcterms:created>
  <dcterms:modified xsi:type="dcterms:W3CDTF">2024-02-07T15:07:06Z</dcterms:modified>
</cp:coreProperties>
</file>