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5" r:id="rId4"/>
    <p:sldId id="264" r:id="rId5"/>
    <p:sldId id="263" r:id="rId6"/>
    <p:sldId id="262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4E59-2583-FBFA-67D0-9C32FF4C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76723-3A61-FA88-77F7-78F08BD8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B03C-3AC0-B4DE-4CAA-7376CEC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6931-9007-6422-DAC9-7F63EF2E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19FC-D1AA-A596-B8F8-27CD7AE1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CF2-D579-3284-16E1-667988C9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2D89E-6923-95DD-DCA5-013F7FAA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2D54-016D-0382-33AF-7BD3CB6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6E2E-0A66-F898-9478-5B85EEC3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8635-048A-71AF-5279-B34B7EAA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6A19-CEB2-D211-43E3-9F40E2A4E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8CB1B-FE1C-E512-F16B-75AA92F38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F405-F3CE-CB65-D96A-146ADAA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03BB-A599-5AD4-2CE4-5F251930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D4F2-B51D-7171-72F2-5FA325A0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FF99-8DA5-0869-3203-B4B62A27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F894-C634-B3DF-CADC-3BC7CBF5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2575-1769-42AD-7C35-15DEE00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8E93-7982-46EA-7B45-D7020150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B650-84C0-D0DA-8CE2-3C54DF9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3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29C6-F71F-ACB6-C98F-8E3DC6E1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18CC-161B-796B-A7FE-7C68D2F4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B100-951D-6A2C-8A54-196286F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C0FD-D45D-013C-F59C-1A790DD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C36F-D1F4-DA1F-1938-92E6A775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F4E-03B4-87AF-5987-5AFC3803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18C4-2897-DDA5-B3B9-D5EDFE85C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0119-00B5-158B-02C6-BE2FA7CC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F753-8FB7-11EB-FFEF-680B2E8E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8F0B-3066-6932-DE6C-1D16347E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0102-1BC1-BBA1-50A2-918EDB57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2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933B-C682-1775-A9C2-7F5AE84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0BF1-8B2B-AD5E-4FE6-D2E45E81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BFED2-61B0-8C42-E29A-916F9FD6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E9B48-1EEF-AE3D-D2D1-CEDF0F127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7EDFF-B2C5-276E-E1BB-B6DD7682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B702C-BA91-1FEF-9911-C75D3717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EE355-82A1-2EFB-E775-C1B8DA3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61C99-85B3-AD33-72E2-19E3922F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F5E-7372-0C9A-525E-5E0EC841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10FD2-9E35-9AFC-A257-BC476E55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2502A-AFC9-0A08-8558-748A3633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E5CBE-D23F-8B61-C450-6BFC4966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8A5A8-CD5C-B9DA-32CA-459E71D8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5F76B-7471-660D-E5E1-28C25664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E9DC5-EEFA-7183-F9BC-3CB89FC2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04B5-092E-C087-7D6E-F9A421EE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AF23-9FEE-3FF4-4EE6-2EE84A45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A8AC-377C-A429-811D-BE77C81A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51E2-AB4E-44E4-CA5D-C38ECF55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3B76-71DF-55BF-2715-572DA05C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908F-16A6-3F43-B527-B1F0E7A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A1CF-5D4D-EC6B-2E1F-F6B81E7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9F55A-ECA4-BCFF-0543-32BB0668F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925C-3DE8-E28F-3EB0-2057B653E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A8F7-068B-3281-4AE9-24EAB05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4BC9-40C9-4445-FF50-33CBDCD6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F72FA-EBAC-60E1-B716-A80E95FC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8DE8C-95EF-DF36-3E64-6D447517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861F-FF48-022D-1702-9651EACE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16E3-1F9F-42BF-89ED-A5DDFEF2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A2B33-402A-4154-A38D-4E44E0579BA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DEA2-5209-A832-340A-0FF0B06D9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A336-CF48-BC45-887D-4AB7181B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C03FF-BA9F-41C6-8C7B-E78A045C7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A1A-D8CC-BAA6-B046-0636BC8DD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731838"/>
            <a:ext cx="9144000" cy="1351280"/>
          </a:xfrm>
        </p:spPr>
        <p:txBody>
          <a:bodyPr/>
          <a:lstStyle/>
          <a:p>
            <a:r>
              <a:rPr lang="en-IN" dirty="0"/>
              <a:t>Internal Assessment-1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7129A-C133-4AB2-1ED2-7A1120FC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92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dirty="0"/>
              <a:t>Venkatsundhar SP</a:t>
            </a:r>
          </a:p>
          <a:p>
            <a:r>
              <a:rPr lang="en-IN" sz="3600" dirty="0"/>
              <a:t>4403</a:t>
            </a:r>
          </a:p>
        </p:txBody>
      </p:sp>
    </p:spTree>
    <p:extLst>
      <p:ext uri="{BB962C8B-B14F-4D97-AF65-F5344CB8AC3E}">
        <p14:creationId xmlns:p14="http://schemas.microsoft.com/office/powerpoint/2010/main" val="399098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10) </a:t>
            </a:r>
            <a:r>
              <a:rPr lang="en-IN" dirty="0" err="1"/>
              <a:t>Increse</a:t>
            </a:r>
            <a:r>
              <a:rPr lang="en-IN" dirty="0"/>
              <a:t> In hire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5028" y="855345"/>
            <a:ext cx="6172200" cy="48736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Yes there has been a significant increase in </a:t>
            </a:r>
            <a:r>
              <a:rPr lang="en-IN" dirty="0" err="1"/>
              <a:t>hirein</a:t>
            </a:r>
            <a:r>
              <a:rPr lang="en-IN" dirty="0"/>
              <a:t> </a:t>
            </a:r>
            <a:r>
              <a:rPr lang="en-IN" dirty="0" err="1"/>
              <a:t>thelast</a:t>
            </a:r>
            <a:r>
              <a:rPr lang="en-IN"/>
              <a:t> few years.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F0085-1836-4945-2F21-029717AA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058" y="2214881"/>
            <a:ext cx="393223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Summary of Gender and ethnicity distribution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This company almost provides equal and fair opportunities to their male and female employees. They hire people from different backgrounds, but comparatively the % of blacks is 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35A91-25A1-8BF0-CABB-8ADC3983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76400"/>
            <a:ext cx="3576320" cy="36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Average Salaries by department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There is a gradual increase in annual salaries between different departments. </a:t>
            </a:r>
            <a:r>
              <a:rPr lang="en-IN" sz="2400" b="1" dirty="0"/>
              <a:t>Only between IT &amp; engineering the jump is pretty significant.</a:t>
            </a:r>
            <a:r>
              <a:rPr lang="en-IN" sz="2400" dirty="0"/>
              <a:t> Between other departments the increase is gradual.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E8B4ED-B9AE-232A-3BB1-640B5ECBD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611505"/>
            <a:ext cx="6172200" cy="4873625"/>
          </a:xfrm>
        </p:spPr>
        <p:txBody>
          <a:bodyPr/>
          <a:lstStyle/>
          <a:p>
            <a:r>
              <a:rPr lang="en-IN" dirty="0"/>
              <a:t>Average salary by department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998EB-FE89-62D1-9CE5-974D9A70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08" y="1173797"/>
            <a:ext cx="37230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Country with highest no of employees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UNITED STATES </a:t>
            </a:r>
            <a:r>
              <a:rPr lang="en-IN" sz="2400" dirty="0"/>
              <a:t>has the most number of employees.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0F6BE1-767E-17E7-0C27-5DB498712BB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IN" dirty="0"/>
              <a:t>Summary: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2E066-625C-79CA-D8A4-00FE1086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98" y="1676400"/>
            <a:ext cx="394339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Common age range among </a:t>
            </a:r>
            <a:r>
              <a:rPr lang="en-IN" dirty="0" err="1"/>
              <a:t>employes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IN" dirty="0"/>
              <a:t>Count of employee by their age range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common age range of the employees are </a:t>
            </a:r>
            <a:r>
              <a:rPr lang="en-IN" sz="2400" b="1" dirty="0"/>
              <a:t>45-49</a:t>
            </a:r>
            <a:r>
              <a:rPr lang="en-IN" sz="2400" dirty="0"/>
              <a:t>. </a:t>
            </a:r>
            <a:r>
              <a:rPr lang="en-IN" sz="2400" b="1" dirty="0"/>
              <a:t>174</a:t>
            </a:r>
            <a:r>
              <a:rPr lang="en-IN" sz="2400" dirty="0"/>
              <a:t> employees are in the age range of 45-49. They constitute about </a:t>
            </a:r>
            <a:r>
              <a:rPr lang="en-IN" sz="2400" b="1" dirty="0"/>
              <a:t>17.4%</a:t>
            </a:r>
            <a:r>
              <a:rPr lang="en-IN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776B9-E786-4B18-5896-E71BF82E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037"/>
            <a:ext cx="2600960" cy="2153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09BC3-06D8-664E-5EA9-3374B41B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58" y="2205037"/>
            <a:ext cx="2480722" cy="21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Average bonus % given to employees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average bonus % given to the employees is </a:t>
            </a:r>
            <a:r>
              <a:rPr lang="en-IN" sz="2400" b="1" dirty="0"/>
              <a:t>8.87%.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E511D9-09B9-1D00-7A3F-EE3A18CF2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  <p:txBody>
          <a:bodyPr/>
          <a:lstStyle/>
          <a:p>
            <a:r>
              <a:rPr lang="en-IN" dirty="0"/>
              <a:t>Average bonus 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97B4-7368-F967-37B8-56285C7D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33" y="2057400"/>
            <a:ext cx="3316957" cy="25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Most frequently occurring 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Director</a:t>
            </a:r>
            <a:r>
              <a:rPr lang="en-IN" sz="2400" dirty="0"/>
              <a:t> is the most frequently occurring job title. </a:t>
            </a:r>
            <a:r>
              <a:rPr lang="en-IN" sz="2400" b="1" dirty="0"/>
              <a:t>12.10%</a:t>
            </a:r>
            <a:r>
              <a:rPr lang="en-IN" sz="2400" dirty="0"/>
              <a:t> of the employees are directors.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99C2C-ABB2-CE98-07A4-091193A0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72" y="1795125"/>
            <a:ext cx="2858588" cy="112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065DE-6736-4966-4281-9C28D174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080" y="1795125"/>
            <a:ext cx="2858588" cy="1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Reasons for exit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is a comparison between average salaries of exited employees and current employees. There is a </a:t>
            </a:r>
            <a:r>
              <a:rPr lang="en-IN" dirty="0" err="1"/>
              <a:t>significan</a:t>
            </a:r>
            <a:r>
              <a:rPr lang="en-IN" dirty="0"/>
              <a:t> difference of </a:t>
            </a:r>
            <a:r>
              <a:rPr lang="en-IN" b="1" dirty="0"/>
              <a:t>10000</a:t>
            </a:r>
            <a:r>
              <a:rPr lang="en-IN" dirty="0"/>
              <a:t> in their average salaries. This might be the reason for the exit of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E44E3-35EA-F05F-4FE2-B046EAAB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2057400"/>
            <a:ext cx="4883899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380D-3149-AF0F-C103-64ED40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9) Diversity of departments based on </a:t>
            </a:r>
            <a:r>
              <a:rPr lang="en-IN" dirty="0" err="1"/>
              <a:t>ethinicity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76A5-74FD-C217-5EE3-ED9F2208C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124A-DBEA-615E-C479-0252D75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Most of the departments are equally diverse in terms of ethnicity. Except for blacks as they are in less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BBD2E-091F-05DC-832A-DC35ADE8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5" y="2844800"/>
            <a:ext cx="9512789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Internal Assessment-1</vt:lpstr>
      <vt:lpstr>1) Summary of Gender and ethnicity distribution</vt:lpstr>
      <vt:lpstr>3) Average Salaries by department</vt:lpstr>
      <vt:lpstr>4) Country with highest no of employees</vt:lpstr>
      <vt:lpstr>5) Common age range among employes</vt:lpstr>
      <vt:lpstr>6) Average bonus % given to employees</vt:lpstr>
      <vt:lpstr>7) Most frequently occurring job title</vt:lpstr>
      <vt:lpstr>8) Reasons for exit</vt:lpstr>
      <vt:lpstr>9) Diversity of departments based on ethinicity</vt:lpstr>
      <vt:lpstr>10) Increse In hire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Assessment-1</dc:title>
  <dc:creator>Venkatsundhar Sp</dc:creator>
  <cp:lastModifiedBy>Venkatsundhar Sp</cp:lastModifiedBy>
  <cp:revision>2</cp:revision>
  <dcterms:created xsi:type="dcterms:W3CDTF">2024-03-29T03:59:53Z</dcterms:created>
  <dcterms:modified xsi:type="dcterms:W3CDTF">2024-03-29T06:06:11Z</dcterms:modified>
</cp:coreProperties>
</file>