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ne Suhas" userId="ce19d5867bbdde66" providerId="LiveId" clId="{F14C90DA-AFD4-48D6-8646-3643B3C41F9B}"/>
    <pc:docChg chg="modSld">
      <pc:chgData name="Sanne Suhas" userId="ce19d5867bbdde66" providerId="LiveId" clId="{F14C90DA-AFD4-48D6-8646-3643B3C41F9B}" dt="2024-07-17T14:15:36.792" v="0" actId="20577"/>
      <pc:docMkLst>
        <pc:docMk/>
      </pc:docMkLst>
      <pc:sldChg chg="modSp mod">
        <pc:chgData name="Sanne Suhas" userId="ce19d5867bbdde66" providerId="LiveId" clId="{F14C90DA-AFD4-48D6-8646-3643B3C41F9B}" dt="2024-07-17T14:15:36.792" v="0" actId="20577"/>
        <pc:sldMkLst>
          <pc:docMk/>
          <pc:sldMk cId="3848272035" sldId="256"/>
        </pc:sldMkLst>
        <pc:spChg chg="mod">
          <ac:chgData name="Sanne Suhas" userId="ce19d5867bbdde66" providerId="LiveId" clId="{F14C90DA-AFD4-48D6-8646-3643B3C41F9B}" dt="2024-07-17T14:15:36.792" v="0" actId="20577"/>
          <ac:spMkLst>
            <pc:docMk/>
            <pc:sldMk cId="3848272035" sldId="256"/>
            <ac:spMk id="5" creationId="{176DDE9D-3165-56FB-2AEC-22075C650E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679-BC41-48B5-5FAE-CB096AA1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FA26E-A233-C5F4-BD07-D37F8884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7908-600F-5196-5794-A25A5799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EA7D-1899-26CE-7044-94A2C464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0FAB-8696-482D-7546-827BD2C4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3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5BCD-2C71-01D6-5216-2313586A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57F2-C861-A46B-69F4-0FCFA33D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9FA7-8811-2B6B-CF7C-2223CF04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463E-A2A4-7317-BC62-A8EF4E3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8A78-D621-6280-9E8B-298CEF2A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95B84-15E9-6194-1A2E-BE25386A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30C5-4E7B-8E56-2202-A74FA253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D8CE-EE82-24DC-9D16-CD51831C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09A4-4F2D-B33E-1C14-E5DFCE24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B01E-529F-11C0-E60D-CD4AD2A3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D17-C4F3-D4B5-76F3-46C75DA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FF13-8835-4B74-97C5-0C304219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2640-5ADD-BEBC-398D-3824C58A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A028-FD15-6F32-FB03-A4EED4B0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740E-39E6-1E10-C771-3F764A22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F716-C2A9-04DC-7FF1-92B24911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78AF-DBDA-643F-49A3-36E821B7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36A1-2F1A-E847-1636-6E82DC45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B37-F508-4277-91A4-B2D99E91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00F3-3051-9A1A-2CDB-58196F7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6E7E-70A1-23B7-D224-D5F15F7D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913F-6A25-D1C5-33E5-7BFB5905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DC637-51D5-35CB-419E-E06CBFF3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0F280-EC94-1390-396C-0E3F7859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917DE-16C7-34D3-D61B-F718B296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0212-4B78-7AA3-A7FD-A1E2C2BC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B8F6-60BF-429E-7F86-0A35E841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500F-78F8-F41E-8550-301051D7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A25E8-8E73-E938-B450-CED83787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21161-E0D5-521F-C8A5-1A188032F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ADCAF-A219-3BE9-6E13-08EB8FFB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8F667-7B7E-959F-1309-74A520C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23697-5504-A540-F147-FFE9F1D6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741B3-402E-3236-FD56-EF25A386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D2EF-8065-AAF1-30DA-D7C5156D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3D05A-65FC-4A5A-865E-ACCBDE36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2F3E1-4E75-7A64-DD0A-C732B962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51882-1E3A-047D-FD48-64F0BE05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ADD27-261D-C437-F7D4-05CE1006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866B0-C2F5-A9D2-B9FC-82ECA36F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76DE-FB49-65BC-4061-71B804A2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E4AB-D13D-9E7F-1B4C-5EA6256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AF4E-C01C-5330-FDCB-920F4C4F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560EE-279E-C5E9-18B3-2383500F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8BF68-2A98-B3CB-0BE4-8D32E2E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2BD7-BDF1-CB6A-3FCB-A1C0AE81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97F11-8D94-121D-0AB7-A4F4D171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9001-3908-609F-2C9B-7A2E1413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D88F7-E9F3-4638-E891-71187675F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13602-85B1-264D-F201-7941DC53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A677-8B9B-F1FD-B7EE-CFF6F598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F0FCA-445E-DF44-B3DC-5065A46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63F5-1C66-4FA1-4AF9-D6D1D691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D406E-594B-E097-7470-49EE8CA3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BAA66-AFB6-DCD3-5973-BEECA9B14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66CF-861C-3839-2E1C-12B20B821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E5189-E040-4F85-B7A2-DF7B143E5562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8817-4D79-22F0-251A-C9272CE91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3156-0032-CE9D-D118-4EF9849A4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58953-0FFF-4A57-985F-F1607F28F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91A35-ED4E-3D08-4890-FA80AE47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278" y="610932"/>
            <a:ext cx="3891116" cy="56894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Problem Statement: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DDE9D-3165-56FB-2AEC-22075C65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1102954"/>
            <a:ext cx="11729884" cy="5071703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Total Sales Analysis: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 Calculate the Total sales for each respective month.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 Determine the month-on-month increase or decrease in sales.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 Calculate the difference in sales b/w the selected month and previous month.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Total Order Analysis: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Calculate the Total number of orders for each respective month.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Determine the month-on-month increase or decrease in number of orders.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Calculate the difference in the number of orders b/w the selected month and previous month.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Total Quantity Sold Analysis: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Calculate the Total Quantity sold for each respective month.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Determine the month-on-month increase or decrease in the total quantity sold.</a:t>
            </a:r>
            <a:b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sz="2300" dirty="0">
                <a:solidFill>
                  <a:schemeClr val="bg1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Calculate the difference in the total quantity sold b/w the selected month and previous month.</a:t>
            </a:r>
          </a:p>
        </p:txBody>
      </p:sp>
    </p:spTree>
    <p:extLst>
      <p:ext uri="{BB962C8B-B14F-4D97-AF65-F5344CB8AC3E}">
        <p14:creationId xmlns:p14="http://schemas.microsoft.com/office/powerpoint/2010/main" val="38482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 Semibold</vt:lpstr>
      <vt:lpstr>Office Theme</vt:lpstr>
      <vt:lpstr>Problem Statement: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Sanne Suhas</dc:creator>
  <cp:lastModifiedBy>Sanne Suhas</cp:lastModifiedBy>
  <cp:revision>1</cp:revision>
  <dcterms:created xsi:type="dcterms:W3CDTF">2024-07-17T11:12:59Z</dcterms:created>
  <dcterms:modified xsi:type="dcterms:W3CDTF">2024-07-17T14:15:38Z</dcterms:modified>
</cp:coreProperties>
</file>