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95019-BFF3-4DB5-8E6F-09ACD1C0C797}" v="53" dt="2024-07-12T16:03:1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ne Suhas" userId="ce19d5867bbdde66" providerId="LiveId" clId="{D0A95019-BFF3-4DB5-8E6F-09ACD1C0C797}"/>
    <pc:docChg chg="undo custSel addSld delSld modSld">
      <pc:chgData name="Sanne Suhas" userId="ce19d5867bbdde66" providerId="LiveId" clId="{D0A95019-BFF3-4DB5-8E6F-09ACD1C0C797}" dt="2024-07-15T15:57:40.567" v="1239" actId="255"/>
      <pc:docMkLst>
        <pc:docMk/>
      </pc:docMkLst>
      <pc:sldChg chg="delSp modSp del mod">
        <pc:chgData name="Sanne Suhas" userId="ce19d5867bbdde66" providerId="LiveId" clId="{D0A95019-BFF3-4DB5-8E6F-09ACD1C0C797}" dt="2024-07-12T07:15:57.653" v="4" actId="2696"/>
        <pc:sldMkLst>
          <pc:docMk/>
          <pc:sldMk cId="534896510" sldId="256"/>
        </pc:sldMkLst>
        <pc:spChg chg="del mod">
          <ac:chgData name="Sanne Suhas" userId="ce19d5867bbdde66" providerId="LiveId" clId="{D0A95019-BFF3-4DB5-8E6F-09ACD1C0C797}" dt="2024-07-12T07:15:52.923" v="3"/>
          <ac:spMkLst>
            <pc:docMk/>
            <pc:sldMk cId="534896510" sldId="256"/>
            <ac:spMk id="5" creationId="{4CF0AFFF-7D9F-8199-4B27-618A4CCCA6C6}"/>
          </ac:spMkLst>
        </pc:spChg>
      </pc:sldChg>
      <pc:sldChg chg="addSp delSp modSp new mod modTransition modClrScheme chgLayout">
        <pc:chgData name="Sanne Suhas" userId="ce19d5867bbdde66" providerId="LiveId" clId="{D0A95019-BFF3-4DB5-8E6F-09ACD1C0C797}" dt="2024-07-15T15:57:40.567" v="1239" actId="255"/>
        <pc:sldMkLst>
          <pc:docMk/>
          <pc:sldMk cId="1383817298" sldId="257"/>
        </pc:sldMkLst>
        <pc:spChg chg="mod ord">
          <ac:chgData name="Sanne Suhas" userId="ce19d5867bbdde66" providerId="LiveId" clId="{D0A95019-BFF3-4DB5-8E6F-09ACD1C0C797}" dt="2024-07-15T15:56:29.430" v="1218" actId="700"/>
          <ac:spMkLst>
            <pc:docMk/>
            <pc:sldMk cId="1383817298" sldId="257"/>
            <ac:spMk id="2" creationId="{E8D4CB24-648B-F71F-CCFD-4186685087C6}"/>
          </ac:spMkLst>
        </pc:spChg>
        <pc:spChg chg="mod ord">
          <ac:chgData name="Sanne Suhas" userId="ce19d5867bbdde66" providerId="LiveId" clId="{D0A95019-BFF3-4DB5-8E6F-09ACD1C0C797}" dt="2024-07-15T15:57:40.567" v="1239" actId="255"/>
          <ac:spMkLst>
            <pc:docMk/>
            <pc:sldMk cId="1383817298" sldId="257"/>
            <ac:spMk id="3" creationId="{E9C13517-7761-A4FB-F486-D8C07327B1B6}"/>
          </ac:spMkLst>
        </pc:spChg>
        <pc:spChg chg="add del mod ord">
          <ac:chgData name="Sanne Suhas" userId="ce19d5867bbdde66" providerId="LiveId" clId="{D0A95019-BFF3-4DB5-8E6F-09ACD1C0C797}" dt="2024-07-15T15:56:33.876" v="1220" actId="478"/>
          <ac:spMkLst>
            <pc:docMk/>
            <pc:sldMk cId="1383817298" sldId="257"/>
            <ac:spMk id="4" creationId="{AA4F0441-40DA-9C21-6E36-4B95D534964B}"/>
          </ac:spMkLst>
        </pc:spChg>
        <pc:picChg chg="add mod">
          <ac:chgData name="Sanne Suhas" userId="ce19d5867bbdde66" providerId="LiveId" clId="{D0A95019-BFF3-4DB5-8E6F-09ACD1C0C797}" dt="2024-07-12T15:53:32.278" v="916" actId="1076"/>
          <ac:picMkLst>
            <pc:docMk/>
            <pc:sldMk cId="1383817298" sldId="257"/>
            <ac:picMk id="6" creationId="{B29BE288-5E92-9DE9-2FD7-9625D1BA5A63}"/>
          </ac:picMkLst>
        </pc:picChg>
      </pc:sldChg>
      <pc:sldChg chg="addSp delSp modSp new mod modClrScheme chgLayout">
        <pc:chgData name="Sanne Suhas" userId="ce19d5867bbdde66" providerId="LiveId" clId="{D0A95019-BFF3-4DB5-8E6F-09ACD1C0C797}" dt="2024-07-14T12:58:43.349" v="1212" actId="20577"/>
        <pc:sldMkLst>
          <pc:docMk/>
          <pc:sldMk cId="1657923092" sldId="258"/>
        </pc:sldMkLst>
        <pc:spChg chg="del mod ord">
          <ac:chgData name="Sanne Suhas" userId="ce19d5867bbdde66" providerId="LiveId" clId="{D0A95019-BFF3-4DB5-8E6F-09ACD1C0C797}" dt="2024-07-12T07:19:18.706" v="74" actId="700"/>
          <ac:spMkLst>
            <pc:docMk/>
            <pc:sldMk cId="1657923092" sldId="258"/>
            <ac:spMk id="2" creationId="{D251DF19-E75C-EEDB-1CDE-5F210BFD6E9F}"/>
          </ac:spMkLst>
        </pc:spChg>
        <pc:spChg chg="del mod ord">
          <ac:chgData name="Sanne Suhas" userId="ce19d5867bbdde66" providerId="LiveId" clId="{D0A95019-BFF3-4DB5-8E6F-09ACD1C0C797}" dt="2024-07-12T07:19:18.706" v="74" actId="700"/>
          <ac:spMkLst>
            <pc:docMk/>
            <pc:sldMk cId="1657923092" sldId="258"/>
            <ac:spMk id="3" creationId="{35C19089-B8BB-CC17-31A7-4DF44AF63C23}"/>
          </ac:spMkLst>
        </pc:spChg>
        <pc:spChg chg="del">
          <ac:chgData name="Sanne Suhas" userId="ce19d5867bbdde66" providerId="LiveId" clId="{D0A95019-BFF3-4DB5-8E6F-09ACD1C0C797}" dt="2024-07-12T07:19:18.706" v="74" actId="700"/>
          <ac:spMkLst>
            <pc:docMk/>
            <pc:sldMk cId="1657923092" sldId="258"/>
            <ac:spMk id="4" creationId="{991B695A-855A-75AA-966A-AA579942733A}"/>
          </ac:spMkLst>
        </pc:spChg>
        <pc:spChg chg="add mod ord">
          <ac:chgData name="Sanne Suhas" userId="ce19d5867bbdde66" providerId="LiveId" clId="{D0A95019-BFF3-4DB5-8E6F-09ACD1C0C797}" dt="2024-07-12T15:58:14.886" v="1006" actId="14100"/>
          <ac:spMkLst>
            <pc:docMk/>
            <pc:sldMk cId="1657923092" sldId="258"/>
            <ac:spMk id="5" creationId="{371E38EA-ACC8-4EEB-8257-34A85A55D653}"/>
          </ac:spMkLst>
        </pc:spChg>
        <pc:spChg chg="add mod ord">
          <ac:chgData name="Sanne Suhas" userId="ce19d5867bbdde66" providerId="LiveId" clId="{D0A95019-BFF3-4DB5-8E6F-09ACD1C0C797}" dt="2024-07-14T12:58:43.349" v="1212" actId="20577"/>
          <ac:spMkLst>
            <pc:docMk/>
            <pc:sldMk cId="1657923092" sldId="258"/>
            <ac:spMk id="6" creationId="{BDF82841-7F88-08A9-7757-807212D6AD6B}"/>
          </ac:spMkLst>
        </pc:spChg>
        <pc:picChg chg="add mod">
          <ac:chgData name="Sanne Suhas" userId="ce19d5867bbdde66" providerId="LiveId" clId="{D0A95019-BFF3-4DB5-8E6F-09ACD1C0C797}" dt="2024-07-12T15:56:13.448" v="974" actId="14100"/>
          <ac:picMkLst>
            <pc:docMk/>
            <pc:sldMk cId="1657923092" sldId="258"/>
            <ac:picMk id="7" creationId="{9D688CDF-8356-0CE8-5F59-2AC6B09DFDEE}"/>
          </ac:picMkLst>
        </pc:picChg>
      </pc:sldChg>
      <pc:sldChg chg="addSp modSp new mod">
        <pc:chgData name="Sanne Suhas" userId="ce19d5867bbdde66" providerId="LiveId" clId="{D0A95019-BFF3-4DB5-8E6F-09ACD1C0C797}" dt="2024-07-12T16:03:40.571" v="1184" actId="20577"/>
        <pc:sldMkLst>
          <pc:docMk/>
          <pc:sldMk cId="720326065" sldId="259"/>
        </pc:sldMkLst>
        <pc:spChg chg="mod">
          <ac:chgData name="Sanne Suhas" userId="ce19d5867bbdde66" providerId="LiveId" clId="{D0A95019-BFF3-4DB5-8E6F-09ACD1C0C797}" dt="2024-07-12T15:58:21.919" v="1008" actId="114"/>
          <ac:spMkLst>
            <pc:docMk/>
            <pc:sldMk cId="720326065" sldId="259"/>
            <ac:spMk id="2" creationId="{C8505D99-44C5-8CD2-3A85-6E0B1FE7E1EB}"/>
          </ac:spMkLst>
        </pc:spChg>
        <pc:spChg chg="mod">
          <ac:chgData name="Sanne Suhas" userId="ce19d5867bbdde66" providerId="LiveId" clId="{D0A95019-BFF3-4DB5-8E6F-09ACD1C0C797}" dt="2024-07-12T16:03:40.571" v="1184" actId="20577"/>
          <ac:spMkLst>
            <pc:docMk/>
            <pc:sldMk cId="720326065" sldId="259"/>
            <ac:spMk id="3" creationId="{05FE60B3-342E-1879-1DD4-19A1D9400130}"/>
          </ac:spMkLst>
        </pc:spChg>
        <pc:picChg chg="add mod">
          <ac:chgData name="Sanne Suhas" userId="ce19d5867bbdde66" providerId="LiveId" clId="{D0A95019-BFF3-4DB5-8E6F-09ACD1C0C797}" dt="2024-07-12T15:57:54.157" v="992" actId="14100"/>
          <ac:picMkLst>
            <pc:docMk/>
            <pc:sldMk cId="720326065" sldId="259"/>
            <ac:picMk id="4" creationId="{C50B7D49-1F36-ED97-1F7E-68C93F0807C5}"/>
          </ac:picMkLst>
        </pc:picChg>
      </pc:sldChg>
      <pc:sldChg chg="new del">
        <pc:chgData name="Sanne Suhas" userId="ce19d5867bbdde66" providerId="LiveId" clId="{D0A95019-BFF3-4DB5-8E6F-09ACD1C0C797}" dt="2024-07-12T16:02:09.884" v="1158" actId="680"/>
        <pc:sldMkLst>
          <pc:docMk/>
          <pc:sldMk cId="955220814" sldId="260"/>
        </pc:sldMkLst>
      </pc:sldChg>
      <pc:sldChg chg="new del">
        <pc:chgData name="Sanne Suhas" userId="ce19d5867bbdde66" providerId="LiveId" clId="{D0A95019-BFF3-4DB5-8E6F-09ACD1C0C797}" dt="2024-07-12T16:00:54.075" v="1130" actId="2696"/>
        <pc:sldMkLst>
          <pc:docMk/>
          <pc:sldMk cId="415616022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5515-8931-D5DC-2204-DD115B976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E57C-74D6-8BDC-FD15-4EF61DB3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5FF8-6543-E89F-9B63-EA1F8DD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CACA-922A-086F-C682-8E93EACE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68A-08A2-FD05-F686-28B6BBA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CD60-B9FA-9CA0-C5EC-F305712B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6031-34B2-A611-4CD3-27EB7167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C63F-74FE-EB2F-20FD-16FEEBAE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6031-6DD7-5431-9F10-515645F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3023-BEFA-D08E-B7AF-5E1CE64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502CB-566A-DB5C-A0C7-8A982914D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C142-4A88-AF2D-80A5-E4FF4C95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FDF8-2108-3049-9B33-5D30981C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6B8A-8DBA-81F5-271C-5408A1A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44-BEE4-52EA-D27B-D4B6627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7EB-8B57-BD8D-6CDE-9F2B5078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38CE-8090-9A97-4170-759F06B8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AE41-8EC3-B4BC-2498-6D061B93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C608-D74F-77BD-2C51-14AC1612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9A21-F3FD-8112-87FD-494A6CD3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D981-1205-403A-46AC-9F377038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3056-A1F1-6F7F-6249-48A2B509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7B33-FBA6-723B-A1C6-CE794B4F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6B04-517D-7257-7236-9E6047F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00E3-8889-3AB6-6781-2373F8BA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6646-DBE5-4A0C-9622-10916173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D1B7-71C0-E408-5B09-53CD45F0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359A3-9C92-9BEF-98A1-62293A89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9B4AC-87B2-6EC2-5E0F-F27E1A46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A988-D246-7FA3-AFC5-FE42154E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6D15-78BE-C206-C703-A1330E1F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B0C8-929B-26C5-81FB-7EE99290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288E-AED5-5668-0457-36E291E4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00B5D-9AE8-A7F8-B178-35C41BC19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F1A86-6741-A698-0979-3366A42F2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58D4E-3ED8-360D-0D5B-9AE8D931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3A6FE-9E79-6CD1-76D4-BEFAA280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F5169-2058-E1C6-4E73-AD2734FA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FBDF-81AB-1259-A0FE-225C48CB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3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4AF9-CA9D-465F-59E5-1B4043A0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B8869-7EC1-08E0-7698-3623DB6B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030C-FA77-C9F5-6F39-B6634EDB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D2D70-3F32-D425-D30D-0A9D788F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1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D5DE2-4F14-C2AF-0C83-8B998ED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BD2AE-D17D-A47F-1CF9-FCB96626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292C9-9C2D-8297-FCB6-4F939A23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7F4-3C72-B428-EE76-56E811B4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79BD-B5FB-9D37-47F2-5C55C616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A067C-40EB-53C2-66BC-9D7C9864E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14CD0-5311-99DE-96C3-15DDBAC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F853-E0B9-8E8F-16E3-95773D72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EEFB-7EB4-E05B-B073-BFA2F3C4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8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D00A-DACB-8A8E-8106-0C914023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67AC-34CA-56FB-283A-C6AC56D5D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17A-7841-AB9B-2BEA-37B38992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59B5D-792E-B93F-F149-80D39C12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EC8A-6E0C-0CE4-5D10-1BF2675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8C80-95D0-E719-917D-06677A69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C6991-18AF-1469-28B3-34F91B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996C-BE37-9BA7-0BFD-03C01A85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B9E6-C698-C83F-E3B2-4877882F8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61135-ED48-46A8-B6CE-33BE660DC57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9B3D-9925-43F0-E605-0E35BD72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9B54-3DE2-934B-CC26-DC0EDC41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34D2F-3CB0-4E53-96BD-05504161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9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B24-648B-F71F-CCFD-41866850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STEPS </a:t>
            </a:r>
            <a:r>
              <a:rPr lang="en-IN" sz="4500" b="1" i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PROJECT</a:t>
            </a:r>
            <a:r>
              <a:rPr lang="en-IN" sz="4500" b="1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4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3517-7761-A4FB-F486-D8C07327B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Requirement gathering.	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Stakeholders in Project.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Data Cleaning.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Data Pre-processing.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Data Modelling.	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Data Visualization.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Creating Dashboard &amp; 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IN" sz="3000" b="1" i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enerating Insights 	</a:t>
            </a:r>
          </a:p>
        </p:txBody>
      </p:sp>
      <p:pic>
        <p:nvPicPr>
          <p:cNvPr id="6" name="Picture 5" descr="A yellow rectangular objects with a black background">
            <a:extLst>
              <a:ext uri="{FF2B5EF4-FFF2-40B4-BE49-F238E27FC236}">
                <a16:creationId xmlns:a16="http://schemas.microsoft.com/office/drawing/2014/main" id="{B29BE288-5E92-9DE9-2FD7-9625D1BA5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9" y="315068"/>
            <a:ext cx="1170038" cy="11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1E38EA-ACC8-4EEB-8257-34A85A55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3" y="119318"/>
            <a:ext cx="5100485" cy="1306359"/>
          </a:xfrm>
        </p:spPr>
        <p:txBody>
          <a:bodyPr>
            <a:normAutofit fontScale="90000"/>
          </a:bodyPr>
          <a:lstStyle/>
          <a:p>
            <a:r>
              <a:rPr lang="en-IN" sz="5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REQUIREMENT</a:t>
            </a:r>
            <a:r>
              <a:rPr lang="en-IN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82841-7F88-08A9-7757-807212D6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678142"/>
            <a:ext cx="11589774" cy="487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9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IPL dashboard for season 2008 – 2024 to have a detailed insight on below  problem statements: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Find the Title Winner, Orange cap Holder, Purple </a:t>
            </a:r>
            <a:r>
              <a:rPr lang="en-IN" sz="2700" b="1" i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 Holder, </a:t>
            </a: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Tournament 6’s &amp; 4’s for the respective seasons on IPL.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 IPL Batting and Bowling stats &amp; add a filter where user can select the bowler &amp; batsman to see these stats.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Winning percentage(%) based on the toss prediction.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Matches win by 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wins by team in a season.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7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Matches won based on the result type.</a:t>
            </a:r>
          </a:p>
        </p:txBody>
      </p:sp>
      <p:pic>
        <p:nvPicPr>
          <p:cNvPr id="7" name="Picture 6" descr="A yellow rectangular objects with a black background">
            <a:extLst>
              <a:ext uri="{FF2B5EF4-FFF2-40B4-BE49-F238E27FC236}">
                <a16:creationId xmlns:a16="http://schemas.microsoft.com/office/drawing/2014/main" id="{9D688CDF-8356-0CE8-5F59-2AC6B09D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317"/>
            <a:ext cx="1170039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D99-44C5-8CD2-3A85-6E0B1FE7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227473"/>
            <a:ext cx="10515600" cy="1325563"/>
          </a:xfrm>
        </p:spPr>
        <p:txBody>
          <a:bodyPr>
            <a:normAutofit/>
          </a:bodyPr>
          <a:lstStyle/>
          <a:p>
            <a:r>
              <a:rPr lang="en-IN" sz="4500" b="1" i="1" dirty="0">
                <a:solidFill>
                  <a:schemeClr val="bg1"/>
                </a:solidFill>
              </a:rPr>
              <a:t>	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60B3-342E-1879-1DD4-19A1D940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" y="179612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BCCI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000" b="1" i="1">
                <a:solidFill>
                  <a:schemeClr val="accent2">
                    <a:lumMod val="60000"/>
                    <a:lumOff val="40000"/>
                  </a:schemeClr>
                </a:solidFill>
              </a:rPr>
              <a:t>Franchise / Team </a:t>
            </a: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Team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Public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yellow rectangular objects with a black background">
            <a:extLst>
              <a:ext uri="{FF2B5EF4-FFF2-40B4-BE49-F238E27FC236}">
                <a16:creationId xmlns:a16="http://schemas.microsoft.com/office/drawing/2014/main" id="{C50B7D49-1F36-ED97-1F7E-68C93F08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6" y="227473"/>
            <a:ext cx="1088922" cy="10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172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   STEPS IN PROJECT:</vt:lpstr>
      <vt:lpstr>        REQUIREMENT:</vt:lpstr>
      <vt:lpstr> 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Sanne Suhas</dc:creator>
  <cp:lastModifiedBy>Sanne Suhas</cp:lastModifiedBy>
  <cp:revision>1</cp:revision>
  <dcterms:created xsi:type="dcterms:W3CDTF">2024-07-12T07:13:28Z</dcterms:created>
  <dcterms:modified xsi:type="dcterms:W3CDTF">2024-07-15T15:57:40Z</dcterms:modified>
</cp:coreProperties>
</file>