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i Reddy Vemireddy" userId="8216fdc35a2c3c07" providerId="LiveId" clId="{3984DC12-435B-4777-975B-52E707953BDA}"/>
    <pc:docChg chg="modSld">
      <pc:chgData name="Venkatarami Reddy Vemireddy" userId="8216fdc35a2c3c07" providerId="LiveId" clId="{3984DC12-435B-4777-975B-52E707953BDA}" dt="2024-11-26T04:27:56.395" v="115" actId="20577"/>
      <pc:docMkLst>
        <pc:docMk/>
      </pc:docMkLst>
      <pc:sldChg chg="modSp mod">
        <pc:chgData name="Venkatarami Reddy Vemireddy" userId="8216fdc35a2c3c07" providerId="LiveId" clId="{3984DC12-435B-4777-975B-52E707953BDA}" dt="2024-11-26T04:27:56.395" v="115" actId="20577"/>
        <pc:sldMkLst>
          <pc:docMk/>
          <pc:sldMk cId="4043737824" sldId="257"/>
        </pc:sldMkLst>
        <pc:spChg chg="mod">
          <ac:chgData name="Venkatarami Reddy Vemireddy" userId="8216fdc35a2c3c07" providerId="LiveId" clId="{3984DC12-435B-4777-975B-52E707953BDA}" dt="2024-11-26T04:27:56.395" v="115" actId="20577"/>
          <ac:spMkLst>
            <pc:docMk/>
            <pc:sldMk cId="4043737824" sldId="257"/>
            <ac:spMk id="4" creationId="{A899D8F2-433C-A3EB-069C-F67FD1493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814" y="2555967"/>
            <a:ext cx="2870632" cy="1469408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B050"/>
                </a:solidFill>
              </a:rPr>
              <a:t>Python Project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41" y="3395917"/>
            <a:ext cx="6624708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Village data info hub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128139" y="3906666"/>
            <a:ext cx="552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Name: Vemireddy Venkatarami Reddy</a:t>
            </a:r>
          </a:p>
          <a:p>
            <a:r>
              <a:rPr lang="en-IN" sz="2400" dirty="0"/>
              <a:t>Section: K23UP</a:t>
            </a:r>
          </a:p>
          <a:p>
            <a:r>
              <a:rPr lang="en-IN" sz="2400" dirty="0"/>
              <a:t>Registration No: 12307726</a:t>
            </a:r>
          </a:p>
          <a:p>
            <a:r>
              <a:rPr lang="en-IN" sz="2400" dirty="0"/>
              <a:t>Roll No: 47</a:t>
            </a:r>
          </a:p>
          <a:p>
            <a:r>
              <a:rPr lang="en-IN" sz="2400" dirty="0"/>
              <a:t>Group : G2</a:t>
            </a:r>
          </a:p>
          <a:p>
            <a:r>
              <a:rPr lang="en-IN" sz="2400" dirty="0"/>
              <a:t>Course Code: CSM216</a:t>
            </a:r>
          </a:p>
          <a:p>
            <a:r>
              <a:rPr lang="en-IN" sz="2400" dirty="0"/>
              <a:t>Course Name: </a:t>
            </a:r>
            <a:r>
              <a:rPr lang="en-IN" sz="2400" b="1" dirty="0">
                <a:solidFill>
                  <a:srgbClr val="3A3A3A"/>
                </a:solidFill>
                <a:latin typeface="Nunito" panose="020F0502020204030204" pitchFamily="2" charset="0"/>
              </a:rPr>
              <a:t>Python Project</a:t>
            </a:r>
            <a:r>
              <a:rPr lang="en-IN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9056914" y="5818068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/>
              <a:t>               </a:t>
            </a:r>
            <a:r>
              <a:rPr lang="en-IN" b="1" dirty="0"/>
              <a:t>Aman Kumar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02E-CF30-BD6C-D760-347C5947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926"/>
            <a:ext cx="7367360" cy="21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F127-E315-9FF7-9D95-638AF303D118}"/>
              </a:ext>
            </a:extLst>
          </p:cNvPr>
          <p:cNvSpPr txBox="1"/>
          <p:nvPr/>
        </p:nvSpPr>
        <p:spPr>
          <a:xfrm>
            <a:off x="716125" y="20280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Conclusion: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A438EB-5F73-C3C4-6E20-D6C3FCF5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5" y="730622"/>
            <a:ext cx="5379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Village Data Info Hub simplifies village-level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Python and MySQL for a robust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design allows easy scalability.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C009-B023-0682-0619-91A01255B84C}"/>
              </a:ext>
            </a:extLst>
          </p:cNvPr>
          <p:cNvSpPr txBox="1"/>
          <p:nvPr/>
        </p:nvSpPr>
        <p:spPr>
          <a:xfrm>
            <a:off x="716125" y="3566764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/>
              <a:t>The Village Data Info Hub is a streamlined and user-friendly application designed to manage village-level data efficiently. Built with Python’s </a:t>
            </a:r>
            <a:r>
              <a:rPr lang="en-IN" sz="2400" dirty="0" err="1"/>
              <a:t>Tkinter</a:t>
            </a:r>
            <a:r>
              <a:rPr lang="en-IN" sz="2400" dirty="0"/>
              <a:t> for GUI and MySQL for database management, it facilitates secure user authentication, data entry, and retrieval for DEOs and Village Officials.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F45816E1-3491-C20E-46B7-3506BB5268CE}"/>
              </a:ext>
            </a:extLst>
          </p:cNvPr>
          <p:cNvSpPr/>
          <p:nvPr/>
        </p:nvSpPr>
        <p:spPr>
          <a:xfrm>
            <a:off x="783771" y="3429000"/>
            <a:ext cx="186613" cy="137764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058F5-79C7-05FC-5832-C772EB6A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337" y="754778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                Introduction: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100" b="1" dirty="0"/>
              <a:t>Content:</a:t>
            </a:r>
            <a:br>
              <a:rPr lang="en-US" sz="3100" dirty="0"/>
            </a:br>
            <a:r>
              <a:rPr lang="en-US" sz="3100" b="1" dirty="0"/>
              <a:t>Purpose:</a:t>
            </a:r>
            <a:br>
              <a:rPr lang="en-US" sz="3100" dirty="0"/>
            </a:br>
            <a:r>
              <a:rPr lang="en-US" sz="3100" dirty="0"/>
              <a:t>            To manage village data with roles for DEOs and       Village Officials.</a:t>
            </a:r>
            <a:br>
              <a:rPr lang="en-US" sz="3100" dirty="0"/>
            </a:br>
            <a:r>
              <a:rPr lang="en-US" sz="3100" b="1" dirty="0"/>
              <a:t>Key Features:</a:t>
            </a:r>
            <a:br>
              <a:rPr lang="en-US" sz="3100" dirty="0"/>
            </a:br>
            <a:r>
              <a:rPr lang="en-US" sz="3100" dirty="0"/>
              <a:t>           Login functionality for different roles.</a:t>
            </a:r>
            <a:br>
              <a:rPr lang="en-US" sz="3100" dirty="0"/>
            </a:br>
            <a:r>
              <a:rPr lang="en-US" sz="3100" dirty="0"/>
              <a:t>           Add and manage family and family member data.</a:t>
            </a:r>
            <a:br>
              <a:rPr lang="en-US" sz="3100" dirty="0"/>
            </a:br>
            <a:r>
              <a:rPr lang="en-US" sz="3100" dirty="0"/>
              <a:t>           </a:t>
            </a:r>
            <a:br>
              <a:rPr lang="en-US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F9D5-0BD1-169D-DEE9-57CB526C0283}"/>
              </a:ext>
            </a:extLst>
          </p:cNvPr>
          <p:cNvSpPr txBox="1"/>
          <p:nvPr/>
        </p:nvSpPr>
        <p:spPr>
          <a:xfrm>
            <a:off x="914400" y="681134"/>
            <a:ext cx="482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Stack:</a:t>
            </a:r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B25BD-4F40-6392-B66F-AA8B6192482C}"/>
              </a:ext>
            </a:extLst>
          </p:cNvPr>
          <p:cNvSpPr txBox="1"/>
          <p:nvPr/>
        </p:nvSpPr>
        <p:spPr>
          <a:xfrm>
            <a:off x="755779" y="1951672"/>
            <a:ext cx="9965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Python's </a:t>
            </a:r>
            <a:r>
              <a:rPr lang="en-IN" sz="2800" dirty="0" err="1"/>
              <a:t>Tkinter</a:t>
            </a:r>
            <a:r>
              <a:rPr lang="en-IN" sz="2800" dirty="0"/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MySQL database for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tkinter</a:t>
            </a:r>
            <a:r>
              <a:rPr lang="en-IN" sz="2800" dirty="0"/>
              <a:t> for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mysql.connector</a:t>
            </a:r>
            <a:r>
              <a:rPr lang="en-IN" sz="2800" dirty="0"/>
              <a:t> for database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Language:</a:t>
            </a:r>
            <a:r>
              <a:rPr lang="en-IN" sz="2800" dirty="0"/>
              <a:t> Python.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4A7D-B21B-E024-29F8-705D9C0A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5" y="438539"/>
            <a:ext cx="2668555" cy="275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02E58-3082-5C7B-9E84-C02E5980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47" y="3428999"/>
            <a:ext cx="2664474" cy="22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6015-2472-C7E7-FB34-C84808EEC671}"/>
              </a:ext>
            </a:extLst>
          </p:cNvPr>
          <p:cNvSpPr txBox="1"/>
          <p:nvPr/>
        </p:nvSpPr>
        <p:spPr>
          <a:xfrm>
            <a:off x="755779" y="541175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Workflow: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3C18-A744-6341-F8AD-690EE88BC268}"/>
              </a:ext>
            </a:extLst>
          </p:cNvPr>
          <p:cNvSpPr txBox="1"/>
          <p:nvPr/>
        </p:nvSpPr>
        <p:spPr>
          <a:xfrm>
            <a:off x="905069" y="1741504"/>
            <a:ext cx="6326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User Login: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DEOs and Village Officials log in using their credentials.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Homepages: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DEO: Manage village official logins.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Village Official: Manage families and members.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Database Operations: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Add/View family and member data.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C25F-D861-11E1-B051-7001CE5A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31819"/>
            <a:ext cx="4791075" cy="185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E3A08-740F-D686-533D-9413ACAC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249579"/>
            <a:ext cx="4791075" cy="2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848E9-5D5A-532B-C84A-4AD4E5C3F63C}"/>
              </a:ext>
            </a:extLst>
          </p:cNvPr>
          <p:cNvSpPr txBox="1"/>
          <p:nvPr/>
        </p:nvSpPr>
        <p:spPr>
          <a:xfrm>
            <a:off x="913720" y="705223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Functionalities</a:t>
            </a:r>
            <a:r>
              <a:rPr lang="en-IN" sz="3600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88D76-3ADE-3D6E-DBD1-9DD419A9D2B8}"/>
              </a:ext>
            </a:extLst>
          </p:cNvPr>
          <p:cNvSpPr txBox="1"/>
          <p:nvPr/>
        </p:nvSpPr>
        <p:spPr>
          <a:xfrm>
            <a:off x="895738" y="1822160"/>
            <a:ext cx="5561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Login System: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DEO and Village Official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DEO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logins for village officials.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Village Official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Add/View families and family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Integration: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Securely manage village-related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FBAB-8DE8-0DBE-81AC-341E9E9A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99" y="705223"/>
            <a:ext cx="3025548" cy="508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646CC-203F-1EEB-E364-27F005A3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6" y="705223"/>
            <a:ext cx="286692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EB225-A8CF-9388-3599-BE50180C25FD}"/>
              </a:ext>
            </a:extLst>
          </p:cNvPr>
          <p:cNvSpPr txBox="1"/>
          <p:nvPr/>
        </p:nvSpPr>
        <p:spPr>
          <a:xfrm>
            <a:off x="634482" y="830424"/>
            <a:ext cx="44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Code Structure: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9B955-45A2-48D4-DFA9-AD3534FA3F5D}"/>
              </a:ext>
            </a:extLst>
          </p:cNvPr>
          <p:cNvSpPr txBox="1"/>
          <p:nvPr/>
        </p:nvSpPr>
        <p:spPr>
          <a:xfrm>
            <a:off x="634482" y="1922106"/>
            <a:ext cx="71675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Main Application Class: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VillageDataInfoHub</a:t>
            </a:r>
            <a:r>
              <a:rPr lang="en-IN" sz="2000" dirty="0"/>
              <a:t> – Handles UI  and navigation</a:t>
            </a:r>
          </a:p>
          <a:p>
            <a:endParaRPr lang="en-IN" sz="2000" dirty="0"/>
          </a:p>
          <a:p>
            <a:r>
              <a:rPr lang="en-IN" sz="2000" b="1" dirty="0"/>
              <a:t>Data Connection Function: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connect_db</a:t>
            </a:r>
            <a:r>
              <a:rPr lang="en-IN" sz="2000" dirty="0"/>
              <a:t>() – Establishes a MySQL connection</a:t>
            </a:r>
          </a:p>
          <a:p>
            <a:endParaRPr lang="en-IN" sz="2000" dirty="0"/>
          </a:p>
          <a:p>
            <a:r>
              <a:rPr lang="en-IN" sz="2000" b="1" dirty="0"/>
              <a:t>Login Verification: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Verify_login</a:t>
            </a:r>
            <a:r>
              <a:rPr lang="en-IN" sz="2000" dirty="0"/>
              <a:t>() -  Validates user credentials.</a:t>
            </a:r>
          </a:p>
          <a:p>
            <a:endParaRPr lang="en-IN" sz="2000" dirty="0"/>
          </a:p>
          <a:p>
            <a:r>
              <a:rPr lang="en-IN" sz="2000" b="1" dirty="0"/>
              <a:t>CRUD Operations:</a:t>
            </a:r>
          </a:p>
          <a:p>
            <a:r>
              <a:rPr lang="en-IN" sz="2000" dirty="0"/>
              <a:t>         Methods for adding and viewing families and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3E6C-185D-842E-C4E2-F6175DD6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42904"/>
            <a:ext cx="4671526" cy="288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6BD76-1F9D-272C-434D-7987AB27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3307276"/>
            <a:ext cx="4671527" cy="28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50BC4-1A10-7A85-F5D0-5065127CE52F}"/>
              </a:ext>
            </a:extLst>
          </p:cNvPr>
          <p:cNvSpPr txBox="1"/>
          <p:nvPr/>
        </p:nvSpPr>
        <p:spPr>
          <a:xfrm>
            <a:off x="475860" y="298580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Database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1B8A1-FC19-729E-8CF3-724D9F9F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1" y="738678"/>
            <a:ext cx="66261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Stores village information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DEO login details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village_officials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village official credentials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family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details of family members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C0A0-D096-414A-3C25-7823372F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209939"/>
            <a:ext cx="5094516" cy="309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A5113-3816-6F5F-583C-ACE9AECC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548226"/>
            <a:ext cx="5094516" cy="29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B58-B694-6C52-1417-03B5189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2" y="6167534"/>
            <a:ext cx="5414865" cy="2761860"/>
          </a:xfrm>
        </p:spPr>
        <p:txBody>
          <a:bodyPr>
            <a:normAutofit fontScale="90000"/>
          </a:bodyPr>
          <a:lstStyle/>
          <a:p>
            <a:br>
              <a:rPr lang="en-IN" sz="2000" dirty="0"/>
            </a:br>
            <a:r>
              <a:rPr lang="en-IN" sz="2700" b="1" dirty="0"/>
              <a:t>Challenge: </a:t>
            </a:r>
            <a:br>
              <a:rPr lang="en-IN" sz="2700" dirty="0"/>
            </a:br>
            <a:r>
              <a:rPr lang="en-IN" sz="2200" dirty="0"/>
              <a:t>Handling database connection errors.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Added error handling in database operations</a:t>
            </a:r>
            <a:br>
              <a:rPr lang="en-IN" sz="1600" dirty="0"/>
            </a:br>
            <a:br>
              <a:rPr lang="en-IN" sz="2700" dirty="0"/>
            </a:br>
            <a:r>
              <a:rPr lang="en-IN" sz="2700" b="1" dirty="0"/>
              <a:t>Challenge:</a:t>
            </a:r>
            <a:br>
              <a:rPr lang="en-IN" sz="2700" b="1" dirty="0"/>
            </a:br>
            <a:r>
              <a:rPr lang="en-IN" sz="2200" dirty="0"/>
              <a:t>User-friendly navigation.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Designed clear workflows for both user roles</a:t>
            </a:r>
            <a:r>
              <a:rPr lang="en-IN" sz="900" dirty="0"/>
              <a:t>.</a:t>
            </a:r>
            <a:br>
              <a:rPr lang="en-IN" sz="9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91E8-547F-2B7B-CE0C-ED14399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382" y="2146041"/>
            <a:ext cx="4967618" cy="647641"/>
          </a:xfrm>
        </p:spPr>
        <p:txBody>
          <a:bodyPr>
            <a:noAutofit/>
          </a:bodyPr>
          <a:lstStyle/>
          <a:p>
            <a:r>
              <a:rPr lang="en-IN" sz="2800" b="1" dirty="0"/>
              <a:t>Challenges and Solutions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BA6B29-BF1E-42B8-9E07-5EBC17C31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5" y="251787"/>
            <a:ext cx="9162660" cy="1474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2AFE-F394-8DF1-9AA2-A8210E1B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4D477-699A-8384-1F75-7327F9A8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3083259"/>
            <a:ext cx="4764766" cy="3224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data visualization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advanced search and filtering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security with hashed passwords and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Migrate to a web-based platform for wider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0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C656D-C6F8-DC0C-755E-BA7807946755}"/>
              </a:ext>
            </a:extLst>
          </p:cNvPr>
          <p:cNvSpPr txBox="1"/>
          <p:nvPr/>
        </p:nvSpPr>
        <p:spPr>
          <a:xfrm>
            <a:off x="214604" y="143852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 OF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48E8-39A7-8C3F-5815-0ED5A6F1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513185"/>
            <a:ext cx="2808514" cy="140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ED08A-0C12-A678-85E2-C3F7556D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513185"/>
            <a:ext cx="2890838" cy="140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D9549-3EB9-672D-5B2F-5B92CFB0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090058"/>
            <a:ext cx="2890837" cy="3872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2FCA-40CC-983F-A769-A6F6F847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16" y="503854"/>
            <a:ext cx="2705877" cy="2995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E5229-8348-419F-204D-3C9C09F4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090058"/>
            <a:ext cx="2808514" cy="3872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E3BB4E-00FE-1FCC-DAD4-E96226FDF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35" y="503854"/>
            <a:ext cx="2675749" cy="5467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618671-D461-6FBE-2B5B-1A06CD45D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43" y="3609391"/>
            <a:ext cx="2675749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{1662B1E3-0E39-4A2B-8825-25CEE1EFB593}tf56160789_win32</Template>
  <TotalTime>83</TotalTime>
  <Words>493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Bookman Old Style</vt:lpstr>
      <vt:lpstr>Calibri</vt:lpstr>
      <vt:lpstr>Franklin Gothic Book</vt:lpstr>
      <vt:lpstr>Nunito</vt:lpstr>
      <vt:lpstr>Custom</vt:lpstr>
      <vt:lpstr>Python Project </vt:lpstr>
      <vt:lpstr>                Introduction: Content: Purpose:             To manage village data with roles for DEOs and       Village Officials. Key Features:            Login functionality for different roles.            Add and manage family and family member data.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Challenge:  Handling database connection errors. Solution:  Added error handling in database operations  Challenge: User-friendly navigation. Solution:  Designed clear workflows for both user roles.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Venkatarami Reddy Vemireddy</dc:creator>
  <cp:lastModifiedBy>Venkatarami Reddy Vemireddy</cp:lastModifiedBy>
  <cp:revision>1</cp:revision>
  <dcterms:created xsi:type="dcterms:W3CDTF">2024-11-25T13:00:45Z</dcterms:created>
  <dcterms:modified xsi:type="dcterms:W3CDTF">2024-11-26T04:28:01Z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