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Container Security Project – Product Thinking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Venkatesh Selvaraj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1 – Dashboard Requirements &amp; UX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the goals of a Kubernetes vulnerability dashboard</a:t>
            </a:r>
          </a:p>
          <a:p>
            <a:r>
              <a:t>Defined key user needs: quick visual overview, detailed insights</a:t>
            </a:r>
          </a:p>
          <a:p>
            <a:r>
              <a:t>Created low-fidelity wireframes using Figma:</a:t>
            </a:r>
          </a:p>
          <a:p>
            <a:r>
              <a:t>- Wireframe 1: Overall dashboard with score, vulnerabilities, images</a:t>
            </a:r>
          </a:p>
          <a:p>
            <a:r>
              <a:t>- Wireframe 2: Image Details page with severity breakdown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2 – Kubernetes Security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Kubescape to scan a local Kubernetes cluster (Minikube)</a:t>
            </a:r>
          </a:p>
          <a:p>
            <a:r>
              <a:t>Applied NSA framework to evaluate misconfigurations</a:t>
            </a:r>
          </a:p>
          <a:p>
            <a:r>
              <a:t>Findings saved in `findings.json`, pushed to GitHub</a:t>
            </a:r>
          </a:p>
          <a:p>
            <a:r>
              <a:t>Results:</a:t>
            </a:r>
          </a:p>
          <a:p>
            <a:r>
              <a:t>- Compliance Score: 79%</a:t>
            </a:r>
          </a:p>
          <a:p>
            <a:r>
              <a:t>- 7 failed controls (e.g., service account mapping, PSP, audit logs)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PM Perspective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Balanced user needs (clarity, visuals) with security goals (visibility, remediation)</a:t>
            </a:r>
          </a:p>
          <a:p>
            <a:r>
              <a:t>Designed with simplicity and developer usability in mind</a:t>
            </a:r>
          </a:p>
          <a:p>
            <a:r>
              <a:t>Next steps (if part of a real product):</a:t>
            </a:r>
          </a:p>
          <a:p>
            <a:r>
              <a:t>- Add filtering &amp; sorting by severity or namespace</a:t>
            </a:r>
          </a:p>
          <a:p>
            <a:r>
              <a:t>- Integrate with CI/CD tools (e.g., GitHub Actions)</a:t>
            </a:r>
          </a:p>
          <a:p>
            <a:r>
              <a:t>- Trigger alerts for new critical vulnerabilities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