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5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6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17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4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4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4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1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What do you mean ‘neither completely regular nor completely random’?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Can you clarify self organizing?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How does Mendelian Inheritance work?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Can you give more details about the Central Dogma of Molecular Biology?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dc:creator>Venkatesh Subramanian</dc:creator>
  <cp:lastModifiedBy>Venkatesh Subramanian</cp:lastModifiedBy>
  <cp:revision>5</cp:revision>
  <dcterms:created xsi:type="dcterms:W3CDTF">2018-11-01T19:03:17Z</dcterms:created>
  <dcterms:modified xsi:type="dcterms:W3CDTF">2018-11-01T21:09:08Z</dcterms:modified>
</cp:coreProperties>
</file>