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6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17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4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4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C543-EB09-4A43-8F67-F970D950878D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68A7-6620-45C0-9BCD-97DCAE979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 do you mean ‘neither completely regular nor completely random’?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Can you clarify self organizing?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How does Mendelian Inheritance work?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Can you give more details about the Central Dogma of </a:t>
            </a:r>
            <a:r>
              <a:rPr lang="en-IN" smtClean="0"/>
              <a:t>Molecular Biology?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>Venkatesh Subramanian</dc:creator>
  <cp:lastModifiedBy>Venkatesh Subramanian</cp:lastModifiedBy>
  <cp:revision>3</cp:revision>
  <dcterms:created xsi:type="dcterms:W3CDTF">2018-11-01T19:03:17Z</dcterms:created>
  <dcterms:modified xsi:type="dcterms:W3CDTF">2018-11-01T19:06:53Z</dcterms:modified>
</cp:coreProperties>
</file>