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DBF7-0140-4B67-BE05-8361686A7DE1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EEBBF-6837-4D13-8B15-DBD9A525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8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Intro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0470B-C254-4AF7-A77E-5D5FD946EA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6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4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4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5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6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4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3895-3F20-4B0F-B004-3F522BF5E83E}" type="datetimeFigureOut">
              <a:rPr lang="en-IN" smtClean="0"/>
              <a:t>31-10-2018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802D-DA36-44E6-B2D8-94754473D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630" y="2057399"/>
            <a:ext cx="9668350" cy="713805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Primer to Complex Diseases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1630" y="3229180"/>
            <a:ext cx="9144000" cy="190647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seminar by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Venkatesh. S (Roll No.:176PH023)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M.Sc. Physics</a:t>
            </a:r>
          </a:p>
          <a:p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(As part of seminar course PH893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Odd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Semester, 2018)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6304" y="73244"/>
            <a:ext cx="1713069" cy="1984155"/>
            <a:chOff x="0" y="139003"/>
            <a:chExt cx="2019299" cy="26319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67" y="139003"/>
              <a:ext cx="1223963" cy="10775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0" y="1216584"/>
              <a:ext cx="2019299" cy="155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National Institute of Technology Karnataka, Surathkal</a:t>
              </a:r>
            </a:p>
            <a:p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7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87" y="86263"/>
            <a:ext cx="10515600" cy="59522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3145" y="681486"/>
            <a:ext cx="7453225" cy="60212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 smtClean="0"/>
              <a:t>What is a Complex disease?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What is a Complex system?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Properties of Complex systems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What is a Complex disease?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Complex disease as a Complex System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How to study Complex diseases?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A general statement of the problem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A Physics problem – The </a:t>
            </a:r>
            <a:r>
              <a:rPr lang="en-IN" dirty="0" err="1" smtClean="0"/>
              <a:t>Ising</a:t>
            </a:r>
            <a:r>
              <a:rPr lang="en-IN" dirty="0" smtClean="0"/>
              <a:t> model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Combinatorial optimization requires Graphs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The answer – Complex Networks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What can we ai</a:t>
            </a:r>
            <a:r>
              <a:rPr lang="en-IN" dirty="0"/>
              <a:t>m</a:t>
            </a:r>
            <a:r>
              <a:rPr lang="en-IN" dirty="0" smtClean="0"/>
              <a:t> to study with Complex Networks?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Measures that matter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Large scale structure 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Dynamics and other behaviour</a:t>
            </a:r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1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6"/>
            <a:ext cx="10515600" cy="741873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/>
              <a:t>What is a Complex System?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2913" y="836652"/>
            <a:ext cx="5279366" cy="54960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“Complex </a:t>
            </a:r>
            <a:r>
              <a:rPr lang="en-IN" sz="2400" dirty="0"/>
              <a:t>systems are networks made of a number of components that interact </a:t>
            </a:r>
            <a:r>
              <a:rPr lang="en-IN" sz="2400" dirty="0" smtClean="0"/>
              <a:t>with each </a:t>
            </a:r>
            <a:r>
              <a:rPr lang="en-IN" sz="2400" dirty="0"/>
              <a:t>other, typically in a nonlinear fashion. Complex systems may arise and </a:t>
            </a:r>
            <a:r>
              <a:rPr lang="en-IN" sz="2400" dirty="0" smtClean="0"/>
              <a:t>evolve through </a:t>
            </a:r>
            <a:r>
              <a:rPr lang="en-IN" sz="2400" dirty="0"/>
              <a:t>self-organization, such that they are neither completely regular nor </a:t>
            </a:r>
            <a:r>
              <a:rPr lang="en-IN" sz="2400" dirty="0" smtClean="0"/>
              <a:t>completely random</a:t>
            </a:r>
            <a:r>
              <a:rPr lang="en-IN" sz="2400" dirty="0"/>
              <a:t>, permitting the development of emergent </a:t>
            </a:r>
            <a:r>
              <a:rPr lang="en-IN" sz="2400" dirty="0" smtClean="0"/>
              <a:t>behaviour </a:t>
            </a:r>
            <a:r>
              <a:rPr lang="en-IN" sz="2400" dirty="0"/>
              <a:t>at </a:t>
            </a:r>
            <a:r>
              <a:rPr lang="en-IN" sz="2400" dirty="0" smtClean="0"/>
              <a:t>macroscopic scales.”</a:t>
            </a:r>
            <a:r>
              <a:rPr lang="en-IN" sz="2400" baseline="30000" dirty="0" smtClean="0"/>
              <a:t>1</a:t>
            </a:r>
            <a:endParaRPr lang="en-IN" sz="2400" baseline="30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54" y="914401"/>
            <a:ext cx="5686245" cy="5262564"/>
          </a:xfrm>
        </p:spPr>
      </p:pic>
      <p:sp>
        <p:nvSpPr>
          <p:cNvPr id="7" name="TextBox 6"/>
          <p:cNvSpPr txBox="1"/>
          <p:nvPr/>
        </p:nvSpPr>
        <p:spPr>
          <a:xfrm>
            <a:off x="232913" y="6176965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1,2.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9682" y="6254827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 1. Concept map of Complex systems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663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53458"/>
            <a:ext cx="1051560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 smtClean="0"/>
              <a:t>Properties of Complex systems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0352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a Complex Disease?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3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201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 Primer to Complex Diseases</vt:lpstr>
      <vt:lpstr>Contents</vt:lpstr>
      <vt:lpstr>What is a Complex System?</vt:lpstr>
      <vt:lpstr>PowerPoint Presentation</vt:lpstr>
      <vt:lpstr>What is a Complex Disease?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to Complex Diseases</dc:title>
  <dc:creator>Venkatesh Subramanian</dc:creator>
  <cp:lastModifiedBy>Venkatesh Subramanian</cp:lastModifiedBy>
  <cp:revision>54</cp:revision>
  <dcterms:created xsi:type="dcterms:W3CDTF">2018-10-31T08:45:24Z</dcterms:created>
  <dcterms:modified xsi:type="dcterms:W3CDTF">2018-11-01T03:05:05Z</dcterms:modified>
</cp:coreProperties>
</file>