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B33F2DF-0385-4A94-8815-6F70A9BB101B}" type="datetimeFigureOut">
              <a:rPr lang="en-IN" smtClean="0"/>
              <a:t>21/07/2020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76A5653-BC67-429C-8257-60253885857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33F2DF-0385-4A94-8815-6F70A9BB101B}"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6A5653-BC67-429C-8257-60253885857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33F2DF-0385-4A94-8815-6F70A9BB101B}"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6A5653-BC67-429C-8257-60253885857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B33F2DF-0385-4A94-8815-6F70A9BB101B}"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6A5653-BC67-429C-8257-60253885857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33F2DF-0385-4A94-8815-6F70A9BB101B}" type="datetimeFigureOut">
              <a:rPr lang="en-IN" smtClean="0"/>
              <a:t>21/07/2020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6A5653-BC67-429C-8257-60253885857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33F2DF-0385-4A94-8815-6F70A9BB101B}"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6A5653-BC67-429C-8257-60253885857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B33F2DF-0385-4A94-8815-6F70A9BB101B}" type="datetimeFigureOut">
              <a:rPr lang="en-IN" smtClean="0"/>
              <a:t>21/07/2020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6A5653-BC67-429C-8257-60253885857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B33F2DF-0385-4A94-8815-6F70A9BB101B}" type="datetimeFigureOut">
              <a:rPr lang="en-IN" smtClean="0"/>
              <a:t>21/07/2020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6A5653-BC67-429C-8257-60253885857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3F2DF-0385-4A94-8815-6F70A9BB101B}" type="datetimeFigureOut">
              <a:rPr lang="en-IN" smtClean="0"/>
              <a:t>21/07/2020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6A5653-BC67-429C-8257-60253885857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B33F2DF-0385-4A94-8815-6F70A9BB101B}"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6A5653-BC67-429C-8257-60253885857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B33F2DF-0385-4A94-8815-6F70A9BB101B}" type="datetimeFigureOut">
              <a:rPr lang="en-IN" smtClean="0"/>
              <a:t>21/07/2020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76A5653-BC67-429C-8257-602538858574}"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33F2DF-0385-4A94-8815-6F70A9BB101B}" type="datetimeFigureOut">
              <a:rPr lang="en-IN" smtClean="0"/>
              <a:t>21/07/2020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76A5653-BC67-429C-8257-602538858574}"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cityofnewyork.us/City-Government/Borough-Boundaries/tqmj-j8zm"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548680"/>
            <a:ext cx="8229600" cy="2376264"/>
          </a:xfrm>
        </p:spPr>
        <p:txBody>
          <a:bodyPr/>
          <a:lstStyle/>
          <a:p>
            <a:pPr algn="ctr"/>
            <a:r>
              <a:rPr lang="en-IN" dirty="0" smtClean="0"/>
              <a:t>The Battle of </a:t>
            </a:r>
            <a:r>
              <a:rPr lang="en-IN" dirty="0" err="1" smtClean="0"/>
              <a:t>Neighborhoods</a:t>
            </a:r>
            <a:endParaRPr lang="en-IN" dirty="0"/>
          </a:p>
        </p:txBody>
      </p:sp>
      <p:sp>
        <p:nvSpPr>
          <p:cNvPr id="3" name="Subtitle 2"/>
          <p:cNvSpPr>
            <a:spLocks noGrp="1"/>
          </p:cNvSpPr>
          <p:nvPr>
            <p:ph type="subTitle" idx="1"/>
          </p:nvPr>
        </p:nvSpPr>
        <p:spPr>
          <a:xfrm>
            <a:off x="1043608" y="4509120"/>
            <a:ext cx="7854696" cy="1752600"/>
          </a:xfrm>
        </p:spPr>
        <p:txBody>
          <a:bodyPr/>
          <a:lstStyle/>
          <a:p>
            <a:endParaRPr lang="en-IN" dirty="0"/>
          </a:p>
        </p:txBody>
      </p:sp>
    </p:spTree>
    <p:extLst>
      <p:ext uri="{BB962C8B-B14F-4D97-AF65-F5344CB8AC3E}">
        <p14:creationId xmlns:p14="http://schemas.microsoft.com/office/powerpoint/2010/main" val="147493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Introduction:</a:t>
            </a:r>
            <a:endParaRPr lang="en-IN" dirty="0"/>
          </a:p>
        </p:txBody>
      </p:sp>
      <p:sp>
        <p:nvSpPr>
          <p:cNvPr id="3" name="Content Placeholder 2"/>
          <p:cNvSpPr>
            <a:spLocks noGrp="1"/>
          </p:cNvSpPr>
          <p:nvPr>
            <p:ph idx="1"/>
          </p:nvPr>
        </p:nvSpPr>
        <p:spPr/>
        <p:txBody>
          <a:bodyPr>
            <a:normAutofit fontScale="625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a:p>
            <a:endParaRPr lang="en-IN" dirty="0"/>
          </a:p>
        </p:txBody>
      </p:sp>
    </p:spTree>
    <p:extLst>
      <p:ext uri="{BB962C8B-B14F-4D97-AF65-F5344CB8AC3E}">
        <p14:creationId xmlns:p14="http://schemas.microsoft.com/office/powerpoint/2010/main" val="144199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Problem</a:t>
            </a:r>
            <a:endParaRPr lang="en-IN" dirty="0"/>
          </a:p>
        </p:txBody>
      </p:sp>
      <p:sp>
        <p:nvSpPr>
          <p:cNvPr id="3" name="Content Placeholder 2"/>
          <p:cNvSpPr>
            <a:spLocks noGrp="1"/>
          </p:cNvSpPr>
          <p:nvPr>
            <p:ph idx="1"/>
          </p:nvPr>
        </p:nvSpPr>
        <p:spPr/>
        <p:txBody>
          <a:bodyPr>
            <a:normAutofit lnSpcReduction="10000"/>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a:p>
            <a:endParaRPr lang="en-IN" dirty="0"/>
          </a:p>
        </p:txBody>
      </p:sp>
    </p:spTree>
    <p:extLst>
      <p:ext uri="{BB962C8B-B14F-4D97-AF65-F5344CB8AC3E}">
        <p14:creationId xmlns:p14="http://schemas.microsoft.com/office/powerpoint/2010/main" val="301097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Data </a:t>
            </a:r>
            <a:r>
              <a:rPr lang="en-IN" b="1" dirty="0" smtClean="0"/>
              <a:t>Section</a:t>
            </a:r>
            <a:endParaRPr lang="en-IN" dirty="0"/>
          </a:p>
        </p:txBody>
      </p:sp>
      <p:sp>
        <p:nvSpPr>
          <p:cNvPr id="3" name="Content Placeholder 2"/>
          <p:cNvSpPr>
            <a:spLocks noGrp="1"/>
          </p:cNvSpPr>
          <p:nvPr>
            <p:ph idx="1"/>
          </p:nvPr>
        </p:nvSpPr>
        <p:spPr/>
        <p:txBody>
          <a:bodyPr>
            <a:normAutofit fontScale="92500" lnSpcReduction="10000"/>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2"/>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err="1"/>
              <a:t>GeoSpace</a:t>
            </a:r>
            <a:r>
              <a:rPr lang="en-IN" sz="2000" dirty="0"/>
              <a:t> data</a:t>
            </a:r>
          </a:p>
          <a:p>
            <a:pPr lvl="1" algn="just"/>
            <a:r>
              <a:rPr lang="en-IN" sz="1800" dirty="0"/>
              <a:t>Data source : </a:t>
            </a:r>
            <a:r>
              <a:rPr lang="en-IN" sz="1800" u="sng" dirty="0">
                <a:hlinkClick r:id="rId3"/>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a:t>
            </a:r>
            <a:r>
              <a:rPr lang="en-IN" sz="1800" dirty="0" err="1"/>
              <a:t>choropleth</a:t>
            </a:r>
            <a:r>
              <a:rPr lang="en-IN" sz="1800" dirty="0"/>
              <a:t> map.</a:t>
            </a:r>
          </a:p>
          <a:p>
            <a:endParaRPr lang="en-IN" dirty="0"/>
          </a:p>
        </p:txBody>
      </p:sp>
    </p:spTree>
    <p:extLst>
      <p:ext uri="{BB962C8B-B14F-4D97-AF65-F5344CB8AC3E}">
        <p14:creationId xmlns:p14="http://schemas.microsoft.com/office/powerpoint/2010/main" val="2548315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Methodology</a:t>
            </a:r>
            <a:endParaRPr lang="en-IN" dirty="0"/>
          </a:p>
        </p:txBody>
      </p:sp>
      <p:sp>
        <p:nvSpPr>
          <p:cNvPr id="3" name="Content Placeholder 2"/>
          <p:cNvSpPr>
            <a:spLocks noGrp="1"/>
          </p:cNvSpPr>
          <p:nvPr>
            <p:ph idx="1"/>
          </p:nvPr>
        </p:nvSpPr>
        <p:spPr/>
        <p:txBody>
          <a:bodyPr>
            <a:normAutofit fontScale="70000" lnSpcReduction="20000"/>
          </a:bodyPr>
          <a:lstStyle/>
          <a:p>
            <a:pPr marL="502920" lvl="0" indent="-457200" algn="just">
              <a:buFont typeface="+mj-lt"/>
              <a:buAutoNum type="arabicPeriod"/>
            </a:pPr>
            <a:r>
              <a:rPr lang="en-IN" dirty="0"/>
              <a:t>We begin by collecting the New York city data from the following link "</a:t>
            </a:r>
            <a:r>
              <a:rPr lang="en-IN" dirty="0">
                <a:hlinkClick r:id="rId2"/>
              </a:rPr>
              <a:t>https://cocl.us/</a:t>
            </a:r>
            <a:r>
              <a:rPr lang="en-IN" dirty="0" err="1">
                <a:hlinkClick r:id="rId2"/>
              </a:rPr>
              <a:t>new_york_dataset</a:t>
            </a:r>
            <a:r>
              <a:rPr lang="en-IN" dirty="0">
                <a:hlinkClick r:id="rId2"/>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267613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Conclusion</a:t>
            </a:r>
            <a:endParaRPr lang="en-IN" dirty="0"/>
          </a:p>
        </p:txBody>
      </p:sp>
      <p:sp>
        <p:nvSpPr>
          <p:cNvPr id="3" name="Content Placeholder 2"/>
          <p:cNvSpPr>
            <a:spLocks noGrp="1"/>
          </p:cNvSpPr>
          <p:nvPr>
            <p:ph idx="1"/>
          </p:nvPr>
        </p:nvSpPr>
        <p:spPr/>
        <p:txBody>
          <a:bodyPr>
            <a:normAutofit fontScale="77500" lnSpcReduction="2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smtClean="0"/>
              <a:t>Astoria </a:t>
            </a:r>
            <a:r>
              <a:rPr lang="en-IN" dirty="0"/>
              <a:t>(Queens), </a:t>
            </a:r>
            <a:r>
              <a:rPr lang="en-IN" dirty="0" err="1"/>
              <a:t>Blissville</a:t>
            </a:r>
            <a:r>
              <a:rPr lang="en-IN" dirty="0"/>
              <a:t> (Queens), Civic </a:t>
            </a:r>
            <a:r>
              <a:rPr lang="en-IN" dirty="0" err="1"/>
              <a:t>Center</a:t>
            </a:r>
            <a:r>
              <a:rPr lang="en-IN" dirty="0"/>
              <a:t>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endParaRPr lang="en-IN" dirty="0"/>
          </a:p>
        </p:txBody>
      </p:sp>
      <p:pic>
        <p:nvPicPr>
          <p:cNvPr id="4" name="Picture 3"/>
          <p:cNvPicPr/>
          <p:nvPr/>
        </p:nvPicPr>
        <p:blipFill rotWithShape="1">
          <a:blip r:embed="rId2"/>
          <a:srcRect r="41869"/>
          <a:stretch/>
        </p:blipFill>
        <p:spPr>
          <a:xfrm>
            <a:off x="1691680" y="3140968"/>
            <a:ext cx="4968552" cy="1442006"/>
          </a:xfrm>
          <a:prstGeom prst="rect">
            <a:avLst/>
          </a:prstGeom>
        </p:spPr>
      </p:pic>
    </p:spTree>
    <p:extLst>
      <p:ext uri="{BB962C8B-B14F-4D97-AF65-F5344CB8AC3E}">
        <p14:creationId xmlns:p14="http://schemas.microsoft.com/office/powerpoint/2010/main" val="2119112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TotalTime>
  <Words>691</Words>
  <Application>Microsoft Office PowerPoint</Application>
  <PresentationFormat>On-screen Show (4:3)</PresentationFormat>
  <Paragraphs>45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The Battle of Neighborhoods</vt:lpstr>
      <vt:lpstr>Introduction:</vt:lpstr>
      <vt:lpstr>Problem</vt:lpstr>
      <vt:lpstr>Data Section</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Windows User</dc:creator>
  <cp:lastModifiedBy>Windows User</cp:lastModifiedBy>
  <cp:revision>2</cp:revision>
  <dcterms:created xsi:type="dcterms:W3CDTF">2020-07-21T10:17:06Z</dcterms:created>
  <dcterms:modified xsi:type="dcterms:W3CDTF">2020-07-21T10:50:59Z</dcterms:modified>
</cp:coreProperties>
</file>