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463" r:id="rId1"/>
  </p:sldMasterIdLst>
  <p:notesMasterIdLst>
    <p:notesMasterId r:id="rId3"/>
  </p:notesMasterIdLst>
  <p:handoutMasterIdLst>
    <p:handoutMasterId r:id="rId4"/>
  </p:handout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userDrawn="1">
          <p15:clr>
            <a:srgbClr val="A4A3A4"/>
          </p15:clr>
        </p15:guide>
        <p15:guide id="2" pos="95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A65F"/>
    <a:srgbClr val="666439"/>
    <a:srgbClr val="6C6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31"/>
    <p:restoredTop sz="96205"/>
  </p:normalViewPr>
  <p:slideViewPr>
    <p:cSldViewPr snapToGrid="0">
      <p:cViewPr varScale="1">
        <p:scale>
          <a:sx n="10" d="100"/>
          <a:sy n="10" d="100"/>
        </p:scale>
        <p:origin x="2228" y="4"/>
      </p:cViewPr>
      <p:guideLst>
        <p:guide orient="horz" pos="13481"/>
        <p:guide pos="9535"/>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2AA54E-CC62-AB6A-4783-CF2D90C67E30}"/>
              </a:ext>
            </a:extLst>
          </p:cNvPr>
          <p:cNvSpPr>
            <a:spLocks noGrp="1"/>
          </p:cNvSpPr>
          <p:nvPr>
            <p:ph type="hdr" sz="quarter"/>
          </p:nvPr>
        </p:nvSpPr>
        <p:spPr>
          <a:xfrm>
            <a:off x="0" y="2"/>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22F077C-F51D-A3B6-31FD-9C58D9800F8D}"/>
              </a:ext>
            </a:extLst>
          </p:cNvPr>
          <p:cNvSpPr>
            <a:spLocks noGrp="1"/>
          </p:cNvSpPr>
          <p:nvPr>
            <p:ph type="dt" sz="quarter" idx="1"/>
          </p:nvPr>
        </p:nvSpPr>
        <p:spPr>
          <a:xfrm>
            <a:off x="3884613" y="2"/>
            <a:ext cx="2971800" cy="458788"/>
          </a:xfrm>
          <a:prstGeom prst="rect">
            <a:avLst/>
          </a:prstGeom>
        </p:spPr>
        <p:txBody>
          <a:bodyPr vert="horz" lIns="91440" tIns="45720" rIns="91440" bIns="45720" rtlCol="0"/>
          <a:lstStyle>
            <a:lvl1pPr algn="r">
              <a:defRPr sz="1200"/>
            </a:lvl1pPr>
          </a:lstStyle>
          <a:p>
            <a:fld id="{69B74F97-C7E1-8549-B3BF-AE35B71DCD67}" type="datetimeFigureOut">
              <a:rPr lang="en-US" smtClean="0"/>
              <a:t>1/20/2024</a:t>
            </a:fld>
            <a:endParaRPr lang="en-US"/>
          </a:p>
        </p:txBody>
      </p:sp>
      <p:sp>
        <p:nvSpPr>
          <p:cNvPr id="4" name="Footer Placeholder 3">
            <a:extLst>
              <a:ext uri="{FF2B5EF4-FFF2-40B4-BE49-F238E27FC236}">
                <a16:creationId xmlns:a16="http://schemas.microsoft.com/office/drawing/2014/main" id="{CD183D35-B532-3A8A-9FF4-8DDCAD1F383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5A19149-C520-5BA2-70F5-34099115B46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0CB9533-ADB8-104E-B261-8BC676F74505}" type="slidenum">
              <a:rPr lang="en-US" smtClean="0"/>
              <a:t>‹#›</a:t>
            </a:fld>
            <a:endParaRPr lang="en-US"/>
          </a:p>
        </p:txBody>
      </p:sp>
    </p:spTree>
    <p:extLst>
      <p:ext uri="{BB962C8B-B14F-4D97-AF65-F5344CB8AC3E}">
        <p14:creationId xmlns:p14="http://schemas.microsoft.com/office/powerpoint/2010/main" val="36602276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2"/>
            <a:ext cx="2971800" cy="458788"/>
          </a:xfrm>
          <a:prstGeom prst="rect">
            <a:avLst/>
          </a:prstGeom>
        </p:spPr>
        <p:txBody>
          <a:bodyPr vert="horz" lIns="91440" tIns="45720" rIns="91440" bIns="45720" rtlCol="0"/>
          <a:lstStyle>
            <a:lvl1pPr algn="r">
              <a:defRPr sz="1200"/>
            </a:lvl1pPr>
          </a:lstStyle>
          <a:p>
            <a:fld id="{7FE2A23B-38DB-1A43-A8E5-8BA7A5387413}" type="datetimeFigureOut">
              <a:rPr lang="en-US" smtClean="0"/>
              <a:t>1/20/2024</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710F9E-3CBB-EC4E-A2B8-5F4BA4696F4D}" type="slidenum">
              <a:rPr lang="en-US" smtClean="0"/>
              <a:t>‹#›</a:t>
            </a:fld>
            <a:endParaRPr lang="en-US"/>
          </a:p>
        </p:txBody>
      </p:sp>
    </p:spTree>
    <p:extLst>
      <p:ext uri="{BB962C8B-B14F-4D97-AF65-F5344CB8AC3E}">
        <p14:creationId xmlns:p14="http://schemas.microsoft.com/office/powerpoint/2010/main" val="4105043083"/>
      </p:ext>
    </p:extLst>
  </p:cSld>
  <p:clrMap bg1="lt1" tx1="dk1" bg2="lt2" tx2="dk2" accent1="accent1" accent2="accent2" accent3="accent3" accent4="accent4" accent5="accent5" accent6="accent6" hlink="hlink" folHlink="folHlink"/>
  <p:hf hdr="0" ftr="0" dt="0"/>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38388" y="1143000"/>
            <a:ext cx="218122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710F9E-3CBB-EC4E-A2B8-5F4BA4696F4D}" type="slidenum">
              <a:rPr lang="en-US" smtClean="0"/>
              <a:t>1</a:t>
            </a:fld>
            <a:endParaRPr lang="en-US"/>
          </a:p>
        </p:txBody>
      </p:sp>
    </p:spTree>
    <p:extLst>
      <p:ext uri="{BB962C8B-B14F-4D97-AF65-F5344CB8AC3E}">
        <p14:creationId xmlns:p14="http://schemas.microsoft.com/office/powerpoint/2010/main" val="1953233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6830845" y="3937956"/>
            <a:ext cx="17317422" cy="32637869"/>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2678191" y="6855518"/>
            <a:ext cx="25622730" cy="27431033"/>
          </a:xfrm>
        </p:spPr>
        <p:txBody>
          <a:bodyPr anchor="ctr">
            <a:noAutofit/>
          </a:bodyPr>
          <a:lstStyle>
            <a:lvl1pPr algn="ctr">
              <a:defRPr sz="24832" spc="1987" baseline="0"/>
            </a:lvl1pPr>
          </a:lstStyle>
          <a:p>
            <a:r>
              <a:rPr lang="en-GB"/>
              <a:t>Click to edit Master title style</a:t>
            </a:r>
            <a:endParaRPr lang="en-US" dirty="0"/>
          </a:p>
        </p:txBody>
      </p:sp>
      <p:sp>
        <p:nvSpPr>
          <p:cNvPr id="3" name="Subtitle 2"/>
          <p:cNvSpPr>
            <a:spLocks noGrp="1"/>
          </p:cNvSpPr>
          <p:nvPr>
            <p:ph type="subTitle" idx="1"/>
          </p:nvPr>
        </p:nvSpPr>
        <p:spPr>
          <a:xfrm>
            <a:off x="5500407" y="37318774"/>
            <a:ext cx="19978297" cy="4632886"/>
          </a:xfrm>
        </p:spPr>
        <p:txBody>
          <a:bodyPr anchor="t">
            <a:normAutofit/>
          </a:bodyPr>
          <a:lstStyle>
            <a:lvl1pPr marL="0" indent="0" algn="ctr">
              <a:lnSpc>
                <a:spcPct val="100000"/>
              </a:lnSpc>
              <a:buNone/>
              <a:defRPr sz="4966" b="1" i="0" cap="all" spc="993" baseline="0">
                <a:solidFill>
                  <a:schemeClr val="tx2"/>
                </a:solidFill>
              </a:defRPr>
            </a:lvl1pPr>
            <a:lvl2pPr marL="1135308" indent="0" algn="ctr">
              <a:buNone/>
              <a:defRPr sz="4966"/>
            </a:lvl2pPr>
            <a:lvl3pPr marL="2270615" indent="0" algn="ctr">
              <a:buNone/>
              <a:defRPr sz="4470"/>
            </a:lvl3pPr>
            <a:lvl4pPr marL="3405923" indent="0" algn="ctr">
              <a:buNone/>
              <a:defRPr sz="3973"/>
            </a:lvl4pPr>
            <a:lvl5pPr marL="4541230" indent="0" algn="ctr">
              <a:buNone/>
              <a:defRPr sz="3973"/>
            </a:lvl5pPr>
            <a:lvl6pPr marL="5676538" indent="0" algn="ctr">
              <a:buNone/>
              <a:defRPr sz="3973"/>
            </a:lvl6pPr>
            <a:lvl7pPr marL="6811846" indent="0" algn="ctr">
              <a:buNone/>
              <a:defRPr sz="3973"/>
            </a:lvl7pPr>
            <a:lvl8pPr marL="7947153" indent="0" algn="ctr">
              <a:buNone/>
              <a:defRPr sz="3973"/>
            </a:lvl8pPr>
            <a:lvl9pPr marL="9082461" indent="0" algn="ctr">
              <a:buNone/>
              <a:defRPr sz="3973"/>
            </a:lvl9pPr>
          </a:lstStyle>
          <a:p>
            <a:r>
              <a:rPr lang="en-GB"/>
              <a:t>Click to edit Master subtitle style</a:t>
            </a:r>
            <a:endParaRPr lang="en-US" dirty="0"/>
          </a:p>
        </p:txBody>
      </p:sp>
      <p:sp>
        <p:nvSpPr>
          <p:cNvPr id="4" name="Date Placeholder 3"/>
          <p:cNvSpPr>
            <a:spLocks noGrp="1"/>
          </p:cNvSpPr>
          <p:nvPr>
            <p:ph type="dt" sz="half" idx="10"/>
          </p:nvPr>
        </p:nvSpPr>
        <p:spPr>
          <a:xfrm>
            <a:off x="2678191" y="39793388"/>
            <a:ext cx="5785175" cy="2174903"/>
          </a:xfrm>
        </p:spPr>
        <p:txBody>
          <a:bodyPr/>
          <a:lstStyle>
            <a:lvl1pPr>
              <a:defRPr baseline="0">
                <a:solidFill>
                  <a:schemeClr val="accent1">
                    <a:lumMod val="50000"/>
                  </a:schemeClr>
                </a:solidFill>
              </a:defRPr>
            </a:lvl1pPr>
          </a:lstStyle>
          <a:p>
            <a:fld id="{1A59B2D2-224B-6A43-AA6B-7CFC07190C93}" type="datetimeFigureOut">
              <a:rPr lang="en-US" smtClean="0"/>
              <a:t>1/20/2024</a:t>
            </a:fld>
            <a:endParaRPr lang="en-US"/>
          </a:p>
        </p:txBody>
      </p:sp>
      <p:sp>
        <p:nvSpPr>
          <p:cNvPr id="5" name="Footer Placeholder 4"/>
          <p:cNvSpPr>
            <a:spLocks noGrp="1"/>
          </p:cNvSpPr>
          <p:nvPr>
            <p:ph type="ftr" sz="quarter" idx="11"/>
          </p:nvPr>
        </p:nvSpPr>
        <p:spPr>
          <a:xfrm>
            <a:off x="10380614" y="39793388"/>
            <a:ext cx="10217884" cy="2158263"/>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22515746" y="39793388"/>
            <a:ext cx="5785175" cy="2158263"/>
          </a:xfrm>
        </p:spPr>
        <p:txBody>
          <a:bodyPr/>
          <a:lstStyle>
            <a:lvl1pPr>
              <a:defRPr baseline="0">
                <a:solidFill>
                  <a:schemeClr val="accent1">
                    <a:lumMod val="50000"/>
                  </a:schemeClr>
                </a:solidFill>
              </a:defRPr>
            </a:lvl1pPr>
          </a:lstStyle>
          <a:p>
            <a:fld id="{C05DA3BA-6378-B049-89D3-668C1D2FC3FE}" type="slidenum">
              <a:rPr lang="en-US" smtClean="0"/>
              <a:t>‹#›</a:t>
            </a:fld>
            <a:endParaRPr lang="en-US"/>
          </a:p>
        </p:txBody>
      </p:sp>
      <p:sp>
        <p:nvSpPr>
          <p:cNvPr id="13" name="Rectangle 12"/>
          <p:cNvSpPr/>
          <p:nvPr/>
        </p:nvSpPr>
        <p:spPr>
          <a:xfrm>
            <a:off x="0" y="0"/>
            <a:ext cx="703899" cy="428037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703899" cy="428037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67549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A59B2D2-224B-6A43-AA6B-7CFC07190C93}"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DA3BA-6378-B049-89D3-668C1D2FC3FE}" type="slidenum">
              <a:rPr lang="en-US" smtClean="0"/>
              <a:t>‹#›</a:t>
            </a:fld>
            <a:endParaRPr lang="en-US"/>
          </a:p>
        </p:txBody>
      </p:sp>
    </p:spTree>
    <p:extLst>
      <p:ext uri="{BB962C8B-B14F-4D97-AF65-F5344CB8AC3E}">
        <p14:creationId xmlns:p14="http://schemas.microsoft.com/office/powerpoint/2010/main" val="449002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835241" y="2386637"/>
            <a:ext cx="5866750" cy="34954559"/>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3122130" y="2386637"/>
            <a:ext cx="19234948" cy="3495455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A59B2D2-224B-6A43-AA6B-7CFC07190C93}"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DA3BA-6378-B049-89D3-668C1D2FC3FE}" type="slidenum">
              <a:rPr lang="en-US" smtClean="0"/>
              <a:t>‹#›</a:t>
            </a:fld>
            <a:endParaRPr lang="en-US"/>
          </a:p>
        </p:txBody>
      </p:sp>
    </p:spTree>
    <p:extLst>
      <p:ext uri="{BB962C8B-B14F-4D97-AF65-F5344CB8AC3E}">
        <p14:creationId xmlns:p14="http://schemas.microsoft.com/office/powerpoint/2010/main" val="2743143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70641" y="12784058"/>
            <a:ext cx="12110085" cy="3995019"/>
          </a:xfrm>
        </p:spPr>
        <p:txBody>
          <a:bodyPr anchor="ctr">
            <a:normAutofit/>
          </a:bodyPr>
          <a:lstStyle>
            <a:lvl1pPr marL="0" indent="0">
              <a:buNone/>
              <a:defRPr sz="6245" b="1">
                <a:solidFill>
                  <a:schemeClr val="accent1">
                    <a:lumMod val="75000"/>
                  </a:schemeClr>
                </a:solidFill>
              </a:defRPr>
            </a:lvl1pPr>
            <a:lvl2pPr marL="1427582" indent="0">
              <a:buNone/>
              <a:defRPr sz="6245" b="1"/>
            </a:lvl2pPr>
            <a:lvl3pPr marL="2855165" indent="0">
              <a:buNone/>
              <a:defRPr sz="5620" b="1"/>
            </a:lvl3pPr>
            <a:lvl4pPr marL="4282747" indent="0">
              <a:buNone/>
              <a:defRPr sz="4996" b="1"/>
            </a:lvl4pPr>
            <a:lvl5pPr marL="5710330" indent="0">
              <a:buNone/>
              <a:defRPr sz="4996" b="1"/>
            </a:lvl5pPr>
            <a:lvl6pPr marL="7137913" indent="0">
              <a:buNone/>
              <a:defRPr sz="4996" b="1"/>
            </a:lvl6pPr>
            <a:lvl7pPr marL="8565496" indent="0">
              <a:buNone/>
              <a:defRPr sz="4996" b="1"/>
            </a:lvl7pPr>
            <a:lvl8pPr marL="9993078" indent="0">
              <a:buNone/>
              <a:defRPr sz="4996" b="1"/>
            </a:lvl8pPr>
            <a:lvl9pPr marL="11420661" indent="0">
              <a:buNone/>
              <a:defRPr sz="4996" b="1"/>
            </a:lvl9pPr>
          </a:lstStyle>
          <a:p>
            <a:pPr lvl="0"/>
            <a:r>
              <a:rPr lang="en-GB"/>
              <a:t>Click to edit Master text styles</a:t>
            </a:r>
          </a:p>
        </p:txBody>
      </p:sp>
      <p:sp>
        <p:nvSpPr>
          <p:cNvPr id="4" name="Content Placeholder 3"/>
          <p:cNvSpPr>
            <a:spLocks noGrp="1"/>
          </p:cNvSpPr>
          <p:nvPr>
            <p:ph sz="half" idx="2"/>
          </p:nvPr>
        </p:nvSpPr>
        <p:spPr>
          <a:xfrm>
            <a:off x="2270641" y="17121505"/>
            <a:ext cx="12110085" cy="20545806"/>
          </a:xfrm>
        </p:spPr>
        <p:txBody>
          <a:bodyPr/>
          <a:lstStyle>
            <a:lvl1pPr>
              <a:defRPr sz="6245"/>
            </a:lvl1pPr>
            <a:lvl2pPr>
              <a:defRPr sz="5620"/>
            </a:lvl2pPr>
            <a:lvl3pPr>
              <a:defRPr sz="4996"/>
            </a:lvl3pPr>
            <a:lvl4pPr>
              <a:defRPr sz="4996"/>
            </a:lvl4pPr>
            <a:lvl5pPr>
              <a:defRPr sz="4996"/>
            </a:lvl5pPr>
            <a:lvl6pPr>
              <a:defRPr sz="4996"/>
            </a:lvl6pPr>
            <a:lvl7pPr>
              <a:defRPr sz="4996"/>
            </a:lvl7pPr>
            <a:lvl8pPr>
              <a:defRPr sz="4996"/>
            </a:lvl8pPr>
            <a:lvl9pPr>
              <a:defRPr sz="4996"/>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15961345" y="12784058"/>
            <a:ext cx="12110085" cy="3995019"/>
          </a:xfrm>
        </p:spPr>
        <p:txBody>
          <a:bodyPr anchor="ctr">
            <a:normAutofit/>
          </a:bodyPr>
          <a:lstStyle>
            <a:lvl1pPr marL="0" indent="0">
              <a:buNone/>
              <a:defRPr sz="6245" b="1">
                <a:solidFill>
                  <a:schemeClr val="accent1">
                    <a:lumMod val="75000"/>
                  </a:schemeClr>
                </a:solidFill>
              </a:defRPr>
            </a:lvl1pPr>
            <a:lvl2pPr marL="1427582" indent="0">
              <a:buNone/>
              <a:defRPr sz="6245" b="1"/>
            </a:lvl2pPr>
            <a:lvl3pPr marL="2855165" indent="0">
              <a:buNone/>
              <a:defRPr sz="5620" b="1"/>
            </a:lvl3pPr>
            <a:lvl4pPr marL="4282747" indent="0">
              <a:buNone/>
              <a:defRPr sz="4996" b="1"/>
            </a:lvl4pPr>
            <a:lvl5pPr marL="5710330" indent="0">
              <a:buNone/>
              <a:defRPr sz="4996" b="1"/>
            </a:lvl5pPr>
            <a:lvl6pPr marL="7137913" indent="0">
              <a:buNone/>
              <a:defRPr sz="4996" b="1"/>
            </a:lvl6pPr>
            <a:lvl7pPr marL="8565496" indent="0">
              <a:buNone/>
              <a:defRPr sz="4996" b="1"/>
            </a:lvl7pPr>
            <a:lvl8pPr marL="9993078" indent="0">
              <a:buNone/>
              <a:defRPr sz="4996" b="1"/>
            </a:lvl8pPr>
            <a:lvl9pPr marL="11420661" indent="0">
              <a:buNone/>
              <a:defRPr sz="4996" b="1"/>
            </a:lvl9pPr>
          </a:lstStyle>
          <a:p>
            <a:pPr lvl="0"/>
            <a:r>
              <a:rPr lang="en-GB"/>
              <a:t>Click to edit Master text styles</a:t>
            </a:r>
          </a:p>
        </p:txBody>
      </p:sp>
      <p:sp>
        <p:nvSpPr>
          <p:cNvPr id="6" name="Content Placeholder 5"/>
          <p:cNvSpPr>
            <a:spLocks noGrp="1"/>
          </p:cNvSpPr>
          <p:nvPr>
            <p:ph sz="quarter" idx="4"/>
          </p:nvPr>
        </p:nvSpPr>
        <p:spPr>
          <a:xfrm>
            <a:off x="15961345" y="17121505"/>
            <a:ext cx="12110085" cy="20545806"/>
          </a:xfrm>
        </p:spPr>
        <p:txBody>
          <a:bodyPr/>
          <a:lstStyle>
            <a:lvl1pPr>
              <a:defRPr sz="6245"/>
            </a:lvl1pPr>
            <a:lvl2pPr>
              <a:defRPr sz="5620"/>
            </a:lvl2pPr>
            <a:lvl3pPr>
              <a:defRPr sz="4996"/>
            </a:lvl3pPr>
            <a:lvl4pPr>
              <a:defRPr sz="4996"/>
            </a:lvl4pPr>
            <a:lvl5pPr>
              <a:defRPr sz="4996"/>
            </a:lvl5pPr>
            <a:lvl6pPr>
              <a:defRPr sz="4996"/>
            </a:lvl6pPr>
            <a:lvl7pPr>
              <a:defRPr sz="4996"/>
            </a:lvl7pPr>
            <a:lvl8pPr>
              <a:defRPr sz="4996"/>
            </a:lvl8pPr>
            <a:lvl9pPr>
              <a:defRPr sz="4996"/>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A59B2D2-224B-6A43-AA6B-7CFC07190C93}" type="datetimeFigureOut">
              <a:rPr lang="en-US" smtClean="0"/>
              <a:t>1/20/2024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5DA3BA-6378-B049-89D3-668C1D2FC3FE}"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3678951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A59B2D2-224B-6A43-AA6B-7CFC07190C93}"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DA3BA-6378-B049-89D3-668C1D2FC3FE}" type="slidenum">
              <a:rPr lang="en-US" smtClean="0"/>
              <a:t>‹#›</a:t>
            </a:fld>
            <a:endParaRPr lang="en-US"/>
          </a:p>
        </p:txBody>
      </p:sp>
    </p:spTree>
    <p:extLst>
      <p:ext uri="{BB962C8B-B14F-4D97-AF65-F5344CB8AC3E}">
        <p14:creationId xmlns:p14="http://schemas.microsoft.com/office/powerpoint/2010/main" val="499238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1" y="0"/>
            <a:ext cx="6989320" cy="42803763"/>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8052854" y="6702612"/>
            <a:ext cx="20330160" cy="25369106"/>
          </a:xfrm>
        </p:spPr>
        <p:txBody>
          <a:bodyPr anchor="b">
            <a:normAutofit/>
          </a:bodyPr>
          <a:lstStyle>
            <a:lvl1pPr>
              <a:defRPr sz="20859" spc="1987"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8052856" y="32204448"/>
            <a:ext cx="17425848" cy="5936448"/>
          </a:xfrm>
        </p:spPr>
        <p:txBody>
          <a:bodyPr>
            <a:normAutofit/>
          </a:bodyPr>
          <a:lstStyle>
            <a:lvl1pPr marL="0" indent="0">
              <a:lnSpc>
                <a:spcPct val="100000"/>
              </a:lnSpc>
              <a:buNone/>
              <a:defRPr sz="4966" b="1" i="0" cap="all" spc="993" baseline="0">
                <a:solidFill>
                  <a:schemeClr val="accent1"/>
                </a:solidFill>
              </a:defRPr>
            </a:lvl1pPr>
            <a:lvl2pPr marL="1135308" indent="0">
              <a:buNone/>
              <a:defRPr sz="4966">
                <a:solidFill>
                  <a:schemeClr val="tx1">
                    <a:tint val="75000"/>
                  </a:schemeClr>
                </a:solidFill>
              </a:defRPr>
            </a:lvl2pPr>
            <a:lvl3pPr marL="2270615" indent="0">
              <a:buNone/>
              <a:defRPr sz="4470">
                <a:solidFill>
                  <a:schemeClr val="tx1">
                    <a:tint val="75000"/>
                  </a:schemeClr>
                </a:solidFill>
              </a:defRPr>
            </a:lvl3pPr>
            <a:lvl4pPr marL="3405923" indent="0">
              <a:buNone/>
              <a:defRPr sz="3973">
                <a:solidFill>
                  <a:schemeClr val="tx1">
                    <a:tint val="75000"/>
                  </a:schemeClr>
                </a:solidFill>
              </a:defRPr>
            </a:lvl4pPr>
            <a:lvl5pPr marL="4541230" indent="0">
              <a:buNone/>
              <a:defRPr sz="3973">
                <a:solidFill>
                  <a:schemeClr val="tx1">
                    <a:tint val="75000"/>
                  </a:schemeClr>
                </a:solidFill>
              </a:defRPr>
            </a:lvl5pPr>
            <a:lvl6pPr marL="5676538" indent="0">
              <a:buNone/>
              <a:defRPr sz="3973">
                <a:solidFill>
                  <a:schemeClr val="tx1">
                    <a:tint val="75000"/>
                  </a:schemeClr>
                </a:solidFill>
              </a:defRPr>
            </a:lvl6pPr>
            <a:lvl7pPr marL="6811846" indent="0">
              <a:buNone/>
              <a:defRPr sz="3973">
                <a:solidFill>
                  <a:schemeClr val="tx1">
                    <a:tint val="75000"/>
                  </a:schemeClr>
                </a:solidFill>
              </a:defRPr>
            </a:lvl7pPr>
            <a:lvl8pPr marL="7947153" indent="0">
              <a:buNone/>
              <a:defRPr sz="3973">
                <a:solidFill>
                  <a:schemeClr val="tx1">
                    <a:tint val="75000"/>
                  </a:schemeClr>
                </a:solidFill>
              </a:defRPr>
            </a:lvl8pPr>
            <a:lvl9pPr marL="9082461" indent="0">
              <a:buNone/>
              <a:defRPr sz="3973">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37003" y="39793388"/>
            <a:ext cx="3709773" cy="2174903"/>
          </a:xfrm>
        </p:spPr>
        <p:txBody>
          <a:bodyPr/>
          <a:lstStyle>
            <a:lvl1pPr>
              <a:defRPr baseline="0">
                <a:solidFill>
                  <a:schemeClr val="tx2"/>
                </a:solidFill>
              </a:defRPr>
            </a:lvl1pPr>
          </a:lstStyle>
          <a:p>
            <a:fld id="{1A59B2D2-224B-6A43-AA6B-7CFC07190C93}" type="datetimeFigureOut">
              <a:rPr lang="en-US" smtClean="0"/>
              <a:t>1/20/2024</a:t>
            </a:fld>
            <a:endParaRPr lang="en-US"/>
          </a:p>
        </p:txBody>
      </p:sp>
      <p:sp>
        <p:nvSpPr>
          <p:cNvPr id="5" name="Footer Placeholder 4"/>
          <p:cNvSpPr>
            <a:spLocks noGrp="1"/>
          </p:cNvSpPr>
          <p:nvPr>
            <p:ph type="ftr" sz="quarter" idx="11"/>
          </p:nvPr>
        </p:nvSpPr>
        <p:spPr>
          <a:xfrm>
            <a:off x="13108989" y="39793388"/>
            <a:ext cx="10217884" cy="2158263"/>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24689084" y="39793388"/>
            <a:ext cx="3693930" cy="2158263"/>
          </a:xfrm>
        </p:spPr>
        <p:txBody>
          <a:bodyPr/>
          <a:lstStyle>
            <a:lvl1pPr>
              <a:defRPr baseline="0">
                <a:solidFill>
                  <a:schemeClr val="tx2"/>
                </a:solidFill>
              </a:defRPr>
            </a:lvl1pPr>
          </a:lstStyle>
          <a:p>
            <a:fld id="{C05DA3BA-6378-B049-89D3-668C1D2FC3FE}" type="slidenum">
              <a:rPr lang="en-US" smtClean="0"/>
              <a:t>‹#›</a:t>
            </a:fld>
            <a:endParaRPr lang="en-US"/>
          </a:p>
        </p:txBody>
      </p:sp>
      <p:sp>
        <p:nvSpPr>
          <p:cNvPr id="16" name="Freeform 11"/>
          <p:cNvSpPr/>
          <p:nvPr/>
        </p:nvSpPr>
        <p:spPr bwMode="auto">
          <a:xfrm>
            <a:off x="2171268" y="0"/>
            <a:ext cx="4087945" cy="42803763"/>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1" y="0"/>
            <a:ext cx="6989320" cy="42803763"/>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1127970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3122131" y="14267921"/>
            <a:ext cx="11898159" cy="2259087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16507825" y="14267921"/>
            <a:ext cx="11898159" cy="2259087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A59B2D2-224B-6A43-AA6B-7CFC07190C93}" type="datetimeFigureOut">
              <a:rPr lang="en-US" smtClean="0"/>
              <a:t>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5DA3BA-6378-B049-89D3-668C1D2FC3FE}" type="slidenum">
              <a:rPr lang="en-US" smtClean="0"/>
              <a:t>‹#›</a:t>
            </a:fld>
            <a:endParaRPr lang="en-US"/>
          </a:p>
        </p:txBody>
      </p:sp>
    </p:spTree>
    <p:extLst>
      <p:ext uri="{BB962C8B-B14F-4D97-AF65-F5344CB8AC3E}">
        <p14:creationId xmlns:p14="http://schemas.microsoft.com/office/powerpoint/2010/main" val="183371237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122133" y="2377996"/>
            <a:ext cx="25260881" cy="9321690"/>
          </a:xfrm>
        </p:spPr>
        <p:txBody>
          <a:bodyPr/>
          <a:lstStyle/>
          <a:p>
            <a:r>
              <a:rPr lang="en-GB"/>
              <a:t>Click to edit Master title style</a:t>
            </a:r>
            <a:endParaRPr lang="en-US" dirty="0"/>
          </a:p>
        </p:txBody>
      </p:sp>
      <p:sp>
        <p:nvSpPr>
          <p:cNvPr id="3" name="Text Placeholder 2"/>
          <p:cNvSpPr>
            <a:spLocks noGrp="1"/>
          </p:cNvSpPr>
          <p:nvPr>
            <p:ph type="body" idx="1"/>
          </p:nvPr>
        </p:nvSpPr>
        <p:spPr>
          <a:xfrm>
            <a:off x="3118347" y="13728876"/>
            <a:ext cx="11958709" cy="3947889"/>
          </a:xfrm>
        </p:spPr>
        <p:txBody>
          <a:bodyPr anchor="b">
            <a:noAutofit/>
          </a:bodyPr>
          <a:lstStyle>
            <a:lvl1pPr marL="0" indent="0">
              <a:lnSpc>
                <a:spcPct val="100000"/>
              </a:lnSpc>
              <a:buNone/>
              <a:defRPr sz="5960" b="1" cap="all" spc="497" baseline="0">
                <a:solidFill>
                  <a:schemeClr val="tx2"/>
                </a:solidFill>
              </a:defRPr>
            </a:lvl1pPr>
            <a:lvl2pPr marL="1135308" indent="0">
              <a:buNone/>
              <a:defRPr sz="4966" b="1"/>
            </a:lvl2pPr>
            <a:lvl3pPr marL="2270615" indent="0">
              <a:buNone/>
              <a:defRPr sz="4470" b="1"/>
            </a:lvl3pPr>
            <a:lvl4pPr marL="3405923" indent="0">
              <a:buNone/>
              <a:defRPr sz="3973" b="1"/>
            </a:lvl4pPr>
            <a:lvl5pPr marL="4541230" indent="0">
              <a:buNone/>
              <a:defRPr sz="3973" b="1"/>
            </a:lvl5pPr>
            <a:lvl6pPr marL="5676538" indent="0">
              <a:buNone/>
              <a:defRPr sz="3973" b="1"/>
            </a:lvl6pPr>
            <a:lvl7pPr marL="6811846" indent="0">
              <a:buNone/>
              <a:defRPr sz="3973" b="1"/>
            </a:lvl7pPr>
            <a:lvl8pPr marL="7947153" indent="0">
              <a:buNone/>
              <a:defRPr sz="3973" b="1"/>
            </a:lvl8pPr>
            <a:lvl9pPr marL="9082461" indent="0">
              <a:buNone/>
              <a:defRPr sz="3973" b="1"/>
            </a:lvl9pPr>
          </a:lstStyle>
          <a:p>
            <a:pPr lvl="0"/>
            <a:r>
              <a:rPr lang="en-GB"/>
              <a:t>Click to edit Master text styles</a:t>
            </a:r>
          </a:p>
        </p:txBody>
      </p:sp>
      <p:sp>
        <p:nvSpPr>
          <p:cNvPr id="4" name="Content Placeholder 3"/>
          <p:cNvSpPr>
            <a:spLocks noGrp="1"/>
          </p:cNvSpPr>
          <p:nvPr>
            <p:ph sz="half" idx="2"/>
          </p:nvPr>
        </p:nvSpPr>
        <p:spPr>
          <a:xfrm>
            <a:off x="3118347" y="18156972"/>
            <a:ext cx="11958709" cy="187018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16473232" y="13728876"/>
            <a:ext cx="11958709" cy="3947889"/>
          </a:xfrm>
        </p:spPr>
        <p:txBody>
          <a:bodyPr anchor="b">
            <a:noAutofit/>
          </a:bodyPr>
          <a:lstStyle>
            <a:lvl1pPr marL="0" indent="0">
              <a:lnSpc>
                <a:spcPct val="100000"/>
              </a:lnSpc>
              <a:buNone/>
              <a:defRPr sz="5960" b="1" cap="all" spc="497" baseline="0">
                <a:solidFill>
                  <a:schemeClr val="tx2"/>
                </a:solidFill>
              </a:defRPr>
            </a:lvl1pPr>
            <a:lvl2pPr marL="1135308" indent="0">
              <a:buNone/>
              <a:defRPr sz="4966" b="1"/>
            </a:lvl2pPr>
            <a:lvl3pPr marL="2270615" indent="0">
              <a:buNone/>
              <a:defRPr sz="4470" b="1"/>
            </a:lvl3pPr>
            <a:lvl4pPr marL="3405923" indent="0">
              <a:buNone/>
              <a:defRPr sz="3973" b="1"/>
            </a:lvl4pPr>
            <a:lvl5pPr marL="4541230" indent="0">
              <a:buNone/>
              <a:defRPr sz="3973" b="1"/>
            </a:lvl5pPr>
            <a:lvl6pPr marL="5676538" indent="0">
              <a:buNone/>
              <a:defRPr sz="3973" b="1"/>
            </a:lvl6pPr>
            <a:lvl7pPr marL="6811846" indent="0">
              <a:buNone/>
              <a:defRPr sz="3973" b="1"/>
            </a:lvl7pPr>
            <a:lvl8pPr marL="7947153" indent="0">
              <a:buNone/>
              <a:defRPr sz="3973" b="1"/>
            </a:lvl8pPr>
            <a:lvl9pPr marL="9082461" indent="0">
              <a:buNone/>
              <a:defRPr sz="3973" b="1"/>
            </a:lvl9pPr>
          </a:lstStyle>
          <a:p>
            <a:pPr lvl="0"/>
            <a:r>
              <a:rPr lang="en-GB"/>
              <a:t>Click to edit Master text styles</a:t>
            </a:r>
          </a:p>
        </p:txBody>
      </p:sp>
      <p:sp>
        <p:nvSpPr>
          <p:cNvPr id="6" name="Content Placeholder 5"/>
          <p:cNvSpPr>
            <a:spLocks noGrp="1"/>
          </p:cNvSpPr>
          <p:nvPr>
            <p:ph sz="quarter" idx="4"/>
          </p:nvPr>
        </p:nvSpPr>
        <p:spPr>
          <a:xfrm>
            <a:off x="16473232" y="18156972"/>
            <a:ext cx="11958709" cy="187018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A59B2D2-224B-6A43-AA6B-7CFC07190C93}" type="datetimeFigureOut">
              <a:rPr lang="en-US" smtClean="0"/>
              <a:t>1/20/2024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5DA3BA-6378-B049-89D3-668C1D2FC3FE}" type="slidenum">
              <a:rPr lang="en-US" smtClean="0"/>
              <a:t>‹#›</a:t>
            </a:fld>
            <a:endParaRPr lang="en-US"/>
          </a:p>
        </p:txBody>
      </p:sp>
    </p:spTree>
    <p:extLst>
      <p:ext uri="{BB962C8B-B14F-4D97-AF65-F5344CB8AC3E}">
        <p14:creationId xmlns:p14="http://schemas.microsoft.com/office/powerpoint/2010/main" val="162755642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A59B2D2-224B-6A43-AA6B-7CFC07190C93}" type="datetimeFigureOut">
              <a:rPr lang="en-US" smtClean="0"/>
              <a:t>1/20/2024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5DA3BA-6378-B049-89D3-668C1D2FC3FE}" type="slidenum">
              <a:rPr lang="en-US" smtClean="0"/>
              <a:t>‹#›</a:t>
            </a:fld>
            <a:endParaRPr lang="en-US"/>
          </a:p>
        </p:txBody>
      </p:sp>
    </p:spTree>
    <p:extLst>
      <p:ext uri="{BB962C8B-B14F-4D97-AF65-F5344CB8AC3E}">
        <p14:creationId xmlns:p14="http://schemas.microsoft.com/office/powerpoint/2010/main" val="1309442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59B2D2-224B-6A43-AA6B-7CFC07190C93}" type="datetimeFigureOut">
              <a:rPr lang="en-US" smtClean="0"/>
              <a:t>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5DA3BA-6378-B049-89D3-668C1D2FC3FE}" type="slidenum">
              <a:rPr lang="en-US" smtClean="0"/>
              <a:t>‹#›</a:t>
            </a:fld>
            <a:endParaRPr lang="en-US"/>
          </a:p>
        </p:txBody>
      </p:sp>
    </p:spTree>
    <p:extLst>
      <p:ext uri="{BB962C8B-B14F-4D97-AF65-F5344CB8AC3E}">
        <p14:creationId xmlns:p14="http://schemas.microsoft.com/office/powerpoint/2010/main" val="277040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18350406" y="0"/>
            <a:ext cx="11924808" cy="42803763"/>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20704663" y="2853587"/>
            <a:ext cx="7678349" cy="7468945"/>
          </a:xfrm>
        </p:spPr>
        <p:txBody>
          <a:bodyPr anchor="b">
            <a:normAutofit/>
          </a:bodyPr>
          <a:lstStyle>
            <a:lvl1pPr>
              <a:lnSpc>
                <a:spcPct val="100000"/>
              </a:lnSpc>
              <a:defRPr sz="5960" b="1" i="0" cap="all" spc="745" baseline="0">
                <a:solidFill>
                  <a:schemeClr val="accent1"/>
                </a:solidFill>
                <a:latin typeface="+mn-lt"/>
              </a:defRPr>
            </a:lvl1pPr>
          </a:lstStyle>
          <a:p>
            <a:r>
              <a:rPr lang="en-GB"/>
              <a:t>Click to edit Master title style</a:t>
            </a:r>
            <a:endParaRPr lang="en-US" dirty="0"/>
          </a:p>
        </p:txBody>
      </p:sp>
      <p:sp>
        <p:nvSpPr>
          <p:cNvPr id="3" name="Content Placeholder 2"/>
          <p:cNvSpPr>
            <a:spLocks noGrp="1"/>
          </p:cNvSpPr>
          <p:nvPr>
            <p:ph idx="1"/>
          </p:nvPr>
        </p:nvSpPr>
        <p:spPr>
          <a:xfrm>
            <a:off x="1899776" y="5744473"/>
            <a:ext cx="15292605" cy="31114329"/>
          </a:xfrm>
        </p:spPr>
        <p:txBody>
          <a:bodyPr/>
          <a:lstStyle>
            <a:lvl1pPr>
              <a:defRPr sz="7946"/>
            </a:lvl1pPr>
            <a:lvl2pPr>
              <a:defRPr sz="6953"/>
            </a:lvl2pPr>
            <a:lvl3pPr>
              <a:defRPr sz="5960"/>
            </a:lvl3pPr>
            <a:lvl4pPr>
              <a:defRPr sz="4966"/>
            </a:lvl4pPr>
            <a:lvl5pPr>
              <a:defRPr sz="4966"/>
            </a:lvl5pPr>
            <a:lvl6pPr>
              <a:defRPr sz="4966"/>
            </a:lvl6pPr>
            <a:lvl7pPr>
              <a:defRPr sz="4966"/>
            </a:lvl7pPr>
            <a:lvl8pPr>
              <a:defRPr sz="4966"/>
            </a:lvl8pPr>
            <a:lvl9pPr>
              <a:defRPr sz="4966"/>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0704663" y="10868436"/>
            <a:ext cx="7678349" cy="25990360"/>
          </a:xfrm>
        </p:spPr>
        <p:txBody>
          <a:bodyPr>
            <a:normAutofit/>
          </a:bodyPr>
          <a:lstStyle>
            <a:lvl1pPr marL="0" indent="0">
              <a:lnSpc>
                <a:spcPct val="110000"/>
              </a:lnSpc>
              <a:spcBef>
                <a:spcPts val="3973"/>
              </a:spcBef>
              <a:buNone/>
              <a:defRPr sz="4635" baseline="0">
                <a:solidFill>
                  <a:schemeClr val="bg2"/>
                </a:solidFill>
              </a:defRPr>
            </a:lvl1pPr>
            <a:lvl2pPr marL="1135308" indent="0">
              <a:buNone/>
              <a:defRPr sz="3476"/>
            </a:lvl2pPr>
            <a:lvl3pPr marL="2270615" indent="0">
              <a:buNone/>
              <a:defRPr sz="2980"/>
            </a:lvl3pPr>
            <a:lvl4pPr marL="3405923" indent="0">
              <a:buNone/>
              <a:defRPr sz="2483"/>
            </a:lvl4pPr>
            <a:lvl5pPr marL="4541230" indent="0">
              <a:buNone/>
              <a:defRPr sz="2483"/>
            </a:lvl5pPr>
            <a:lvl6pPr marL="5676538" indent="0">
              <a:buNone/>
              <a:defRPr sz="2483"/>
            </a:lvl6pPr>
            <a:lvl7pPr marL="6811846" indent="0">
              <a:buNone/>
              <a:defRPr sz="2483"/>
            </a:lvl7pPr>
            <a:lvl8pPr marL="7947153" indent="0">
              <a:buNone/>
              <a:defRPr sz="2483"/>
            </a:lvl8pPr>
            <a:lvl9pPr marL="9082461" indent="0">
              <a:buNone/>
              <a:defRPr sz="2483"/>
            </a:lvl9pPr>
          </a:lstStyle>
          <a:p>
            <a:pPr lvl="0"/>
            <a:r>
              <a:rPr lang="en-GB"/>
              <a:t>Click to edit Master text styles</a:t>
            </a:r>
          </a:p>
        </p:txBody>
      </p:sp>
      <p:sp>
        <p:nvSpPr>
          <p:cNvPr id="5" name="Date Placeholder 4"/>
          <p:cNvSpPr>
            <a:spLocks noGrp="1"/>
          </p:cNvSpPr>
          <p:nvPr>
            <p:ph type="dt" sz="half" idx="10"/>
          </p:nvPr>
        </p:nvSpPr>
        <p:spPr>
          <a:xfrm>
            <a:off x="1899780" y="39793388"/>
            <a:ext cx="3062670" cy="2174903"/>
          </a:xfrm>
        </p:spPr>
        <p:txBody>
          <a:bodyPr/>
          <a:lstStyle/>
          <a:p>
            <a:fld id="{1A59B2D2-224B-6A43-AA6B-7CFC07190C93}" type="datetimeFigureOut">
              <a:rPr lang="en-US" smtClean="0"/>
              <a:t>1/20/2024</a:t>
            </a:fld>
            <a:endParaRPr lang="en-US"/>
          </a:p>
        </p:txBody>
      </p:sp>
      <p:sp>
        <p:nvSpPr>
          <p:cNvPr id="6" name="Footer Placeholder 5"/>
          <p:cNvSpPr>
            <a:spLocks noGrp="1"/>
          </p:cNvSpPr>
          <p:nvPr>
            <p:ph type="ftr" sz="quarter" idx="11"/>
          </p:nvPr>
        </p:nvSpPr>
        <p:spPr>
          <a:xfrm>
            <a:off x="5223719" y="39793388"/>
            <a:ext cx="8646957" cy="2158263"/>
          </a:xfrm>
        </p:spPr>
        <p:txBody>
          <a:bodyPr/>
          <a:lstStyle/>
          <a:p>
            <a:endParaRPr lang="en-US"/>
          </a:p>
        </p:txBody>
      </p:sp>
      <p:sp>
        <p:nvSpPr>
          <p:cNvPr id="7" name="Slide Number Placeholder 6"/>
          <p:cNvSpPr>
            <a:spLocks noGrp="1"/>
          </p:cNvSpPr>
          <p:nvPr>
            <p:ph type="sldNum" sz="quarter" idx="12"/>
          </p:nvPr>
        </p:nvSpPr>
        <p:spPr>
          <a:xfrm>
            <a:off x="14131945" y="39793388"/>
            <a:ext cx="3060439" cy="2158263"/>
          </a:xfrm>
        </p:spPr>
        <p:txBody>
          <a:bodyPr/>
          <a:lstStyle/>
          <a:p>
            <a:fld id="{C05DA3BA-6378-B049-89D3-668C1D2FC3FE}" type="slidenum">
              <a:rPr lang="en-US" smtClean="0"/>
              <a:t>‹#›</a:t>
            </a:fld>
            <a:endParaRPr lang="en-US"/>
          </a:p>
        </p:txBody>
      </p:sp>
      <p:sp>
        <p:nvSpPr>
          <p:cNvPr id="8" name="Rectangle 7"/>
          <p:cNvSpPr/>
          <p:nvPr/>
        </p:nvSpPr>
        <p:spPr>
          <a:xfrm>
            <a:off x="0" y="0"/>
            <a:ext cx="703899" cy="428037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703899" cy="428037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20679430"/>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703900" y="9"/>
            <a:ext cx="18265413" cy="42803757"/>
          </a:xfrm>
        </p:spPr>
        <p:txBody>
          <a:bodyPr anchor="t"/>
          <a:lstStyle>
            <a:lvl1pPr marL="0" indent="0">
              <a:buNone/>
              <a:defRPr sz="7946"/>
            </a:lvl1pPr>
            <a:lvl2pPr marL="1135308" indent="0">
              <a:buNone/>
              <a:defRPr sz="6953"/>
            </a:lvl2pPr>
            <a:lvl3pPr marL="2270615" indent="0">
              <a:buNone/>
              <a:defRPr sz="5960"/>
            </a:lvl3pPr>
            <a:lvl4pPr marL="3405923" indent="0">
              <a:buNone/>
              <a:defRPr sz="4966"/>
            </a:lvl4pPr>
            <a:lvl5pPr marL="4541230" indent="0">
              <a:buNone/>
              <a:defRPr sz="4966"/>
            </a:lvl5pPr>
            <a:lvl6pPr marL="5676538" indent="0">
              <a:buNone/>
              <a:defRPr sz="4966"/>
            </a:lvl6pPr>
            <a:lvl7pPr marL="6811846" indent="0">
              <a:buNone/>
              <a:defRPr sz="4966"/>
            </a:lvl7pPr>
            <a:lvl8pPr marL="7947153" indent="0">
              <a:buNone/>
              <a:defRPr sz="4966"/>
            </a:lvl8pPr>
            <a:lvl9pPr marL="9082461" indent="0">
              <a:buNone/>
              <a:defRPr sz="4966"/>
            </a:lvl9pPr>
          </a:lstStyle>
          <a:p>
            <a:r>
              <a:rPr lang="en-GB"/>
              <a:t>Click icon to add picture</a:t>
            </a:r>
            <a:endParaRPr lang="en-US" dirty="0"/>
          </a:p>
        </p:txBody>
      </p:sp>
      <p:sp>
        <p:nvSpPr>
          <p:cNvPr id="11" name="Freeform 11" title="right scallop background shape"/>
          <p:cNvSpPr/>
          <p:nvPr/>
        </p:nvSpPr>
        <p:spPr bwMode="auto">
          <a:xfrm>
            <a:off x="18350406" y="0"/>
            <a:ext cx="11924808" cy="42803763"/>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703899" cy="428037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0704660" y="2853584"/>
            <a:ext cx="7678356" cy="7468938"/>
          </a:xfrm>
        </p:spPr>
        <p:txBody>
          <a:bodyPr anchor="b">
            <a:normAutofit/>
          </a:bodyPr>
          <a:lstStyle>
            <a:lvl1pPr>
              <a:lnSpc>
                <a:spcPct val="100000"/>
              </a:lnSpc>
              <a:defRPr sz="5960" b="1" i="0" spc="745" baseline="0">
                <a:solidFill>
                  <a:schemeClr val="accent1"/>
                </a:solidFill>
                <a:latin typeface="+mn-lt"/>
              </a:defRPr>
            </a:lvl1pPr>
          </a:lstStyle>
          <a:p>
            <a:r>
              <a:rPr lang="en-GB"/>
              <a:t>Click to edit Master title style</a:t>
            </a:r>
            <a:endParaRPr lang="en-US" dirty="0"/>
          </a:p>
        </p:txBody>
      </p:sp>
      <p:sp>
        <p:nvSpPr>
          <p:cNvPr id="4" name="Text Placeholder 3"/>
          <p:cNvSpPr>
            <a:spLocks noGrp="1"/>
          </p:cNvSpPr>
          <p:nvPr>
            <p:ph type="body" sz="half" idx="2"/>
          </p:nvPr>
        </p:nvSpPr>
        <p:spPr>
          <a:xfrm>
            <a:off x="20704660" y="10868436"/>
            <a:ext cx="7678356" cy="25990360"/>
          </a:xfrm>
        </p:spPr>
        <p:txBody>
          <a:bodyPr>
            <a:normAutofit/>
          </a:bodyPr>
          <a:lstStyle>
            <a:lvl1pPr marL="0" indent="0">
              <a:lnSpc>
                <a:spcPct val="110000"/>
              </a:lnSpc>
              <a:spcBef>
                <a:spcPts val="3973"/>
              </a:spcBef>
              <a:buNone/>
              <a:defRPr sz="4635" baseline="0">
                <a:solidFill>
                  <a:schemeClr val="bg2"/>
                </a:solidFill>
              </a:defRPr>
            </a:lvl1pPr>
            <a:lvl2pPr marL="1135308" indent="0">
              <a:buNone/>
              <a:defRPr sz="3476"/>
            </a:lvl2pPr>
            <a:lvl3pPr marL="2270615" indent="0">
              <a:buNone/>
              <a:defRPr sz="2980"/>
            </a:lvl3pPr>
            <a:lvl4pPr marL="3405923" indent="0">
              <a:buNone/>
              <a:defRPr sz="2483"/>
            </a:lvl4pPr>
            <a:lvl5pPr marL="4541230" indent="0">
              <a:buNone/>
              <a:defRPr sz="2483"/>
            </a:lvl5pPr>
            <a:lvl6pPr marL="5676538" indent="0">
              <a:buNone/>
              <a:defRPr sz="2483"/>
            </a:lvl6pPr>
            <a:lvl7pPr marL="6811846" indent="0">
              <a:buNone/>
              <a:defRPr sz="2483"/>
            </a:lvl7pPr>
            <a:lvl8pPr marL="7947153" indent="0">
              <a:buNone/>
              <a:defRPr sz="2483"/>
            </a:lvl8pPr>
            <a:lvl9pPr marL="9082461" indent="0">
              <a:buNone/>
              <a:defRPr sz="2483"/>
            </a:lvl9pPr>
          </a:lstStyle>
          <a:p>
            <a:pPr lvl="0"/>
            <a:r>
              <a:rPr lang="en-GB"/>
              <a:t>Click to edit Master text styles</a:t>
            </a:r>
          </a:p>
        </p:txBody>
      </p:sp>
      <p:sp>
        <p:nvSpPr>
          <p:cNvPr id="5" name="Date Placeholder 4"/>
          <p:cNvSpPr>
            <a:spLocks noGrp="1"/>
          </p:cNvSpPr>
          <p:nvPr>
            <p:ph type="dt" sz="half" idx="10"/>
          </p:nvPr>
        </p:nvSpPr>
        <p:spPr>
          <a:xfrm>
            <a:off x="1902011" y="39793388"/>
            <a:ext cx="3060439" cy="2174903"/>
          </a:xfrm>
        </p:spPr>
        <p:txBody>
          <a:bodyPr/>
          <a:lstStyle/>
          <a:p>
            <a:fld id="{1A59B2D2-224B-6A43-AA6B-7CFC07190C93}" type="datetimeFigureOut">
              <a:rPr lang="en-US" smtClean="0"/>
              <a:t>1/20/2024</a:t>
            </a:fld>
            <a:endParaRPr lang="en-US"/>
          </a:p>
        </p:txBody>
      </p:sp>
      <p:sp>
        <p:nvSpPr>
          <p:cNvPr id="6" name="Footer Placeholder 5"/>
          <p:cNvSpPr>
            <a:spLocks noGrp="1"/>
          </p:cNvSpPr>
          <p:nvPr>
            <p:ph type="ftr" sz="quarter" idx="11"/>
          </p:nvPr>
        </p:nvSpPr>
        <p:spPr>
          <a:xfrm>
            <a:off x="5223719" y="39793388"/>
            <a:ext cx="8646957" cy="2158263"/>
          </a:xfrm>
        </p:spPr>
        <p:txBody>
          <a:bodyPr/>
          <a:lstStyle/>
          <a:p>
            <a:endParaRPr lang="en-US"/>
          </a:p>
        </p:txBody>
      </p:sp>
      <p:sp>
        <p:nvSpPr>
          <p:cNvPr id="7" name="Slide Number Placeholder 6"/>
          <p:cNvSpPr>
            <a:spLocks noGrp="1"/>
          </p:cNvSpPr>
          <p:nvPr>
            <p:ph type="sldNum" sz="quarter" idx="12"/>
          </p:nvPr>
        </p:nvSpPr>
        <p:spPr>
          <a:xfrm>
            <a:off x="14091857" y="39793388"/>
            <a:ext cx="3136981" cy="2158263"/>
          </a:xfrm>
        </p:spPr>
        <p:txBody>
          <a:bodyPr/>
          <a:lstStyle/>
          <a:p>
            <a:fld id="{C05DA3BA-6378-B049-89D3-668C1D2FC3FE}" type="slidenum">
              <a:rPr lang="en-US" smtClean="0"/>
              <a:t>‹#›</a:t>
            </a:fld>
            <a:endParaRPr lang="en-US"/>
          </a:p>
        </p:txBody>
      </p:sp>
      <p:sp>
        <p:nvSpPr>
          <p:cNvPr id="13" name="Rectangle 12" title="left edge border"/>
          <p:cNvSpPr/>
          <p:nvPr/>
        </p:nvSpPr>
        <p:spPr>
          <a:xfrm>
            <a:off x="0" y="0"/>
            <a:ext cx="703899" cy="428037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1653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08169" y="2386631"/>
            <a:ext cx="25274843" cy="931304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3108169" y="14267936"/>
            <a:ext cx="25274843" cy="2242916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3108169" y="39793388"/>
            <a:ext cx="5785175" cy="2174903"/>
          </a:xfrm>
          <a:prstGeom prst="rect">
            <a:avLst/>
          </a:prstGeom>
        </p:spPr>
        <p:txBody>
          <a:bodyPr vert="horz" lIns="91440" tIns="45720" rIns="91440" bIns="45720" rtlCol="0" anchor="ctr"/>
          <a:lstStyle>
            <a:lvl1pPr algn="l">
              <a:defRPr sz="3311">
                <a:solidFill>
                  <a:schemeClr val="tx1">
                    <a:lumMod val="65000"/>
                    <a:lumOff val="35000"/>
                  </a:schemeClr>
                </a:solidFill>
              </a:defRPr>
            </a:lvl1pPr>
          </a:lstStyle>
          <a:p>
            <a:fld id="{1A59B2D2-224B-6A43-AA6B-7CFC07190C93}" type="datetimeFigureOut">
              <a:rPr lang="en-US" smtClean="0"/>
              <a:t>1/20/2024</a:t>
            </a:fld>
            <a:endParaRPr lang="en-US"/>
          </a:p>
        </p:txBody>
      </p:sp>
      <p:sp>
        <p:nvSpPr>
          <p:cNvPr id="5" name="Footer Placeholder 4"/>
          <p:cNvSpPr>
            <a:spLocks noGrp="1"/>
          </p:cNvSpPr>
          <p:nvPr>
            <p:ph type="ftr" sz="quarter" idx="3"/>
          </p:nvPr>
        </p:nvSpPr>
        <p:spPr>
          <a:xfrm>
            <a:off x="10028665" y="39793388"/>
            <a:ext cx="10217884" cy="2158263"/>
          </a:xfrm>
          <a:prstGeom prst="rect">
            <a:avLst/>
          </a:prstGeom>
        </p:spPr>
        <p:txBody>
          <a:bodyPr vert="horz" lIns="91440" tIns="45720" rIns="91440" bIns="45720" rtlCol="0" anchor="ctr"/>
          <a:lstStyle>
            <a:lvl1pPr algn="ctr">
              <a:defRPr sz="3311">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21381874" y="39793388"/>
            <a:ext cx="7001140" cy="2158263"/>
          </a:xfrm>
          <a:prstGeom prst="rect">
            <a:avLst/>
          </a:prstGeom>
        </p:spPr>
        <p:txBody>
          <a:bodyPr vert="horz" lIns="91440" tIns="45720" rIns="91440" bIns="45720" rtlCol="0" anchor="ctr"/>
          <a:lstStyle>
            <a:lvl1pPr algn="r">
              <a:defRPr sz="3311">
                <a:solidFill>
                  <a:schemeClr val="tx1">
                    <a:lumMod val="65000"/>
                    <a:lumOff val="35000"/>
                  </a:schemeClr>
                </a:solidFill>
              </a:defRPr>
            </a:lvl1pPr>
          </a:lstStyle>
          <a:p>
            <a:fld id="{C05DA3BA-6378-B049-89D3-668C1D2FC3FE}" type="slidenum">
              <a:rPr lang="en-US" smtClean="0"/>
              <a:t>‹#›</a:t>
            </a:fld>
            <a:endParaRPr lang="en-US"/>
          </a:p>
        </p:txBody>
      </p:sp>
      <p:sp>
        <p:nvSpPr>
          <p:cNvPr id="12" name="Rectangle 11"/>
          <p:cNvSpPr/>
          <p:nvPr/>
        </p:nvSpPr>
        <p:spPr>
          <a:xfrm>
            <a:off x="29571314" y="0"/>
            <a:ext cx="703899" cy="428037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29571314" y="0"/>
            <a:ext cx="703899" cy="428037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3" y="0"/>
            <a:ext cx="2248425" cy="42803763"/>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2976329151"/>
      </p:ext>
    </p:extLst>
  </p:cSld>
  <p:clrMap bg1="lt1" tx1="dk1" bg2="lt2" tx2="dk2" accent1="accent1" accent2="accent2" accent3="accent3" accent4="accent4" accent5="accent5" accent6="accent6" hlink="hlink" folHlink="folHlink"/>
  <p:sldLayoutIdLst>
    <p:sldLayoutId id="2147485464" r:id="rId1"/>
    <p:sldLayoutId id="2147485465" r:id="rId2"/>
    <p:sldLayoutId id="2147485466" r:id="rId3"/>
    <p:sldLayoutId id="2147485467" r:id="rId4"/>
    <p:sldLayoutId id="2147485468" r:id="rId5"/>
    <p:sldLayoutId id="2147485469" r:id="rId6"/>
    <p:sldLayoutId id="2147485470" r:id="rId7"/>
    <p:sldLayoutId id="2147485471" r:id="rId8"/>
    <p:sldLayoutId id="2147485472" r:id="rId9"/>
    <p:sldLayoutId id="2147485473" r:id="rId10"/>
    <p:sldLayoutId id="2147485474" r:id="rId11"/>
    <p:sldLayoutId id="2147485475" r:id="rId12"/>
  </p:sldLayoutIdLst>
  <p:txStyles>
    <p:titleStyle>
      <a:lvl1pPr algn="l" defTabSz="2270615" rtl="0" eaLnBrk="1" latinLnBrk="0" hangingPunct="1">
        <a:lnSpc>
          <a:spcPct val="90000"/>
        </a:lnSpc>
        <a:spcBef>
          <a:spcPct val="0"/>
        </a:spcBef>
        <a:buNone/>
        <a:defRPr sz="16886" kern="1200" cap="all" spc="497" baseline="0">
          <a:solidFill>
            <a:schemeClr val="tx2"/>
          </a:solidFill>
          <a:latin typeface="+mj-lt"/>
          <a:ea typeface="+mj-ea"/>
          <a:cs typeface="+mj-cs"/>
        </a:defRPr>
      </a:lvl1pPr>
    </p:titleStyle>
    <p:bodyStyle>
      <a:lvl1pPr marL="756872" indent="-756872" algn="l" defTabSz="2270615" rtl="0" eaLnBrk="1" latinLnBrk="0" hangingPunct="1">
        <a:lnSpc>
          <a:spcPct val="110000"/>
        </a:lnSpc>
        <a:spcBef>
          <a:spcPts val="2318"/>
        </a:spcBef>
        <a:buClr>
          <a:schemeClr val="tx2"/>
        </a:buClr>
        <a:buFont typeface="Arial" panose="020B0604020202020204" pitchFamily="34" charset="0"/>
        <a:buChar char="•"/>
        <a:defRPr sz="6622" kern="1200">
          <a:solidFill>
            <a:schemeClr val="tx1">
              <a:lumMod val="65000"/>
              <a:lumOff val="35000"/>
            </a:schemeClr>
          </a:solidFill>
          <a:latin typeface="+mn-lt"/>
          <a:ea typeface="+mn-ea"/>
          <a:cs typeface="+mn-cs"/>
        </a:defRPr>
      </a:lvl1pPr>
      <a:lvl2pPr marL="2270615" indent="-756872" algn="l" defTabSz="2270615" rtl="0" eaLnBrk="1" latinLnBrk="0" hangingPunct="1">
        <a:lnSpc>
          <a:spcPct val="110000"/>
        </a:lnSpc>
        <a:spcBef>
          <a:spcPts val="2318"/>
        </a:spcBef>
        <a:buClr>
          <a:schemeClr val="tx2"/>
        </a:buClr>
        <a:buFont typeface="Gill Sans MT" panose="020B0502020104020203" pitchFamily="34" charset="0"/>
        <a:buChar char="–"/>
        <a:defRPr sz="5960" kern="1200">
          <a:solidFill>
            <a:schemeClr val="tx1">
              <a:lumMod val="65000"/>
              <a:lumOff val="35000"/>
            </a:schemeClr>
          </a:solidFill>
          <a:latin typeface="+mn-lt"/>
          <a:ea typeface="+mn-ea"/>
          <a:cs typeface="+mn-cs"/>
        </a:defRPr>
      </a:lvl2pPr>
      <a:lvl3pPr marL="3784359" indent="-756872" algn="l" defTabSz="2270615" rtl="0" eaLnBrk="1" latinLnBrk="0" hangingPunct="1">
        <a:lnSpc>
          <a:spcPct val="110000"/>
        </a:lnSpc>
        <a:spcBef>
          <a:spcPts val="2318"/>
        </a:spcBef>
        <a:buClr>
          <a:schemeClr val="tx2"/>
        </a:buClr>
        <a:buFont typeface="Arial" panose="020B0604020202020204" pitchFamily="34" charset="0"/>
        <a:buChar char="•"/>
        <a:defRPr sz="5297" kern="1200">
          <a:solidFill>
            <a:schemeClr val="tx1">
              <a:lumMod val="65000"/>
              <a:lumOff val="35000"/>
            </a:schemeClr>
          </a:solidFill>
          <a:latin typeface="+mn-lt"/>
          <a:ea typeface="+mn-ea"/>
          <a:cs typeface="+mn-cs"/>
        </a:defRPr>
      </a:lvl3pPr>
      <a:lvl4pPr marL="5298102" indent="-756872" algn="l" defTabSz="2270615" rtl="0" eaLnBrk="1" latinLnBrk="0" hangingPunct="1">
        <a:lnSpc>
          <a:spcPct val="110000"/>
        </a:lnSpc>
        <a:spcBef>
          <a:spcPts val="2318"/>
        </a:spcBef>
        <a:buClr>
          <a:schemeClr val="tx2"/>
        </a:buClr>
        <a:buFont typeface="Gill Sans MT" panose="020B0502020104020203" pitchFamily="34" charset="0"/>
        <a:buChar char="–"/>
        <a:defRPr sz="4635" kern="1200">
          <a:solidFill>
            <a:schemeClr val="tx1">
              <a:lumMod val="65000"/>
              <a:lumOff val="35000"/>
            </a:schemeClr>
          </a:solidFill>
          <a:latin typeface="+mn-lt"/>
          <a:ea typeface="+mn-ea"/>
          <a:cs typeface="+mn-cs"/>
        </a:defRPr>
      </a:lvl4pPr>
      <a:lvl5pPr marL="6811846" indent="-756872" algn="l" defTabSz="2270615" rtl="0" eaLnBrk="1" latinLnBrk="0" hangingPunct="1">
        <a:lnSpc>
          <a:spcPct val="110000"/>
        </a:lnSpc>
        <a:spcBef>
          <a:spcPts val="2318"/>
        </a:spcBef>
        <a:buClr>
          <a:schemeClr val="tx2"/>
        </a:buClr>
        <a:buFont typeface="Arial" panose="020B0604020202020204" pitchFamily="34" charset="0"/>
        <a:buChar char="•"/>
        <a:defRPr sz="4635" kern="1200">
          <a:solidFill>
            <a:schemeClr val="tx1">
              <a:lumMod val="65000"/>
              <a:lumOff val="35000"/>
            </a:schemeClr>
          </a:solidFill>
          <a:latin typeface="+mn-lt"/>
          <a:ea typeface="+mn-ea"/>
          <a:cs typeface="+mn-cs"/>
        </a:defRPr>
      </a:lvl5pPr>
      <a:lvl6pPr marL="8325589" indent="-756872" algn="l" defTabSz="2270615" rtl="0" eaLnBrk="1" latinLnBrk="0" hangingPunct="1">
        <a:lnSpc>
          <a:spcPct val="110000"/>
        </a:lnSpc>
        <a:spcBef>
          <a:spcPts val="2318"/>
        </a:spcBef>
        <a:buClr>
          <a:schemeClr val="tx2"/>
        </a:buClr>
        <a:buFont typeface="Gill Sans MT" panose="020B0502020104020203" pitchFamily="34" charset="0"/>
        <a:buChar char="–"/>
        <a:defRPr sz="4635" kern="1200">
          <a:solidFill>
            <a:schemeClr val="tx1">
              <a:lumMod val="65000"/>
              <a:lumOff val="35000"/>
            </a:schemeClr>
          </a:solidFill>
          <a:latin typeface="+mn-lt"/>
          <a:ea typeface="+mn-ea"/>
          <a:cs typeface="+mn-cs"/>
        </a:defRPr>
      </a:lvl6pPr>
      <a:lvl7pPr marL="9839333" indent="-756872" algn="l" defTabSz="2270615" rtl="0" eaLnBrk="1" latinLnBrk="0" hangingPunct="1">
        <a:lnSpc>
          <a:spcPct val="110000"/>
        </a:lnSpc>
        <a:spcBef>
          <a:spcPts val="2318"/>
        </a:spcBef>
        <a:buClr>
          <a:schemeClr val="tx2"/>
        </a:buClr>
        <a:buFont typeface="Arial" panose="020B0604020202020204" pitchFamily="34" charset="0"/>
        <a:buChar char="•"/>
        <a:defRPr sz="4635" kern="1200">
          <a:solidFill>
            <a:schemeClr val="tx1">
              <a:lumMod val="65000"/>
              <a:lumOff val="35000"/>
            </a:schemeClr>
          </a:solidFill>
          <a:latin typeface="+mn-lt"/>
          <a:ea typeface="+mn-ea"/>
          <a:cs typeface="+mn-cs"/>
        </a:defRPr>
      </a:lvl7pPr>
      <a:lvl8pPr marL="11353076" indent="-756872" algn="l" defTabSz="2270615" rtl="0" eaLnBrk="1" latinLnBrk="0" hangingPunct="1">
        <a:lnSpc>
          <a:spcPct val="110000"/>
        </a:lnSpc>
        <a:spcBef>
          <a:spcPts val="2318"/>
        </a:spcBef>
        <a:buClr>
          <a:schemeClr val="tx2"/>
        </a:buClr>
        <a:buFont typeface="Gill Sans MT" panose="020B0502020104020203" pitchFamily="34" charset="0"/>
        <a:buChar char="–"/>
        <a:defRPr sz="4635" kern="1200" baseline="0">
          <a:solidFill>
            <a:schemeClr val="tx1">
              <a:lumMod val="65000"/>
              <a:lumOff val="35000"/>
            </a:schemeClr>
          </a:solidFill>
          <a:latin typeface="+mn-lt"/>
          <a:ea typeface="+mn-ea"/>
          <a:cs typeface="+mn-cs"/>
        </a:defRPr>
      </a:lvl8pPr>
      <a:lvl9pPr marL="12866820" indent="-756872" algn="l" defTabSz="2270615" rtl="0" eaLnBrk="1" latinLnBrk="0" hangingPunct="1">
        <a:lnSpc>
          <a:spcPct val="110000"/>
        </a:lnSpc>
        <a:spcBef>
          <a:spcPts val="2318"/>
        </a:spcBef>
        <a:buClr>
          <a:schemeClr val="tx2"/>
        </a:buClr>
        <a:buFont typeface="Arial" panose="020B0604020202020204" pitchFamily="34" charset="0"/>
        <a:buChar char="•"/>
        <a:defRPr sz="4635" kern="1200" baseline="0">
          <a:solidFill>
            <a:schemeClr val="tx1">
              <a:lumMod val="65000"/>
              <a:lumOff val="35000"/>
            </a:schemeClr>
          </a:solidFill>
          <a:latin typeface="+mn-lt"/>
          <a:ea typeface="+mn-ea"/>
          <a:cs typeface="+mn-cs"/>
        </a:defRPr>
      </a:lvl9pPr>
    </p:bodyStyle>
    <p:otherStyle>
      <a:defPPr>
        <a:defRPr lang="en-US"/>
      </a:defPPr>
      <a:lvl1pPr marL="0" algn="l" defTabSz="2270615" rtl="0" eaLnBrk="1" latinLnBrk="0" hangingPunct="1">
        <a:defRPr sz="4470" kern="1200">
          <a:solidFill>
            <a:schemeClr val="tx1"/>
          </a:solidFill>
          <a:latin typeface="+mn-lt"/>
          <a:ea typeface="+mn-ea"/>
          <a:cs typeface="+mn-cs"/>
        </a:defRPr>
      </a:lvl1pPr>
      <a:lvl2pPr marL="1135308" algn="l" defTabSz="2270615" rtl="0" eaLnBrk="1" latinLnBrk="0" hangingPunct="1">
        <a:defRPr sz="4470" kern="1200">
          <a:solidFill>
            <a:schemeClr val="tx1"/>
          </a:solidFill>
          <a:latin typeface="+mn-lt"/>
          <a:ea typeface="+mn-ea"/>
          <a:cs typeface="+mn-cs"/>
        </a:defRPr>
      </a:lvl2pPr>
      <a:lvl3pPr marL="2270615" algn="l" defTabSz="2270615" rtl="0" eaLnBrk="1" latinLnBrk="0" hangingPunct="1">
        <a:defRPr sz="4470" kern="1200">
          <a:solidFill>
            <a:schemeClr val="tx1"/>
          </a:solidFill>
          <a:latin typeface="+mn-lt"/>
          <a:ea typeface="+mn-ea"/>
          <a:cs typeface="+mn-cs"/>
        </a:defRPr>
      </a:lvl3pPr>
      <a:lvl4pPr marL="3405923" algn="l" defTabSz="2270615" rtl="0" eaLnBrk="1" latinLnBrk="0" hangingPunct="1">
        <a:defRPr sz="4470" kern="1200">
          <a:solidFill>
            <a:schemeClr val="tx1"/>
          </a:solidFill>
          <a:latin typeface="+mn-lt"/>
          <a:ea typeface="+mn-ea"/>
          <a:cs typeface="+mn-cs"/>
        </a:defRPr>
      </a:lvl4pPr>
      <a:lvl5pPr marL="4541230" algn="l" defTabSz="2270615" rtl="0" eaLnBrk="1" latinLnBrk="0" hangingPunct="1">
        <a:defRPr sz="4470" kern="1200">
          <a:solidFill>
            <a:schemeClr val="tx1"/>
          </a:solidFill>
          <a:latin typeface="+mn-lt"/>
          <a:ea typeface="+mn-ea"/>
          <a:cs typeface="+mn-cs"/>
        </a:defRPr>
      </a:lvl5pPr>
      <a:lvl6pPr marL="5676538" algn="l" defTabSz="2270615" rtl="0" eaLnBrk="1" latinLnBrk="0" hangingPunct="1">
        <a:defRPr sz="4470" kern="1200">
          <a:solidFill>
            <a:schemeClr val="tx1"/>
          </a:solidFill>
          <a:latin typeface="+mn-lt"/>
          <a:ea typeface="+mn-ea"/>
          <a:cs typeface="+mn-cs"/>
        </a:defRPr>
      </a:lvl6pPr>
      <a:lvl7pPr marL="6811846" algn="l" defTabSz="2270615" rtl="0" eaLnBrk="1" latinLnBrk="0" hangingPunct="1">
        <a:defRPr sz="4470" kern="1200">
          <a:solidFill>
            <a:schemeClr val="tx1"/>
          </a:solidFill>
          <a:latin typeface="+mn-lt"/>
          <a:ea typeface="+mn-ea"/>
          <a:cs typeface="+mn-cs"/>
        </a:defRPr>
      </a:lvl7pPr>
      <a:lvl8pPr marL="7947153" algn="l" defTabSz="2270615" rtl="0" eaLnBrk="1" latinLnBrk="0" hangingPunct="1">
        <a:defRPr sz="4470" kern="1200">
          <a:solidFill>
            <a:schemeClr val="tx1"/>
          </a:solidFill>
          <a:latin typeface="+mn-lt"/>
          <a:ea typeface="+mn-ea"/>
          <a:cs typeface="+mn-cs"/>
        </a:defRPr>
      </a:lvl8pPr>
      <a:lvl9pPr marL="9082461" algn="l" defTabSz="2270615" rtl="0" eaLnBrk="1" latinLnBrk="0" hangingPunct="1">
        <a:defRPr sz="447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594">
          <p15:clr>
            <a:srgbClr val="F26B43"/>
          </p15:clr>
        </p15:guide>
        <p15:guide id="1" pos="792">
          <p15:clr>
            <a:srgbClr val="F26B43"/>
          </p15:clr>
        </p15:guide>
        <p15:guide id="2" pos="7200">
          <p15:clr>
            <a:srgbClr val="F26B43"/>
          </p15:clr>
        </p15:guide>
        <p15:guide id="3" pos="5400">
          <p15:clr>
            <a:srgbClr val="F26B43"/>
          </p15:clr>
        </p15:guide>
        <p15:guide id="4" orient="horz" pos="4008">
          <p15:clr>
            <a:srgbClr val="F26B43"/>
          </p15:clr>
        </p15:guide>
        <p15:guide id="5" orient="horz" pos="1440">
          <p15:clr>
            <a:srgbClr val="F26B43"/>
          </p15:clr>
        </p15:guide>
        <p15:guide id="6" orient="horz" pos="3720">
          <p15:clr>
            <a:srgbClr val="F26B43"/>
          </p15:clr>
        </p15:guide>
        <p15:guide id="7"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databank.worldbank.org/reports.aspx?source=2&amp;series=AG.LND.FRST.ZS&amp;countr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accent1">
                <a:lumMod val="20000"/>
                <a:lumOff val="80000"/>
              </a:schemeClr>
            </a:gs>
            <a:gs pos="100000">
              <a:schemeClr val="accent2">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pic>
        <p:nvPicPr>
          <p:cNvPr id="12" name="Content Placeholder 11" descr="A black background with a black square&#10;&#10;Description automatically generated with medium confidence">
            <a:extLst>
              <a:ext uri="{FF2B5EF4-FFF2-40B4-BE49-F238E27FC236}">
                <a16:creationId xmlns:a16="http://schemas.microsoft.com/office/drawing/2014/main" id="{FED03932-3AF8-ABA4-17D5-3E6E3ECFD880}"/>
              </a:ext>
            </a:extLst>
          </p:cNvPr>
          <p:cNvPicPr>
            <a:picLocks noGrp="1" noChangeAspect="1"/>
          </p:cNvPicPr>
          <p:nvPr>
            <p:ph sz="half" idx="2"/>
          </p:nvPr>
        </p:nvPicPr>
        <p:blipFill>
          <a:blip r:embed="rId3"/>
          <a:stretch>
            <a:fillRect/>
          </a:stretch>
        </p:blipFill>
        <p:spPr>
          <a:xfrm>
            <a:off x="7101020" y="1076106"/>
            <a:ext cx="17160342" cy="3756690"/>
          </a:xfrm>
        </p:spPr>
      </p:pic>
      <p:sp>
        <p:nvSpPr>
          <p:cNvPr id="1059" name="TextBox 1058">
            <a:extLst>
              <a:ext uri="{FF2B5EF4-FFF2-40B4-BE49-F238E27FC236}">
                <a16:creationId xmlns:a16="http://schemas.microsoft.com/office/drawing/2014/main" id="{DB2B599F-335B-2713-46AE-1527B5C364CA}"/>
              </a:ext>
            </a:extLst>
          </p:cNvPr>
          <p:cNvSpPr txBox="1"/>
          <p:nvPr/>
        </p:nvSpPr>
        <p:spPr>
          <a:xfrm>
            <a:off x="2708967" y="40735930"/>
            <a:ext cx="12153623" cy="646331"/>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cs typeface="Verdana" panose="020B0604030504040204" pitchFamily="34" charset="0"/>
                <a:hlinkClick r:id="rId4">
                  <a:extLst>
                    <a:ext uri="{A12FA001-AC4F-418D-AE19-62706E023703}">
                      <ahyp:hlinkClr xmlns:ahyp="http://schemas.microsoft.com/office/drawing/2018/hyperlinkcolor" val="tx"/>
                    </a:ext>
                  </a:extLst>
                </a:hlinkClick>
              </a:rPr>
              <a:t>Datasource:</a:t>
            </a:r>
            <a:r>
              <a:rPr lang="en-GB" b="0" i="0" dirty="0">
                <a:effectLst/>
                <a:latin typeface="Arial" panose="020B0604020202020204" pitchFamily="34" charset="0"/>
              </a:rPr>
              <a:t> </a:t>
            </a:r>
            <a:r>
              <a:rPr lang="en-GB" sz="1800" dirty="0">
                <a:solidFill>
                  <a:srgbClr val="1155CC"/>
                </a:solidFill>
                <a:effectLst/>
                <a:latin typeface="Arial" panose="020B0604020202020204" pitchFamily="34" charset="0"/>
                <a:ea typeface="Arial" panose="020B0604020202020204" pitchFamily="34" charset="0"/>
                <a:hlinkClick r:id="rId4"/>
              </a:rPr>
              <a:t>https://databank.worldbank.org/reports.aspx?source=2&amp;series=AG.LND.FRST.ZS&amp;country=#</a:t>
            </a:r>
            <a:r>
              <a:rPr lang="en-GB" dirty="0">
                <a:effectLst/>
              </a:rPr>
              <a:t> </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GitHub Link: </a:t>
            </a:r>
          </a:p>
        </p:txBody>
      </p:sp>
      <p:sp>
        <p:nvSpPr>
          <p:cNvPr id="4" name="TextBox 3">
            <a:extLst>
              <a:ext uri="{FF2B5EF4-FFF2-40B4-BE49-F238E27FC236}">
                <a16:creationId xmlns:a16="http://schemas.microsoft.com/office/drawing/2014/main" id="{AA007493-A9C2-BB5C-49B6-363421F0DF6A}"/>
              </a:ext>
            </a:extLst>
          </p:cNvPr>
          <p:cNvSpPr txBox="1"/>
          <p:nvPr/>
        </p:nvSpPr>
        <p:spPr>
          <a:xfrm>
            <a:off x="21240878" y="18728422"/>
            <a:ext cx="184731" cy="28822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wrap="none" rtlCol="0">
            <a:spAutoFit/>
          </a:bodyPr>
          <a:lstStyle/>
          <a:p>
            <a:endParaRPr lang="en-US" sz="1273" dirty="0"/>
          </a:p>
        </p:txBody>
      </p:sp>
      <p:sp>
        <p:nvSpPr>
          <p:cNvPr id="5" name="TextBox 4">
            <a:extLst>
              <a:ext uri="{FF2B5EF4-FFF2-40B4-BE49-F238E27FC236}">
                <a16:creationId xmlns:a16="http://schemas.microsoft.com/office/drawing/2014/main" id="{5F25E429-8694-045B-3778-015F6A19AA39}"/>
              </a:ext>
            </a:extLst>
          </p:cNvPr>
          <p:cNvSpPr txBox="1"/>
          <p:nvPr/>
        </p:nvSpPr>
        <p:spPr>
          <a:xfrm>
            <a:off x="16048530" y="7287662"/>
            <a:ext cx="12559125" cy="5262979"/>
          </a:xfrm>
          <a:prstGeom prst="rect">
            <a:avLst/>
          </a:prstGeom>
          <a:solidFill>
            <a:srgbClr val="A9A65F"/>
          </a:solidFill>
        </p:spPr>
        <p:txBody>
          <a:bodyPr wrap="square" rtlCol="0">
            <a:spAutoFit/>
          </a:bodyPr>
          <a:lstStyle/>
          <a:p>
            <a:pPr algn="ctr" rtl="0">
              <a:spcBef>
                <a:spcPts val="0"/>
              </a:spcBef>
              <a:spcAft>
                <a:spcPts val="0"/>
              </a:spcAft>
            </a:pPr>
            <a:endParaRPr lang="en-IN" sz="3600" b="1" i="0" u="sng"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pPr algn="ctr" rtl="0">
              <a:spcBef>
                <a:spcPts val="0"/>
              </a:spcBef>
              <a:spcAft>
                <a:spcPts val="0"/>
              </a:spcAft>
            </a:pPr>
            <a:r>
              <a:rPr lang="en-IN" sz="3600" b="1" i="0" strike="noStrike" dirty="0">
                <a:effectLst/>
                <a:latin typeface="Verdana" panose="020B0604030504040204" pitchFamily="34" charset="0"/>
                <a:ea typeface="Verdana" panose="020B0604030504040204" pitchFamily="34" charset="0"/>
                <a:cs typeface="Verdana" panose="020B0604030504040204" pitchFamily="34" charset="0"/>
              </a:rPr>
              <a:t>Introduction</a:t>
            </a:r>
            <a:endParaRPr lang="en-IN" sz="3600" b="0" i="0" strike="noStrike" dirty="0">
              <a:effectLst/>
              <a:latin typeface="Verdana" panose="020B0604030504040204" pitchFamily="34" charset="0"/>
              <a:ea typeface="Verdana" panose="020B0604030504040204" pitchFamily="34" charset="0"/>
              <a:cs typeface="Verdana" panose="020B0604030504040204" pitchFamily="34" charset="0"/>
            </a:endParaRPr>
          </a:p>
          <a:p>
            <a:pPr algn="just" rtl="0">
              <a:spcBef>
                <a:spcPts val="0"/>
              </a:spcBef>
              <a:spcAft>
                <a:spcPts val="0"/>
              </a:spcAft>
            </a:pPr>
            <a:endParaRPr lang="en-IN" sz="2800" b="0" i="0" u="none" strike="noStrike" dirty="0">
              <a:solidFill>
                <a:srgbClr val="FFFF00"/>
              </a:solidFill>
              <a:effectLst/>
              <a:latin typeface="Verdana" panose="020B0604030504040204" pitchFamily="34" charset="0"/>
              <a:ea typeface="Verdana" panose="020B0604030504040204" pitchFamily="34" charset="0"/>
              <a:cs typeface="Verdana" panose="020B0604030504040204" pitchFamily="34" charset="0"/>
            </a:endParaRPr>
          </a:p>
          <a:p>
            <a:pPr algn="just" rtl="0">
              <a:spcBef>
                <a:spcPts val="0"/>
              </a:spcBef>
              <a:spcAft>
                <a:spcPts val="0"/>
              </a:spcAft>
            </a:pPr>
            <a:r>
              <a:rPr lang="en-IN" sz="2800" b="0" i="0" u="none" strike="noStrike" dirty="0">
                <a:effectLst/>
                <a:latin typeface="Verdana" panose="020B0604030504040204" pitchFamily="34" charset="0"/>
                <a:ea typeface="Verdana" panose="020B0604030504040204" pitchFamily="34" charset="0"/>
                <a:cs typeface="Verdana" panose="020B0604030504040204" pitchFamily="34" charset="0"/>
              </a:rPr>
              <a:t>This analysis aims to investigate the relationship between the use of agricultural land and CO2 emissions from the generation of heat and electricity in various nations. In order to find patterns in the data, clustering analysis is used, and linear model fitting is used to determine how particular variables relate to one another.</a:t>
            </a:r>
          </a:p>
          <a:p>
            <a:pPr algn="just" rtl="0">
              <a:spcBef>
                <a:spcPts val="0"/>
              </a:spcBef>
              <a:spcAft>
                <a:spcPts val="0"/>
              </a:spcAft>
            </a:pPr>
            <a:endParaRPr lang="en-IN" sz="2400" b="0" i="0" u="none" strike="noStrike" dirty="0">
              <a:solidFill>
                <a:srgbClr val="FFFF00"/>
              </a:solidFill>
              <a:effectLst/>
              <a:latin typeface="Verdana" panose="020B0604030504040204" pitchFamily="34" charset="0"/>
              <a:ea typeface="Verdana" panose="020B0604030504040204" pitchFamily="34" charset="0"/>
              <a:cs typeface="Verdana" panose="020B0604030504040204" pitchFamily="34" charset="0"/>
            </a:endParaRPr>
          </a:p>
          <a:p>
            <a:pPr algn="just" rtl="0">
              <a:spcBef>
                <a:spcPts val="0"/>
              </a:spcBef>
              <a:spcAft>
                <a:spcPts val="0"/>
              </a:spcAft>
            </a:pPr>
            <a:endParaRPr lang="en-IN" sz="2400" b="0" i="0" u="none" strike="noStrike" dirty="0">
              <a:solidFill>
                <a:srgbClr val="FFFF00"/>
              </a:solidFill>
              <a:effectLst/>
              <a:latin typeface="Verdana" panose="020B0604030504040204" pitchFamily="34" charset="0"/>
              <a:ea typeface="Verdana" panose="020B0604030504040204" pitchFamily="34" charset="0"/>
              <a:cs typeface="Verdana" panose="020B0604030504040204" pitchFamily="34" charset="0"/>
            </a:endParaRPr>
          </a:p>
          <a:p>
            <a:pPr algn="just" rtl="0">
              <a:spcBef>
                <a:spcPts val="0"/>
              </a:spcBef>
              <a:spcAft>
                <a:spcPts val="0"/>
              </a:spcAft>
            </a:pPr>
            <a:endParaRPr lang="en-IN" sz="2400" b="0" i="0" u="none" strike="noStrike" dirty="0">
              <a:solidFill>
                <a:srgbClr val="FFFF00"/>
              </a:solidFill>
              <a:effectLst/>
              <a:latin typeface="Verdana" panose="020B0604030504040204" pitchFamily="34" charset="0"/>
              <a:ea typeface="Verdana" panose="020B0604030504040204" pitchFamily="34" charset="0"/>
              <a:cs typeface="Verdana" panose="020B0604030504040204" pitchFamily="34" charset="0"/>
            </a:endParaRPr>
          </a:p>
          <a:p>
            <a:pPr algn="just" rtl="0">
              <a:spcBef>
                <a:spcPts val="0"/>
              </a:spcBef>
              <a:spcAft>
                <a:spcPts val="0"/>
              </a:spcAft>
            </a:pPr>
            <a:endParaRPr lang="en-IN" sz="2400" b="0" i="0" u="none" strike="noStrike" dirty="0">
              <a:solidFill>
                <a:srgbClr val="FFFF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7" name="TextBox 6">
            <a:extLst>
              <a:ext uri="{FF2B5EF4-FFF2-40B4-BE49-F238E27FC236}">
                <a16:creationId xmlns:a16="http://schemas.microsoft.com/office/drawing/2014/main" id="{A999938C-6133-4DF6-03D0-1487AC8F8422}"/>
              </a:ext>
            </a:extLst>
          </p:cNvPr>
          <p:cNvSpPr txBox="1"/>
          <p:nvPr/>
        </p:nvSpPr>
        <p:spPr>
          <a:xfrm>
            <a:off x="2708967" y="17006215"/>
            <a:ext cx="12560400" cy="3511474"/>
          </a:xfrm>
          <a:prstGeom prst="rect">
            <a:avLst/>
          </a:prstGeom>
          <a:noFill/>
        </p:spPr>
        <p:txBody>
          <a:bodyPr wrap="square" rtlCol="0">
            <a:spAutoFit/>
          </a:bodyPr>
          <a:lstStyle/>
          <a:p>
            <a:pPr marL="33338" lvl="0" algn="just">
              <a:lnSpc>
                <a:spcPct val="115000"/>
              </a:lnSpc>
              <a:buClr>
                <a:srgbClr val="D1D5DB"/>
              </a:buClr>
              <a:buSzPts val="1200"/>
            </a:pPr>
            <a:r>
              <a:rPr lang="en-GB" sz="2800" u="none" strike="noStrike" dirty="0">
                <a:effectLst/>
                <a:latin typeface="Verdana" panose="020B0604030504040204" pitchFamily="34" charset="0"/>
                <a:ea typeface="Verdana" panose="020B0604030504040204" pitchFamily="34" charset="0"/>
                <a:cs typeface="Verdana" panose="020B0604030504040204" pitchFamily="34" charset="0"/>
              </a:rPr>
              <a:t>Loading the dataset from the supplied CSV file and translating pertinent columns to numeric representation constitute the first stage. The chosen numerical columns deal with access to electricity, the use of agricultural land, methane emissions from agriculture, the percentage of arable land, and CO2 emissions from the generation of heat and power. The appropriate rows are eliminated in order to address any missing values.</a:t>
            </a:r>
            <a:endParaRPr lang="en-US" sz="2800" dirty="0">
              <a:latin typeface="Verdana" panose="020B0604030504040204" pitchFamily="34" charset="0"/>
              <a:ea typeface="Verdana" panose="020B0604030504040204" pitchFamily="34" charset="0"/>
              <a:cs typeface="Verdana" panose="020B0604030504040204" pitchFamily="34" charset="0"/>
            </a:endParaRPr>
          </a:p>
        </p:txBody>
      </p:sp>
      <p:sp>
        <p:nvSpPr>
          <p:cNvPr id="9" name="TextBox 8">
            <a:extLst>
              <a:ext uri="{FF2B5EF4-FFF2-40B4-BE49-F238E27FC236}">
                <a16:creationId xmlns:a16="http://schemas.microsoft.com/office/drawing/2014/main" id="{AFA85A03-33A8-C66D-67D1-4DB9EF162049}"/>
              </a:ext>
            </a:extLst>
          </p:cNvPr>
          <p:cNvSpPr txBox="1"/>
          <p:nvPr/>
        </p:nvSpPr>
        <p:spPr>
          <a:xfrm>
            <a:off x="2708967" y="23927046"/>
            <a:ext cx="12560400" cy="8774710"/>
          </a:xfrm>
          <a:prstGeom prst="rect">
            <a:avLst/>
          </a:prstGeom>
          <a:noFill/>
        </p:spPr>
        <p:txBody>
          <a:bodyPr wrap="square" rtlCol="0">
            <a:spAutoFit/>
          </a:bodyPr>
          <a:lstStyle/>
          <a:p>
            <a:pPr algn="just">
              <a:lnSpc>
                <a:spcPct val="115000"/>
              </a:lnSpc>
            </a:pPr>
            <a:r>
              <a:rPr lang="en-GB" sz="2800" b="1" dirty="0">
                <a:effectLst/>
                <a:latin typeface="Verdana" panose="020B0604030504040204" pitchFamily="34" charset="0"/>
                <a:ea typeface="Verdana" panose="020B0604030504040204" pitchFamily="34" charset="0"/>
                <a:cs typeface="Verdana" panose="020B0604030504040204" pitchFamily="34" charset="0"/>
              </a:rPr>
              <a:t>3.1 Clustering Analysis</a:t>
            </a:r>
            <a:endParaRPr lang="en-GB" sz="2800" dirty="0">
              <a:effectLst/>
              <a:latin typeface="Verdana" panose="020B0604030504040204" pitchFamily="34" charset="0"/>
              <a:ea typeface="Verdana" panose="020B0604030504040204" pitchFamily="34" charset="0"/>
              <a:cs typeface="Verdana" panose="020B0604030504040204" pitchFamily="34" charset="0"/>
            </a:endParaRPr>
          </a:p>
          <a:p>
            <a:pPr marL="307975" algn="just" rtl="0">
              <a:spcBef>
                <a:spcPts val="0"/>
              </a:spcBef>
              <a:spcAft>
                <a:spcPts val="0"/>
              </a:spcAft>
            </a:pPr>
            <a:r>
              <a:rPr lang="en-IN" sz="2800" b="0" i="0" u="none" strike="noStrike" dirty="0">
                <a:effectLst/>
                <a:latin typeface="Verdana" panose="020B0604030504040204" pitchFamily="34" charset="0"/>
                <a:ea typeface="Verdana" panose="020B0604030504040204" pitchFamily="34" charset="0"/>
                <a:cs typeface="Verdana" panose="020B0604030504040204" pitchFamily="34" charset="0"/>
              </a:rPr>
              <a:t>3.1 Bringing Things into Line</a:t>
            </a:r>
          </a:p>
          <a:p>
            <a:pPr marL="307975" algn="just" rtl="0">
              <a:spcBef>
                <a:spcPts val="0"/>
              </a:spcBef>
              <a:spcAft>
                <a:spcPts val="0"/>
              </a:spcAft>
            </a:pPr>
            <a:r>
              <a:rPr lang="en-IN" sz="2800" b="0" i="0" u="none" strike="noStrike" dirty="0">
                <a:effectLst/>
                <a:latin typeface="Verdana" panose="020B0604030504040204" pitchFamily="34" charset="0"/>
                <a:ea typeface="Verdana" panose="020B0604030504040204" pitchFamily="34" charset="0"/>
                <a:cs typeface="Verdana" panose="020B0604030504040204" pitchFamily="34" charset="0"/>
              </a:rPr>
              <a:t>To guarantee that every variable contributes equally to the clustering process, the numerical data is normalised. In this stage, the data are normalised by dividing by the standard deviation and removing the mean.</a:t>
            </a:r>
          </a:p>
          <a:p>
            <a:pPr algn="just" rtl="0">
              <a:spcBef>
                <a:spcPts val="0"/>
              </a:spcBef>
              <a:spcAft>
                <a:spcPts val="0"/>
              </a:spcAft>
            </a:pPr>
            <a:endParaRPr lang="en-IN" sz="2800" b="0" i="0" u="none" strike="noStrike" dirty="0">
              <a:effectLst/>
              <a:latin typeface="Verdana" panose="020B0604030504040204" pitchFamily="34" charset="0"/>
              <a:ea typeface="Verdana" panose="020B0604030504040204" pitchFamily="34" charset="0"/>
              <a:cs typeface="Verdana" panose="020B0604030504040204" pitchFamily="34" charset="0"/>
            </a:endParaRPr>
          </a:p>
          <a:p>
            <a:pPr algn="just" rtl="0">
              <a:spcBef>
                <a:spcPts val="0"/>
              </a:spcBef>
              <a:spcAft>
                <a:spcPts val="0"/>
              </a:spcAft>
            </a:pPr>
            <a:r>
              <a:rPr lang="en-IN" sz="2800" b="1" i="0" u="none" strike="noStrike" dirty="0">
                <a:effectLst/>
                <a:latin typeface="Verdana" panose="020B0604030504040204" pitchFamily="34" charset="0"/>
                <a:ea typeface="Verdana" panose="020B0604030504040204" pitchFamily="34" charset="0"/>
                <a:cs typeface="Verdana" panose="020B0604030504040204" pitchFamily="34" charset="0"/>
              </a:rPr>
              <a:t>3.2 Clustering using K-Means</a:t>
            </a:r>
          </a:p>
          <a:p>
            <a:pPr marL="273050" algn="just" rtl="0">
              <a:spcBef>
                <a:spcPts val="0"/>
              </a:spcBef>
              <a:spcAft>
                <a:spcPts val="0"/>
              </a:spcAft>
            </a:pPr>
            <a:r>
              <a:rPr lang="en-IN" sz="2800" b="0" i="0" u="none" strike="noStrike" dirty="0">
                <a:effectLst/>
                <a:latin typeface="Verdana" panose="020B0604030504040204" pitchFamily="34" charset="0"/>
                <a:ea typeface="Verdana" panose="020B0604030504040204" pitchFamily="34" charset="0"/>
                <a:cs typeface="Verdana" panose="020B0604030504040204" pitchFamily="34" charset="0"/>
              </a:rPr>
              <a:t>Using three clusters, the K-Means method groups countries according to their normalised data. The performance of the clustering is assessed using the silhouette score. A higher silhouette score denotes more clearly defined clusters. The silhouette score measures how well-separated the clusters are.</a:t>
            </a:r>
          </a:p>
          <a:p>
            <a:pPr algn="just" rtl="0">
              <a:spcBef>
                <a:spcPts val="0"/>
              </a:spcBef>
              <a:spcAft>
                <a:spcPts val="0"/>
              </a:spcAft>
            </a:pPr>
            <a:endParaRPr lang="en-IN" sz="2800" b="0" i="0" u="none" strike="noStrike" dirty="0">
              <a:effectLst/>
              <a:latin typeface="Verdana" panose="020B0604030504040204" pitchFamily="34" charset="0"/>
              <a:ea typeface="Verdana" panose="020B0604030504040204" pitchFamily="34" charset="0"/>
              <a:cs typeface="Verdana" panose="020B0604030504040204" pitchFamily="34" charset="0"/>
            </a:endParaRPr>
          </a:p>
          <a:p>
            <a:pPr algn="just" rtl="0">
              <a:spcBef>
                <a:spcPts val="0"/>
              </a:spcBef>
              <a:spcAft>
                <a:spcPts val="0"/>
              </a:spcAft>
            </a:pPr>
            <a:r>
              <a:rPr lang="en-IN" sz="2800" b="1" i="0" u="none" strike="noStrike" dirty="0">
                <a:effectLst/>
                <a:latin typeface="Verdana" panose="020B0604030504040204" pitchFamily="34" charset="0"/>
                <a:ea typeface="Verdana" panose="020B0604030504040204" pitchFamily="34" charset="0"/>
                <a:cs typeface="Verdana" panose="020B0604030504040204" pitchFamily="34" charset="0"/>
              </a:rPr>
              <a:t>3.3 Findings</a:t>
            </a:r>
          </a:p>
          <a:p>
            <a:pPr marL="342900" algn="just" rtl="0">
              <a:spcBef>
                <a:spcPts val="0"/>
              </a:spcBef>
              <a:spcAft>
                <a:spcPts val="0"/>
              </a:spcAft>
            </a:pPr>
            <a:r>
              <a:rPr lang="en-IN" sz="2800" b="0" i="0" u="none" strike="noStrike" dirty="0">
                <a:effectLst/>
                <a:latin typeface="Verdana" panose="020B0604030504040204" pitchFamily="34" charset="0"/>
                <a:ea typeface="Verdana" panose="020B0604030504040204" pitchFamily="34" charset="0"/>
                <a:cs typeface="Verdana" panose="020B0604030504040204" pitchFamily="34" charset="0"/>
              </a:rPr>
              <a:t>The resultant silhouette score is 0.60.An improved definition of the division between clusters is implied by a higher silhouette score.</a:t>
            </a:r>
          </a:p>
          <a:p>
            <a:pPr marL="342900" algn="l" rtl="0">
              <a:spcBef>
                <a:spcPts val="0"/>
              </a:spcBef>
              <a:spcAft>
                <a:spcPts val="0"/>
              </a:spcAft>
            </a:pPr>
            <a:endParaRPr lang="en-IN" sz="2800" b="0" i="0" u="none" strike="noStrike" dirty="0">
              <a:effectLst/>
              <a:latin typeface="Verdana" panose="020B0604030504040204" pitchFamily="34" charset="0"/>
              <a:ea typeface="Verdana" panose="020B0604030504040204" pitchFamily="34" charset="0"/>
              <a:cs typeface="Verdana" panose="020B0604030504040204" pitchFamily="34" charset="0"/>
            </a:endParaRPr>
          </a:p>
          <a:p>
            <a:pPr algn="l" rtl="0">
              <a:spcBef>
                <a:spcPts val="0"/>
              </a:spcBef>
              <a:spcAft>
                <a:spcPts val="0"/>
              </a:spcAft>
            </a:pPr>
            <a:endParaRPr lang="en-IN" sz="2800" b="0" i="0" u="none" strike="noStrike" dirty="0">
              <a:effectLst/>
              <a:latin typeface="Verdana" panose="020B0604030504040204" pitchFamily="34" charset="0"/>
              <a:ea typeface="Verdana" panose="020B0604030504040204" pitchFamily="34" charset="0"/>
              <a:cs typeface="Verdana" panose="020B0604030504040204" pitchFamily="34" charset="0"/>
            </a:endParaRPr>
          </a:p>
          <a:p>
            <a:pPr algn="l" rtl="0">
              <a:spcBef>
                <a:spcPts val="0"/>
              </a:spcBef>
              <a:spcAft>
                <a:spcPts val="0"/>
              </a:spcAft>
            </a:pPr>
            <a:endParaRPr lang="en-IN" sz="2800" b="0" i="0" u="none" strike="noStrike" dirty="0">
              <a:effectLst/>
              <a:latin typeface="Verdana" panose="020B0604030504040204" pitchFamily="34" charset="0"/>
              <a:ea typeface="Verdana" panose="020B0604030504040204" pitchFamily="34" charset="0"/>
              <a:cs typeface="Verdana" panose="020B0604030504040204" pitchFamily="34" charset="0"/>
            </a:endParaRPr>
          </a:p>
        </p:txBody>
      </p:sp>
      <p:sp>
        <p:nvSpPr>
          <p:cNvPr id="17" name="TextBox 16">
            <a:extLst>
              <a:ext uri="{FF2B5EF4-FFF2-40B4-BE49-F238E27FC236}">
                <a16:creationId xmlns:a16="http://schemas.microsoft.com/office/drawing/2014/main" id="{7042983D-7A8D-65AB-CAB7-41F91F3F9F03}"/>
              </a:ext>
            </a:extLst>
          </p:cNvPr>
          <p:cNvSpPr txBox="1"/>
          <p:nvPr/>
        </p:nvSpPr>
        <p:spPr>
          <a:xfrm>
            <a:off x="16048531" y="16589867"/>
            <a:ext cx="12559125" cy="5989075"/>
          </a:xfrm>
          <a:prstGeom prst="rect">
            <a:avLst/>
          </a:prstGeom>
          <a:noFill/>
        </p:spPr>
        <p:txBody>
          <a:bodyPr wrap="square" rtlCol="0" anchor="ctr">
            <a:spAutoFit/>
          </a:bodyPr>
          <a:lstStyle/>
          <a:p>
            <a:pPr marL="33338" lvl="0" algn="just">
              <a:lnSpc>
                <a:spcPct val="115000"/>
              </a:lnSpc>
              <a:buClr>
                <a:srgbClr val="D1D5DB"/>
              </a:buClr>
              <a:buSzPts val="1200"/>
              <a:buFont typeface="Arial" panose="020B0604020202020204" pitchFamily="34" charset="0"/>
              <a:buChar char="●"/>
            </a:pPr>
            <a:r>
              <a:rPr lang="en-GB" sz="2800" b="1" dirty="0">
                <a:effectLst/>
                <a:latin typeface="Verdana" panose="020B0604030504040204" pitchFamily="34" charset="0"/>
                <a:ea typeface="Verdana" panose="020B0604030504040204" pitchFamily="34" charset="0"/>
                <a:cs typeface="Verdana" panose="020B0604030504040204" pitchFamily="34" charset="0"/>
              </a:rPr>
              <a:t>4.1 Model Linear</a:t>
            </a:r>
            <a:endParaRPr lang="en-GB" sz="2800" dirty="0">
              <a:effectLst/>
              <a:latin typeface="Verdana" panose="020B0604030504040204" pitchFamily="34" charset="0"/>
              <a:ea typeface="Verdana" panose="020B0604030504040204" pitchFamily="34" charset="0"/>
              <a:cs typeface="Verdana" panose="020B0604030504040204" pitchFamily="34" charset="0"/>
            </a:endParaRPr>
          </a:p>
          <a:p>
            <a:pPr marL="342900" lvl="0" indent="-342900" algn="just">
              <a:lnSpc>
                <a:spcPct val="115000"/>
              </a:lnSpc>
              <a:buClr>
                <a:srgbClr val="D1D5DB"/>
              </a:buClr>
              <a:buSzPts val="1200"/>
              <a:buFont typeface="Arial" panose="020B0604020202020204" pitchFamily="34" charset="0"/>
              <a:buChar char="●"/>
            </a:pPr>
            <a:r>
              <a:rPr lang="en-GB" sz="2800" dirty="0">
                <a:effectLst/>
                <a:latin typeface="Verdana" panose="020B0604030504040204" pitchFamily="34" charset="0"/>
                <a:ea typeface="Verdana" panose="020B0604030504040204" pitchFamily="34" charset="0"/>
                <a:cs typeface="Verdana" panose="020B0604030504040204" pitchFamily="34" charset="0"/>
              </a:rPr>
              <a:t>The percentage of arable land and CO2 emissions from the production of heat and electricity are examined using a linear model. Rows containing missing values are removed from the analysis and the chosen variables are extracted from the dataset.</a:t>
            </a:r>
          </a:p>
          <a:p>
            <a:pPr marL="342900" lvl="0" indent="-342900" algn="just">
              <a:lnSpc>
                <a:spcPct val="115000"/>
              </a:lnSpc>
              <a:buClr>
                <a:srgbClr val="D1D5DB"/>
              </a:buClr>
              <a:buSzPts val="1200"/>
              <a:buFont typeface="Arial" panose="020B0604020202020204" pitchFamily="34" charset="0"/>
              <a:buChar char="●"/>
            </a:pPr>
            <a:endParaRPr lang="en-GB" sz="2800" dirty="0">
              <a:effectLst/>
              <a:latin typeface="Verdana" panose="020B0604030504040204" pitchFamily="34" charset="0"/>
              <a:ea typeface="Verdana" panose="020B0604030504040204" pitchFamily="34" charset="0"/>
              <a:cs typeface="Verdana" panose="020B0604030504040204" pitchFamily="34" charset="0"/>
            </a:endParaRPr>
          </a:p>
          <a:p>
            <a:pPr marL="68263" lvl="0" algn="just">
              <a:lnSpc>
                <a:spcPct val="115000"/>
              </a:lnSpc>
              <a:buClr>
                <a:srgbClr val="D1D5DB"/>
              </a:buClr>
              <a:buSzPts val="1200"/>
              <a:buFont typeface="Arial" panose="020B0604020202020204" pitchFamily="34" charset="0"/>
              <a:buChar char="●"/>
            </a:pPr>
            <a:r>
              <a:rPr lang="en-GB" sz="2800" b="1" dirty="0">
                <a:effectLst/>
                <a:latin typeface="Verdana" panose="020B0604030504040204" pitchFamily="34" charset="0"/>
                <a:ea typeface="Verdana" panose="020B0604030504040204" pitchFamily="34" charset="0"/>
                <a:cs typeface="Verdana" panose="020B0604030504040204" pitchFamily="34" charset="0"/>
              </a:rPr>
              <a:t>4.2 Ranges of Confidence in</a:t>
            </a:r>
          </a:p>
          <a:p>
            <a:pPr marL="342900" lvl="0" indent="-342900" algn="just">
              <a:lnSpc>
                <a:spcPct val="115000"/>
              </a:lnSpc>
              <a:buClr>
                <a:srgbClr val="D1D5DB"/>
              </a:buClr>
              <a:buSzPts val="1200"/>
              <a:buFont typeface="Arial" panose="020B0604020202020204" pitchFamily="34" charset="0"/>
              <a:buChar char="●"/>
            </a:pPr>
            <a:r>
              <a:rPr lang="en-GB" sz="2800" dirty="0">
                <a:effectLst/>
                <a:latin typeface="Verdana" panose="020B0604030504040204" pitchFamily="34" charset="0"/>
                <a:ea typeface="Verdana" panose="020B0604030504040204" pitchFamily="34" charset="0"/>
                <a:cs typeface="Verdana" panose="020B0604030504040204" pitchFamily="34" charset="0"/>
              </a:rPr>
              <a:t>To provide light on the uncertainty around the model, confidence intervals are computed, and the fitted linear model parameters are determined.</a:t>
            </a:r>
          </a:p>
          <a:p>
            <a:pPr marL="342900" lvl="0" indent="-342900" algn="just">
              <a:lnSpc>
                <a:spcPct val="115000"/>
              </a:lnSpc>
              <a:buClr>
                <a:srgbClr val="D1D5DB"/>
              </a:buClr>
              <a:buSzPts val="1200"/>
              <a:buFont typeface="Arial" panose="020B0604020202020204" pitchFamily="34" charset="0"/>
              <a:buChar char="●"/>
            </a:pPr>
            <a:endParaRPr lang="en-GB" sz="2800" dirty="0">
              <a:effectLst/>
              <a:latin typeface="Verdana" panose="020B0604030504040204" pitchFamily="34" charset="0"/>
              <a:ea typeface="Verdana" panose="020B0604030504040204" pitchFamily="34" charset="0"/>
              <a:cs typeface="Verdana" panose="020B0604030504040204" pitchFamily="34" charset="0"/>
            </a:endParaRPr>
          </a:p>
          <a:p>
            <a:pPr marL="342900" lvl="0" indent="-342900" algn="just">
              <a:lnSpc>
                <a:spcPct val="115000"/>
              </a:lnSpc>
              <a:buClr>
                <a:srgbClr val="D1D5DB"/>
              </a:buClr>
              <a:buSzPts val="1200"/>
              <a:buFont typeface="Arial" panose="020B0604020202020204" pitchFamily="34" charset="0"/>
              <a:buChar char="●"/>
            </a:pPr>
            <a:endParaRPr lang="en-GB" sz="2800" dirty="0">
              <a:effectLst/>
              <a:latin typeface="Verdana" panose="020B0604030504040204" pitchFamily="34" charset="0"/>
              <a:ea typeface="Verdana" panose="020B0604030504040204" pitchFamily="34" charset="0"/>
              <a:cs typeface="Verdana" panose="020B0604030504040204" pitchFamily="34" charset="0"/>
            </a:endParaRPr>
          </a:p>
        </p:txBody>
      </p:sp>
      <p:sp>
        <p:nvSpPr>
          <p:cNvPr id="24" name="TextBox 23">
            <a:extLst>
              <a:ext uri="{FF2B5EF4-FFF2-40B4-BE49-F238E27FC236}">
                <a16:creationId xmlns:a16="http://schemas.microsoft.com/office/drawing/2014/main" id="{3D21DDEF-B717-E0E0-50B0-81F268471DFF}"/>
              </a:ext>
            </a:extLst>
          </p:cNvPr>
          <p:cNvSpPr txBox="1"/>
          <p:nvPr/>
        </p:nvSpPr>
        <p:spPr>
          <a:xfrm>
            <a:off x="16048531" y="35051949"/>
            <a:ext cx="12560400" cy="5578450"/>
          </a:xfrm>
          <a:prstGeom prst="rect">
            <a:avLst/>
          </a:prstGeom>
          <a:noFill/>
        </p:spPr>
        <p:txBody>
          <a:bodyPr wrap="square" rtlCol="0">
            <a:spAutoFit/>
          </a:bodyPr>
          <a:lstStyle/>
          <a:p>
            <a:pPr algn="just" rtl="0">
              <a:spcBef>
                <a:spcPts val="0"/>
              </a:spcBef>
              <a:spcAft>
                <a:spcPts val="1500"/>
              </a:spcAft>
            </a:pPr>
            <a:r>
              <a:rPr lang="en-IN" sz="3600" b="1" dirty="0">
                <a:latin typeface="Verdana" panose="020B0604030504040204" pitchFamily="34" charset="0"/>
                <a:ea typeface="Verdana" panose="020B0604030504040204" pitchFamily="34" charset="0"/>
                <a:cs typeface="Verdana" panose="020B0604030504040204" pitchFamily="34" charset="0"/>
              </a:rPr>
              <a:t>Conclusion</a:t>
            </a:r>
            <a:endParaRPr lang="en-IN" sz="3600" b="0" i="0" u="none" strike="noStrike" dirty="0">
              <a:effectLst/>
              <a:latin typeface="Verdana" panose="020B0604030504040204" pitchFamily="34" charset="0"/>
              <a:ea typeface="Verdana" panose="020B0604030504040204" pitchFamily="34" charset="0"/>
              <a:cs typeface="Verdana" panose="020B0604030504040204" pitchFamily="34" charset="0"/>
            </a:endParaRPr>
          </a:p>
          <a:p>
            <a:pPr algn="just"/>
            <a:r>
              <a:rPr lang="en-GB" sz="2800" dirty="0">
                <a:effectLst/>
                <a:latin typeface="Verdana" panose="020B0604030504040204" pitchFamily="34" charset="0"/>
                <a:ea typeface="Verdana" panose="020B0604030504040204" pitchFamily="34" charset="0"/>
                <a:cs typeface="Verdana" panose="020B0604030504040204" pitchFamily="34" charset="0"/>
              </a:rPr>
              <a:t>The utilisation of clustering analysis facilitates a more comprehensive comprehension of country groups by exposing unique patterns in the correlation between the chosen variables. With a focus on the inherent uncertainty in the model, the linear model fitting, and visualisation shed light on the connection between arable land and CO2 emissions. The purpose of this study is to help stakeholders make decisions that are well-informed by using the patterns and relationships found in the dataset. A closer examination and improvement of the analysis can be required in light of certain research questions or goals.</a:t>
            </a:r>
          </a:p>
          <a:p>
            <a:pPr algn="just"/>
            <a:endParaRPr lang="en-GB" sz="2800" dirty="0">
              <a:effectLst/>
              <a:latin typeface="Verdana" panose="020B0604030504040204" pitchFamily="34" charset="0"/>
              <a:ea typeface="Verdana" panose="020B0604030504040204" pitchFamily="34" charset="0"/>
              <a:cs typeface="Verdana" panose="020B0604030504040204" pitchFamily="34" charset="0"/>
            </a:endParaRPr>
          </a:p>
        </p:txBody>
      </p:sp>
      <p:sp>
        <p:nvSpPr>
          <p:cNvPr id="25" name="TextBox 24">
            <a:extLst>
              <a:ext uri="{FF2B5EF4-FFF2-40B4-BE49-F238E27FC236}">
                <a16:creationId xmlns:a16="http://schemas.microsoft.com/office/drawing/2014/main" id="{F52E5919-E835-1D30-1497-3D66C7B37635}"/>
              </a:ext>
            </a:extLst>
          </p:cNvPr>
          <p:cNvSpPr txBox="1"/>
          <p:nvPr/>
        </p:nvSpPr>
        <p:spPr>
          <a:xfrm>
            <a:off x="4114800" y="41148000"/>
            <a:ext cx="184731" cy="369332"/>
          </a:xfrm>
          <a:prstGeom prst="rect">
            <a:avLst/>
          </a:prstGeom>
          <a:noFill/>
        </p:spPr>
        <p:txBody>
          <a:bodyPr wrap="none" rtlCol="0">
            <a:spAutoFit/>
          </a:bodyPr>
          <a:lstStyle/>
          <a:p>
            <a:endParaRPr lang="en-US" dirty="0"/>
          </a:p>
        </p:txBody>
      </p:sp>
      <p:sp>
        <p:nvSpPr>
          <p:cNvPr id="26" name="TextBox 25">
            <a:extLst>
              <a:ext uri="{FF2B5EF4-FFF2-40B4-BE49-F238E27FC236}">
                <a16:creationId xmlns:a16="http://schemas.microsoft.com/office/drawing/2014/main" id="{6A126FFC-2506-F919-4D48-3346EB9BA7C1}"/>
              </a:ext>
            </a:extLst>
          </p:cNvPr>
          <p:cNvSpPr txBox="1"/>
          <p:nvPr/>
        </p:nvSpPr>
        <p:spPr>
          <a:xfrm>
            <a:off x="22162989" y="40609390"/>
            <a:ext cx="4635966" cy="899413"/>
          </a:xfrm>
          <a:prstGeom prst="rect">
            <a:avLst/>
          </a:prstGeom>
          <a:solidFill>
            <a:srgbClr val="A9A65F"/>
          </a:solidFill>
        </p:spPr>
        <p:txBody>
          <a:bodyPr wrap="square" rtlCol="0">
            <a:spAutoFit/>
          </a:bodyPr>
          <a:lstStyle/>
          <a:p>
            <a:pPr>
              <a:lnSpc>
                <a:spcPct val="115000"/>
              </a:lnSpc>
            </a:pPr>
            <a:r>
              <a:rPr lang="en-GB" sz="2400" dirty="0">
                <a:effectLst/>
                <a:latin typeface="Verdana" panose="020B0604030504040204" pitchFamily="34" charset="0"/>
                <a:ea typeface="Verdana" panose="020B0604030504040204" pitchFamily="34" charset="0"/>
                <a:cs typeface="Verdana" panose="020B0604030504040204" pitchFamily="34" charset="0"/>
              </a:rPr>
              <a:t>Name : </a:t>
            </a:r>
            <a:r>
              <a:rPr lang="en-GB" sz="2400" dirty="0">
                <a:latin typeface="Verdana" panose="020B0604030504040204" pitchFamily="34" charset="0"/>
                <a:ea typeface="Verdana" panose="020B0604030504040204" pitchFamily="34" charset="0"/>
                <a:cs typeface="Verdana" panose="020B0604030504040204" pitchFamily="34" charset="0"/>
              </a:rPr>
              <a:t>V</a:t>
            </a:r>
            <a:r>
              <a:rPr lang="en-GB" sz="2400" dirty="0">
                <a:effectLst/>
                <a:latin typeface="Verdana" panose="020B0604030504040204" pitchFamily="34" charset="0"/>
                <a:ea typeface="Verdana" panose="020B0604030504040204" pitchFamily="34" charset="0"/>
                <a:cs typeface="Verdana" panose="020B0604030504040204" pitchFamily="34" charset="0"/>
              </a:rPr>
              <a:t>enkatesh </a:t>
            </a:r>
            <a:r>
              <a:rPr lang="en-GB" sz="2400" dirty="0" err="1">
                <a:effectLst/>
                <a:latin typeface="Verdana" panose="020B0604030504040204" pitchFamily="34" charset="0"/>
                <a:ea typeface="Verdana" panose="020B0604030504040204" pitchFamily="34" charset="0"/>
                <a:cs typeface="Verdana" panose="020B0604030504040204" pitchFamily="34" charset="0"/>
              </a:rPr>
              <a:t>Nunna</a:t>
            </a:r>
            <a:endParaRPr lang="en-GB" sz="2400" dirty="0">
              <a:effectLst/>
              <a:latin typeface="Verdana" panose="020B0604030504040204" pitchFamily="34" charset="0"/>
              <a:ea typeface="Verdana" panose="020B0604030504040204" pitchFamily="34" charset="0"/>
              <a:cs typeface="Verdana" panose="020B0604030504040204" pitchFamily="34" charset="0"/>
            </a:endParaRPr>
          </a:p>
          <a:p>
            <a:pPr>
              <a:lnSpc>
                <a:spcPct val="115000"/>
              </a:lnSpc>
            </a:pPr>
            <a:r>
              <a:rPr lang="en-GB" sz="2400" dirty="0">
                <a:effectLst/>
                <a:latin typeface="Verdana" panose="020B0604030504040204" pitchFamily="34" charset="0"/>
                <a:ea typeface="Verdana" panose="020B0604030504040204" pitchFamily="34" charset="0"/>
                <a:cs typeface="Verdana" panose="020B0604030504040204" pitchFamily="34" charset="0"/>
              </a:rPr>
              <a:t>Id       : 22062285</a:t>
            </a:r>
          </a:p>
        </p:txBody>
      </p:sp>
      <p:sp>
        <p:nvSpPr>
          <p:cNvPr id="2" name="TextBox 1">
            <a:extLst>
              <a:ext uri="{FF2B5EF4-FFF2-40B4-BE49-F238E27FC236}">
                <a16:creationId xmlns:a16="http://schemas.microsoft.com/office/drawing/2014/main" id="{90D686AF-ED1F-15EB-0ADD-08EE6C550F15}"/>
              </a:ext>
            </a:extLst>
          </p:cNvPr>
          <p:cNvSpPr txBox="1"/>
          <p:nvPr/>
        </p:nvSpPr>
        <p:spPr>
          <a:xfrm>
            <a:off x="2655047" y="7268815"/>
            <a:ext cx="12428639" cy="5447645"/>
          </a:xfrm>
          <a:prstGeom prst="rect">
            <a:avLst/>
          </a:prstGeom>
          <a:solidFill>
            <a:srgbClr val="A9A65F"/>
          </a:solidFill>
        </p:spPr>
        <p:txBody>
          <a:bodyPr wrap="square" rtlCol="0">
            <a:spAutoFit/>
          </a:bodyPr>
          <a:lstStyle/>
          <a:p>
            <a:pPr algn="ctr"/>
            <a:endParaRPr lang="en-GB" sz="3600" b="1"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p>
            <a:pPr algn="ctr"/>
            <a:r>
              <a:rPr lang="en-GB" sz="3600" b="1" dirty="0">
                <a:effectLst/>
                <a:latin typeface="Verdana" panose="020B0604030504040204" pitchFamily="34" charset="0"/>
                <a:ea typeface="Verdana" panose="020B0604030504040204" pitchFamily="34" charset="0"/>
                <a:cs typeface="Verdana" panose="020B0604030504040204" pitchFamily="34" charset="0"/>
              </a:rPr>
              <a:t>Abstract</a:t>
            </a:r>
            <a:endParaRPr lang="en-GB" sz="3600" dirty="0">
              <a:effectLst/>
              <a:latin typeface="Verdana" panose="020B0604030504040204" pitchFamily="34" charset="0"/>
              <a:ea typeface="Verdana" panose="020B0604030504040204" pitchFamily="34" charset="0"/>
              <a:cs typeface="Verdana" panose="020B0604030504040204" pitchFamily="34" charset="0"/>
            </a:endParaRPr>
          </a:p>
          <a:p>
            <a:pPr algn="just"/>
            <a:endParaRPr lang="en-GB" sz="2800"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p>
            <a:pPr algn="just"/>
            <a:r>
              <a:rPr lang="en-GB" sz="2800" dirty="0">
                <a:effectLst/>
                <a:latin typeface="Verdana" panose="020B0604030504040204" pitchFamily="34" charset="0"/>
                <a:ea typeface="Verdana" panose="020B0604030504040204" pitchFamily="34" charset="0"/>
                <a:cs typeface="Verdana" panose="020B0604030504040204" pitchFamily="34" charset="0"/>
              </a:rPr>
              <a:t>In order to investigate the relationship between the percentage of arable land and CO2 emissions from the production of heat and electricity across national borders, this analysis combines clustering and linear modelling techniques. The study uses a fitted linear model to anticipate emissions for the years 2024, 2025, and 2026 as well as to visualise cluster patterns and identify cluster centres.</a:t>
            </a:r>
          </a:p>
          <a:p>
            <a:pPr algn="just"/>
            <a:endParaRPr lang="en-GB" sz="2800"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pPr algn="just"/>
            <a:endParaRPr lang="en-GB" sz="2800"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pPr algn="just"/>
            <a:endParaRPr lang="en-US" sz="2400" dirty="0">
              <a:solidFill>
                <a:schemeClr val="bg1"/>
              </a:solidFill>
            </a:endParaRPr>
          </a:p>
        </p:txBody>
      </p:sp>
      <p:sp>
        <p:nvSpPr>
          <p:cNvPr id="22" name="TextBox 21">
            <a:extLst>
              <a:ext uri="{FF2B5EF4-FFF2-40B4-BE49-F238E27FC236}">
                <a16:creationId xmlns:a16="http://schemas.microsoft.com/office/drawing/2014/main" id="{FED8E084-8CFC-97D7-B0DE-00B0050EF6A9}"/>
              </a:ext>
            </a:extLst>
          </p:cNvPr>
          <p:cNvSpPr txBox="1"/>
          <p:nvPr/>
        </p:nvSpPr>
        <p:spPr>
          <a:xfrm>
            <a:off x="16048531" y="30866509"/>
            <a:ext cx="3239990" cy="646331"/>
          </a:xfrm>
          <a:prstGeom prst="rect">
            <a:avLst/>
          </a:prstGeom>
          <a:noFill/>
        </p:spPr>
        <p:txBody>
          <a:bodyPr wrap="none" rtlCol="0">
            <a:spAutoFit/>
          </a:bodyPr>
          <a:lstStyle/>
          <a:p>
            <a:r>
              <a:rPr lang="en-US" sz="3600" b="1" dirty="0">
                <a:latin typeface="Verdana" panose="020B0604030504040204" pitchFamily="34" charset="0"/>
                <a:ea typeface="Verdana" panose="020B0604030504040204" pitchFamily="34" charset="0"/>
                <a:cs typeface="Verdana" panose="020B0604030504040204" pitchFamily="34" charset="0"/>
              </a:rPr>
              <a:t>Predictions</a:t>
            </a:r>
            <a:r>
              <a:rPr lang="en-US" sz="2800" b="1" dirty="0">
                <a:solidFill>
                  <a:schemeClr val="bg1"/>
                </a:solidFill>
                <a:latin typeface="Verdana" panose="020B0604030504040204" pitchFamily="34" charset="0"/>
                <a:ea typeface="Verdana" panose="020B0604030504040204" pitchFamily="34" charset="0"/>
                <a:cs typeface="Verdana" panose="020B0604030504040204" pitchFamily="34" charset="0"/>
              </a:rPr>
              <a:t>:</a:t>
            </a:r>
          </a:p>
        </p:txBody>
      </p:sp>
      <p:pic>
        <p:nvPicPr>
          <p:cNvPr id="6" name="image1.png">
            <a:extLst>
              <a:ext uri="{FF2B5EF4-FFF2-40B4-BE49-F238E27FC236}">
                <a16:creationId xmlns:a16="http://schemas.microsoft.com/office/drawing/2014/main" id="{A02C725C-CA90-5B71-D8CB-1F508C50A1F6}"/>
              </a:ext>
            </a:extLst>
          </p:cNvPr>
          <p:cNvPicPr/>
          <p:nvPr/>
        </p:nvPicPr>
        <p:blipFill>
          <a:blip r:embed="rId5"/>
          <a:srcRect/>
          <a:stretch>
            <a:fillRect/>
          </a:stretch>
        </p:blipFill>
        <p:spPr>
          <a:xfrm>
            <a:off x="2708967" y="33120812"/>
            <a:ext cx="12428639" cy="6930686"/>
          </a:xfrm>
          <a:prstGeom prst="rect">
            <a:avLst/>
          </a:prstGeom>
          <a:ln/>
        </p:spPr>
      </p:pic>
      <p:pic>
        <p:nvPicPr>
          <p:cNvPr id="8" name="image2.png">
            <a:extLst>
              <a:ext uri="{FF2B5EF4-FFF2-40B4-BE49-F238E27FC236}">
                <a16:creationId xmlns:a16="http://schemas.microsoft.com/office/drawing/2014/main" id="{8DA1EE0D-82F5-5881-90F6-7648C49FFEAF}"/>
              </a:ext>
            </a:extLst>
          </p:cNvPr>
          <p:cNvPicPr/>
          <p:nvPr/>
        </p:nvPicPr>
        <p:blipFill>
          <a:blip r:embed="rId6"/>
          <a:srcRect/>
          <a:stretch>
            <a:fillRect/>
          </a:stretch>
        </p:blipFill>
        <p:spPr>
          <a:xfrm>
            <a:off x="17076528" y="23098500"/>
            <a:ext cx="11114820" cy="6960061"/>
          </a:xfrm>
          <a:prstGeom prst="rect">
            <a:avLst/>
          </a:prstGeom>
          <a:ln/>
        </p:spPr>
      </p:pic>
      <p:graphicFrame>
        <p:nvGraphicFramePr>
          <p:cNvPr id="14" name="Table 13">
            <a:extLst>
              <a:ext uri="{FF2B5EF4-FFF2-40B4-BE49-F238E27FC236}">
                <a16:creationId xmlns:a16="http://schemas.microsoft.com/office/drawing/2014/main" id="{72D9FAAE-F2A7-3AF1-0434-5E14D15EE799}"/>
              </a:ext>
            </a:extLst>
          </p:cNvPr>
          <p:cNvGraphicFramePr>
            <a:graphicFrameLocks noGrp="1"/>
          </p:cNvGraphicFramePr>
          <p:nvPr>
            <p:extLst>
              <p:ext uri="{D42A27DB-BD31-4B8C-83A1-F6EECF244321}">
                <p14:modId xmlns:p14="http://schemas.microsoft.com/office/powerpoint/2010/main" val="910516572"/>
              </p:ext>
            </p:extLst>
          </p:nvPr>
        </p:nvGraphicFramePr>
        <p:xfrm>
          <a:off x="17076527" y="31683954"/>
          <a:ext cx="11114820" cy="2873716"/>
        </p:xfrm>
        <a:graphic>
          <a:graphicData uri="http://schemas.openxmlformats.org/drawingml/2006/table">
            <a:tbl>
              <a:tblPr firstRow="1" bandRow="1">
                <a:tableStyleId>{5C22544A-7EE6-4342-B048-85BDC9FD1C3A}</a:tableStyleId>
              </a:tblPr>
              <a:tblGrid>
                <a:gridCol w="5557410">
                  <a:extLst>
                    <a:ext uri="{9D8B030D-6E8A-4147-A177-3AD203B41FA5}">
                      <a16:colId xmlns:a16="http://schemas.microsoft.com/office/drawing/2014/main" val="1682469985"/>
                    </a:ext>
                  </a:extLst>
                </a:gridCol>
                <a:gridCol w="5557410">
                  <a:extLst>
                    <a:ext uri="{9D8B030D-6E8A-4147-A177-3AD203B41FA5}">
                      <a16:colId xmlns:a16="http://schemas.microsoft.com/office/drawing/2014/main" val="1013665766"/>
                    </a:ext>
                  </a:extLst>
                </a:gridCol>
              </a:tblGrid>
              <a:tr h="718429">
                <a:tc>
                  <a:txBody>
                    <a:bodyPr/>
                    <a:lstStyle/>
                    <a:p>
                      <a:pPr algn="ctr">
                        <a:lnSpc>
                          <a:spcPct val="115000"/>
                        </a:lnSpc>
                      </a:pPr>
                      <a:r>
                        <a:rPr lang="en-GB" sz="2800" b="1" dirty="0">
                          <a:effectLst/>
                          <a:latin typeface="Verdana" panose="020B0604030504040204" pitchFamily="34" charset="0"/>
                          <a:ea typeface="Verdana" panose="020B0604030504040204" pitchFamily="34" charset="0"/>
                          <a:cs typeface="Verdana" panose="020B0604030504040204" pitchFamily="34" charset="0"/>
                        </a:rPr>
                        <a:t>year</a:t>
                      </a:r>
                      <a:endParaRPr lang="en-GB" sz="2800" dirty="0">
                        <a:effectLst/>
                        <a:latin typeface="Verdana" panose="020B0604030504040204" pitchFamily="34" charset="0"/>
                        <a:ea typeface="Verdana" panose="020B0604030504040204" pitchFamily="34" charset="0"/>
                        <a:cs typeface="Verdana" panose="020B0604030504040204" pitchFamily="34" charset="0"/>
                      </a:endParaRPr>
                    </a:p>
                  </a:txBody>
                  <a:tcPr marL="25400" marR="25400" marT="25400" marB="25400" anchor="b"/>
                </a:tc>
                <a:tc>
                  <a:txBody>
                    <a:bodyPr/>
                    <a:lstStyle/>
                    <a:p>
                      <a:pPr algn="ctr">
                        <a:lnSpc>
                          <a:spcPct val="115000"/>
                        </a:lnSpc>
                      </a:pPr>
                      <a:r>
                        <a:rPr lang="en-GB" sz="2800" b="1">
                          <a:effectLst/>
                          <a:latin typeface="Verdana" panose="020B0604030504040204" pitchFamily="34" charset="0"/>
                          <a:ea typeface="Verdana" panose="020B0604030504040204" pitchFamily="34" charset="0"/>
                          <a:cs typeface="Verdana" panose="020B0604030504040204" pitchFamily="34" charset="0"/>
                        </a:rPr>
                        <a:t>Predictions</a:t>
                      </a:r>
                      <a:endParaRPr lang="en-GB" sz="2800">
                        <a:effectLst/>
                        <a:latin typeface="Verdana" panose="020B0604030504040204" pitchFamily="34" charset="0"/>
                        <a:ea typeface="Verdana" panose="020B0604030504040204" pitchFamily="34" charset="0"/>
                        <a:cs typeface="Verdana" panose="020B0604030504040204" pitchFamily="34" charset="0"/>
                      </a:endParaRPr>
                    </a:p>
                  </a:txBody>
                  <a:tcPr marL="25400" marR="25400" marT="25400" marB="25400" anchor="b"/>
                </a:tc>
                <a:extLst>
                  <a:ext uri="{0D108BD9-81ED-4DB2-BD59-A6C34878D82A}">
                    <a16:rowId xmlns:a16="http://schemas.microsoft.com/office/drawing/2014/main" val="4024626794"/>
                  </a:ext>
                </a:extLst>
              </a:tr>
              <a:tr h="718429">
                <a:tc>
                  <a:txBody>
                    <a:bodyPr/>
                    <a:lstStyle/>
                    <a:p>
                      <a:pPr algn="ctr">
                        <a:lnSpc>
                          <a:spcPct val="115000"/>
                        </a:lnSpc>
                      </a:pPr>
                      <a:r>
                        <a:rPr lang="en-GB" sz="2800" dirty="0">
                          <a:effectLst/>
                          <a:latin typeface="Verdana" panose="020B0604030504040204" pitchFamily="34" charset="0"/>
                          <a:ea typeface="Verdana" panose="020B0604030504040204" pitchFamily="34" charset="0"/>
                          <a:cs typeface="Verdana" panose="020B0604030504040204" pitchFamily="34" charset="0"/>
                        </a:rPr>
                        <a:t>2024</a:t>
                      </a:r>
                    </a:p>
                  </a:txBody>
                  <a:tcPr marL="25400" marR="25400" marT="25400" marB="25400" anchor="b"/>
                </a:tc>
                <a:tc>
                  <a:txBody>
                    <a:bodyPr/>
                    <a:lstStyle/>
                    <a:p>
                      <a:pPr algn="ctr">
                        <a:lnSpc>
                          <a:spcPct val="115000"/>
                        </a:lnSpc>
                      </a:pPr>
                      <a:r>
                        <a:rPr lang="en-GB" sz="2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311.872</a:t>
                      </a:r>
                      <a:endParaRPr lang="en-GB" sz="2800" dirty="0">
                        <a:effectLst/>
                        <a:latin typeface="Verdana" panose="020B0604030504040204" pitchFamily="34" charset="0"/>
                        <a:ea typeface="Verdana" panose="020B0604030504040204" pitchFamily="34" charset="0"/>
                        <a:cs typeface="Verdana" panose="020B0604030504040204" pitchFamily="34" charset="0"/>
                      </a:endParaRPr>
                    </a:p>
                  </a:txBody>
                  <a:tcPr marL="25400" marR="25400" marT="25400" marB="25400" anchor="b"/>
                </a:tc>
                <a:extLst>
                  <a:ext uri="{0D108BD9-81ED-4DB2-BD59-A6C34878D82A}">
                    <a16:rowId xmlns:a16="http://schemas.microsoft.com/office/drawing/2014/main" val="601318478"/>
                  </a:ext>
                </a:extLst>
              </a:tr>
              <a:tr h="718429">
                <a:tc>
                  <a:txBody>
                    <a:bodyPr/>
                    <a:lstStyle/>
                    <a:p>
                      <a:pPr algn="ctr">
                        <a:lnSpc>
                          <a:spcPct val="115000"/>
                        </a:lnSpc>
                      </a:pPr>
                      <a:r>
                        <a:rPr lang="en-GB" sz="2800" dirty="0">
                          <a:effectLst/>
                          <a:latin typeface="Verdana" panose="020B0604030504040204" pitchFamily="34" charset="0"/>
                          <a:ea typeface="Verdana" panose="020B0604030504040204" pitchFamily="34" charset="0"/>
                          <a:cs typeface="Verdana" panose="020B0604030504040204" pitchFamily="34" charset="0"/>
                        </a:rPr>
                        <a:t>2025</a:t>
                      </a:r>
                    </a:p>
                  </a:txBody>
                  <a:tcPr marL="25400" marR="25400" marT="25400" marB="25400" anchor="b"/>
                </a:tc>
                <a:tc>
                  <a:txBody>
                    <a:bodyPr/>
                    <a:lstStyle/>
                    <a:p>
                      <a:pPr algn="ctr">
                        <a:lnSpc>
                          <a:spcPct val="115000"/>
                        </a:lnSpc>
                      </a:pPr>
                      <a:r>
                        <a:rPr lang="en-GB" sz="2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312.003</a:t>
                      </a:r>
                      <a:endParaRPr lang="en-GB" sz="2800" dirty="0">
                        <a:effectLst/>
                        <a:latin typeface="Verdana" panose="020B0604030504040204" pitchFamily="34" charset="0"/>
                        <a:ea typeface="Verdana" panose="020B0604030504040204" pitchFamily="34" charset="0"/>
                        <a:cs typeface="Verdana" panose="020B0604030504040204" pitchFamily="34" charset="0"/>
                      </a:endParaRPr>
                    </a:p>
                  </a:txBody>
                  <a:tcPr marL="25400" marR="25400" marT="25400" marB="25400" anchor="b"/>
                </a:tc>
                <a:extLst>
                  <a:ext uri="{0D108BD9-81ED-4DB2-BD59-A6C34878D82A}">
                    <a16:rowId xmlns:a16="http://schemas.microsoft.com/office/drawing/2014/main" val="888251701"/>
                  </a:ext>
                </a:extLst>
              </a:tr>
              <a:tr h="718429">
                <a:tc>
                  <a:txBody>
                    <a:bodyPr/>
                    <a:lstStyle/>
                    <a:p>
                      <a:pPr algn="ctr">
                        <a:lnSpc>
                          <a:spcPct val="115000"/>
                        </a:lnSpc>
                      </a:pPr>
                      <a:r>
                        <a:rPr lang="en-GB" sz="2800" dirty="0">
                          <a:effectLst/>
                          <a:latin typeface="Verdana" panose="020B0604030504040204" pitchFamily="34" charset="0"/>
                          <a:ea typeface="Verdana" panose="020B0604030504040204" pitchFamily="34" charset="0"/>
                          <a:cs typeface="Verdana" panose="020B0604030504040204" pitchFamily="34" charset="0"/>
                        </a:rPr>
                        <a:t>2026</a:t>
                      </a:r>
                    </a:p>
                  </a:txBody>
                  <a:tcPr marL="25400" marR="25400" marT="25400" marB="25400" anchor="b"/>
                </a:tc>
                <a:tc>
                  <a:txBody>
                    <a:bodyPr/>
                    <a:lstStyle/>
                    <a:p>
                      <a:pPr algn="ctr">
                        <a:lnSpc>
                          <a:spcPct val="115000"/>
                        </a:lnSpc>
                      </a:pPr>
                      <a:r>
                        <a:rPr lang="en-GB" sz="2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312.134</a:t>
                      </a:r>
                      <a:endParaRPr lang="en-GB" sz="2800" dirty="0">
                        <a:effectLst/>
                        <a:latin typeface="Verdana" panose="020B0604030504040204" pitchFamily="34" charset="0"/>
                        <a:ea typeface="Verdana" panose="020B0604030504040204" pitchFamily="34" charset="0"/>
                        <a:cs typeface="Verdana" panose="020B0604030504040204" pitchFamily="34" charset="0"/>
                      </a:endParaRPr>
                    </a:p>
                  </a:txBody>
                  <a:tcPr marL="25400" marR="25400" marT="25400" marB="25400" anchor="b"/>
                </a:tc>
                <a:extLst>
                  <a:ext uri="{0D108BD9-81ED-4DB2-BD59-A6C34878D82A}">
                    <a16:rowId xmlns:a16="http://schemas.microsoft.com/office/drawing/2014/main" val="2158619130"/>
                  </a:ext>
                </a:extLst>
              </a:tr>
            </a:tbl>
          </a:graphicData>
        </a:graphic>
      </p:graphicFrame>
      <p:sp>
        <p:nvSpPr>
          <p:cNvPr id="20" name="TextBox 19">
            <a:extLst>
              <a:ext uri="{FF2B5EF4-FFF2-40B4-BE49-F238E27FC236}">
                <a16:creationId xmlns:a16="http://schemas.microsoft.com/office/drawing/2014/main" id="{1EE8D10E-561D-3438-1126-FD49667FF2AF}"/>
              </a:ext>
            </a:extLst>
          </p:cNvPr>
          <p:cNvSpPr txBox="1"/>
          <p:nvPr/>
        </p:nvSpPr>
        <p:spPr>
          <a:xfrm>
            <a:off x="7829352" y="5572832"/>
            <a:ext cx="15703678" cy="857029"/>
          </a:xfrm>
          <a:prstGeom prst="rect">
            <a:avLst/>
          </a:prstGeom>
          <a:solidFill>
            <a:schemeClr val="accent1">
              <a:lumMod val="20000"/>
              <a:lumOff val="80000"/>
            </a:schemeClr>
          </a:solidFill>
        </p:spPr>
        <p:txBody>
          <a:bodyPr wrap="square" rtlCol="0">
            <a:spAutoFit/>
          </a:bodyPr>
          <a:lstStyle/>
          <a:p>
            <a:pPr algn="ctr">
              <a:lnSpc>
                <a:spcPct val="115000"/>
              </a:lnSpc>
            </a:pPr>
            <a:r>
              <a:rPr lang="en-GB" sz="4800" b="1" u="sng" dirty="0">
                <a:effectLst/>
                <a:latin typeface="Verdana" panose="020B0604030504040204" pitchFamily="34" charset="0"/>
                <a:ea typeface="Verdana" panose="020B0604030504040204" pitchFamily="34" charset="0"/>
                <a:cs typeface="Verdana" panose="020B0604030504040204" pitchFamily="34" charset="0"/>
              </a:rPr>
              <a:t>Clustering Analysis and Linear Model Fitting</a:t>
            </a:r>
            <a:endParaRPr lang="en-GB" sz="4800" u="sng" dirty="0">
              <a:effectLst/>
              <a:latin typeface="Verdana" panose="020B0604030504040204" pitchFamily="34" charset="0"/>
              <a:ea typeface="Verdana" panose="020B0604030504040204" pitchFamily="34" charset="0"/>
              <a:cs typeface="Verdana" panose="020B0604030504040204" pitchFamily="34" charset="0"/>
            </a:endParaRPr>
          </a:p>
        </p:txBody>
      </p:sp>
      <p:sp>
        <p:nvSpPr>
          <p:cNvPr id="3" name="Diamond 2">
            <a:extLst>
              <a:ext uri="{FF2B5EF4-FFF2-40B4-BE49-F238E27FC236}">
                <a16:creationId xmlns:a16="http://schemas.microsoft.com/office/drawing/2014/main" id="{6473F5CC-7695-103E-7A8F-26BD651DCA46}"/>
              </a:ext>
            </a:extLst>
          </p:cNvPr>
          <p:cNvSpPr/>
          <p:nvPr/>
        </p:nvSpPr>
        <p:spPr>
          <a:xfrm>
            <a:off x="3971308" y="14065688"/>
            <a:ext cx="8232416" cy="2236544"/>
          </a:xfrm>
          <a:prstGeom prst="diamond">
            <a:avLst/>
          </a:prstGeom>
          <a:solidFill>
            <a:srgbClr val="A9A65F"/>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3600" b="1"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Data Pre-processing</a:t>
            </a:r>
          </a:p>
          <a:p>
            <a:pPr algn="ctr"/>
            <a:endParaRPr lang="en-US" sz="3200" dirty="0">
              <a:latin typeface="Verdana" panose="020B0604030504040204" pitchFamily="34" charset="0"/>
              <a:ea typeface="Verdana" panose="020B0604030504040204" pitchFamily="34" charset="0"/>
              <a:cs typeface="Verdana" panose="020B0604030504040204" pitchFamily="34" charset="0"/>
            </a:endParaRPr>
          </a:p>
        </p:txBody>
      </p:sp>
      <p:sp>
        <p:nvSpPr>
          <p:cNvPr id="13" name="Diamond 12">
            <a:extLst>
              <a:ext uri="{FF2B5EF4-FFF2-40B4-BE49-F238E27FC236}">
                <a16:creationId xmlns:a16="http://schemas.microsoft.com/office/drawing/2014/main" id="{0F7C2ECF-F6AE-A359-A68B-0A5BBFCDF69C}"/>
              </a:ext>
            </a:extLst>
          </p:cNvPr>
          <p:cNvSpPr/>
          <p:nvPr/>
        </p:nvSpPr>
        <p:spPr>
          <a:xfrm>
            <a:off x="18046780" y="14065688"/>
            <a:ext cx="8232416" cy="2236544"/>
          </a:xfrm>
          <a:prstGeom prst="diamond">
            <a:avLst/>
          </a:prstGeom>
          <a:solidFill>
            <a:srgbClr val="A9A65F"/>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GB" sz="3600" b="1" dirty="0">
                <a:solidFill>
                  <a:schemeClr val="tx1"/>
                </a:solidFill>
                <a:effectLst/>
                <a:latin typeface="Verdana" panose="020B0604030504040204" pitchFamily="34" charset="0"/>
                <a:ea typeface="Verdana" panose="020B0604030504040204" pitchFamily="34" charset="0"/>
                <a:cs typeface="Verdana" panose="020B0604030504040204" pitchFamily="34" charset="0"/>
              </a:rPr>
              <a:t>Modelling</a:t>
            </a:r>
            <a:endParaRPr lang="en-GB" sz="36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p>
            <a:pPr algn="ctr"/>
            <a:endParaRPr lang="en-IN" sz="3600" b="1"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p>
            <a:pPr algn="ctr"/>
            <a:endParaRPr lang="en-US" sz="3200" dirty="0">
              <a:latin typeface="Verdana" panose="020B0604030504040204" pitchFamily="34" charset="0"/>
              <a:ea typeface="Verdana" panose="020B0604030504040204" pitchFamily="34" charset="0"/>
              <a:cs typeface="Verdana" panose="020B0604030504040204" pitchFamily="34" charset="0"/>
            </a:endParaRPr>
          </a:p>
        </p:txBody>
      </p:sp>
      <p:sp>
        <p:nvSpPr>
          <p:cNvPr id="18" name="Diamond 17">
            <a:extLst>
              <a:ext uri="{FF2B5EF4-FFF2-40B4-BE49-F238E27FC236}">
                <a16:creationId xmlns:a16="http://schemas.microsoft.com/office/drawing/2014/main" id="{BD29FAFC-3426-C9FB-63D3-5D8DF1078563}"/>
              </a:ext>
            </a:extLst>
          </p:cNvPr>
          <p:cNvSpPr/>
          <p:nvPr/>
        </p:nvSpPr>
        <p:spPr>
          <a:xfrm>
            <a:off x="3971308" y="20816930"/>
            <a:ext cx="8232416" cy="2236544"/>
          </a:xfrm>
          <a:prstGeom prst="diamond">
            <a:avLst/>
          </a:prstGeom>
          <a:solidFill>
            <a:srgbClr val="A9A65F"/>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3600" b="1"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rPr>
              <a:t>Clustering analysis</a:t>
            </a:r>
          </a:p>
          <a:p>
            <a:pPr algn="ctr"/>
            <a:endParaRPr lang="en-GB" sz="36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p>
            <a:pPr algn="ctr"/>
            <a:endParaRPr lang="en-IN" sz="3600" b="1" i="0" u="none" strike="noStrike"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p>
            <a:pPr algn="ctr"/>
            <a:endParaRPr lang="en-US" sz="3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309744415"/>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401</TotalTime>
  <Words>554</Words>
  <Application>Microsoft Office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Gill Sans MT</vt:lpstr>
      <vt:lpstr>Impact</vt:lpstr>
      <vt:lpstr>Verdana</vt:lpstr>
      <vt:lpstr>Badge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AND FITTING</dc:title>
  <dc:creator>Venkatesh Nunna [Student-PECS]</dc:creator>
  <cp:lastModifiedBy>Venktesh Nunna</cp:lastModifiedBy>
  <cp:revision>74</cp:revision>
  <dcterms:created xsi:type="dcterms:W3CDTF">2024-01-02T18:54:58Z</dcterms:created>
  <dcterms:modified xsi:type="dcterms:W3CDTF">2024-01-20T14:49:33Z</dcterms:modified>
</cp:coreProperties>
</file>