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800" y="1052666"/>
            <a:ext cx="7538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file hash has been reported as malicious by </a:t>
            </a:r>
            <a:r>
              <a:rPr lang="en-US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57 vendors and 2 sandboxes. </a:t>
            </a: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Upon further investigation, this file hash is known as the malware </a:t>
            </a:r>
            <a:r>
              <a:rPr lang="en-US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Flagpro</a:t>
            </a: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, which has been commonly used by the advanced threat actor </a:t>
            </a:r>
            <a:r>
              <a:rPr lang="en-US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BlackTech</a:t>
            </a:r>
            <a:r>
              <a:rPr lang="en-US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. It has a community score of -66 and is a Trojan</a:t>
            </a:r>
            <a:endParaRPr lang="en-US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</a:t>
            </a:r>
            <a:r>
              <a:rPr lang="en-IN" sz="1100" dirty="0" err="1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contol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207.148.109.242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Arial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Venkata Sai</cp:lastModifiedBy>
  <cp:revision>1</cp:revision>
  <dcterms:modified xsi:type="dcterms:W3CDTF">2023-11-11T08:26:50Z</dcterms:modified>
</cp:coreProperties>
</file>