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  <p:embeddedFont>
      <p:font typeface="Google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91897" y="1149752"/>
            <a:ext cx="2777700" cy="76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GUI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 more resources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interactive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Sniffing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can be used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CLI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Lightweight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Venkata Sai</cp:lastModifiedBy>
  <cp:revision>1</cp:revision>
  <dcterms:modified xsi:type="dcterms:W3CDTF">2023-11-10T19:32:16Z</dcterms:modified>
</cp:coreProperties>
</file>