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143D-6A5F-EB40-C916-F4C31156F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5F6AB-071D-7F15-264A-3B268F61A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F5E9-6CDD-ED81-63F6-388F1813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46C4-72A3-735E-D6D2-6C1ACE52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7F5F-DF95-EA5F-2F6A-19838D5B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FBD2-B63D-6E2C-7D55-5CA9A9A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3793E-E983-7940-EA47-54E5F873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7ACF-CB7A-1C55-2701-E9F9B8B7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734E-898E-055F-0683-A26ACF40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0E7B-50A9-CA2E-8D18-3C57664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3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4E6D0-8CBE-4FEC-D98A-6E13A2752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2AA30-CD93-3F9B-1875-D290EB6B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7236-1025-0466-8E1C-370D739F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27653-4DF3-7F73-B2A8-08423966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4E7C-4335-1B77-82CC-BF882726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3C72-B248-A3FB-B698-93B28E68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5DB5-A9CC-2921-CD40-69E25BA3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426D-8AA4-2E5E-DBAD-7ED08E5E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2357-5A24-9284-D20F-6B5D84F5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6C29-1640-3964-A19F-72645E05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36-F80D-6C51-42C8-130E5633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413D9-F2DB-4508-387A-11F6DFB7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7440-623A-FFE9-1D46-EB4C2110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5E6D-F1EF-2EF2-BBA4-38B7A235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46BD-C8F0-D80B-B41A-778B9FBB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3CE4-5B7B-4A75-EDA5-60516B55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B955-6882-B850-5594-EC78BDB57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1D862-E12D-5814-496B-62A898DC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898D-E8E9-8505-F45A-E86E01CF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31EF6-EB80-B8F9-C8D2-975D6C93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420F-90C9-1BC3-A5D1-A8FB7801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A290-7AB8-1953-A218-65DEBF4C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4034B-E396-FC4A-AB5A-55441E3F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0FED2-46E2-97C0-042A-C5E4D84A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B06C7-B67D-8FFA-5D51-D55844E7B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0C224-A01A-9A7B-5D3F-0AAEC6519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529D0-C5DA-DD50-9404-54B54F83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EB187-3567-E805-7070-1E437A6D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3898-F2AF-C46F-A053-6164B019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CC18-1E8D-37EC-C150-F0F7FE43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DFB4A-2708-9C6C-EBCA-3FA2AFC2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E8A1E-0D83-6E8D-2CE5-6C305794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83BEF-B061-C5E8-2B8D-673C3E87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A2A65-9407-BD29-65B6-9686985C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EAB61-ADB7-E5D6-C939-222C937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41C6-E4F4-3E33-EECB-CF98EC2D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B687-A11C-41B9-D185-6677BC53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2AF1-0728-E662-5FA7-DA90BD1AB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17846-3768-ABC2-B7C6-77B2C230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751FB-845F-8DB2-7229-69B8FCF6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282F5-44E4-0593-5056-83C73683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18055-B35C-29F1-1083-ACB30C6D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E142-6351-3E1C-8E11-FF8ED418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44B5D-2330-B846-2BEA-3D884DED8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0E9E7-F041-EA76-9CF4-025D39BD7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F5B54-F747-67FB-DC06-80BD8DD7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C1903-7A48-5416-525D-49713A29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76522-706B-DD50-A151-F6D81303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C3900-D424-05A6-AB30-A336CD6B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2F1A-8702-5D0A-B477-D6B6C84F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D905C-D7DD-92F6-BACC-A78B38350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F22E-385B-4817-B508-50ED12D7FD9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DCD2-C380-33C7-20EE-944BF3F21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6B86-E57F-9287-5492-2C0237505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C62C-6FF0-4096-8ACF-3B991ACC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48EE-5C20-E064-6395-83036D428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A100-6338-0C4B-2EEE-2C7069CCB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D342E4-F666-01FA-30B5-BA5EE88FFDB2}"/>
              </a:ext>
            </a:extLst>
          </p:cNvPr>
          <p:cNvSpPr/>
          <p:nvPr/>
        </p:nvSpPr>
        <p:spPr>
          <a:xfrm>
            <a:off x="5514391" y="665163"/>
            <a:ext cx="1539551" cy="9144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Drill site Viability prediction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C2608F-3936-05A8-7EBE-F6FBADB7AA6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1985869" y="1579563"/>
            <a:ext cx="4298298" cy="73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BE856D-EAEA-6206-F539-D4825225583C}"/>
              </a:ext>
            </a:extLst>
          </p:cNvPr>
          <p:cNvSpPr/>
          <p:nvPr/>
        </p:nvSpPr>
        <p:spPr>
          <a:xfrm>
            <a:off x="1175661" y="2310363"/>
            <a:ext cx="1620416" cy="8304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Aerial photographs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EC0E3B-7AEC-6BE1-FD86-F8A595562C1B}"/>
              </a:ext>
            </a:extLst>
          </p:cNvPr>
          <p:cNvSpPr/>
          <p:nvPr/>
        </p:nvSpPr>
        <p:spPr>
          <a:xfrm>
            <a:off x="3422390" y="2327826"/>
            <a:ext cx="1620416" cy="8304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Ordinance Survey maps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E8DB71-D278-78C5-6193-F28BAC7ADB6B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4232598" y="1579563"/>
            <a:ext cx="2051569" cy="74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F9F5896-64AB-676E-E28C-D66D87169642}"/>
              </a:ext>
            </a:extLst>
          </p:cNvPr>
          <p:cNvSpPr/>
          <p:nvPr/>
        </p:nvSpPr>
        <p:spPr>
          <a:xfrm>
            <a:off x="5473958" y="2327827"/>
            <a:ext cx="1620416" cy="8304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Rock &amp; Soil Samples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024C49-2171-2F78-E204-5454A2B85A30}"/>
              </a:ext>
            </a:extLst>
          </p:cNvPr>
          <p:cNvSpPr/>
          <p:nvPr/>
        </p:nvSpPr>
        <p:spPr>
          <a:xfrm>
            <a:off x="7824498" y="2310362"/>
            <a:ext cx="1664731" cy="8304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Instrument M</a:t>
            </a:r>
            <a:r>
              <a:rPr lang="en-US" dirty="0">
                <a:solidFill>
                  <a:schemeClr val="dk1"/>
                </a:solidFill>
              </a:rPr>
              <a:t>easurements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7C3E08-C4F8-6BD5-6DE2-3734C9A08CAF}"/>
              </a:ext>
            </a:extLst>
          </p:cNvPr>
          <p:cNvSpPr/>
          <p:nvPr/>
        </p:nvSpPr>
        <p:spPr>
          <a:xfrm>
            <a:off x="10193701" y="2310361"/>
            <a:ext cx="1620416" cy="8304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Viability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2E165C-6C5F-7C96-3E6E-AA49BC194E58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6284166" y="1579563"/>
            <a:ext cx="1" cy="74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35CC93-3C29-992C-A2FC-DDAE80D6E98E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6284167" y="1579563"/>
            <a:ext cx="2372697" cy="73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559FC1-C711-EBA0-D9FE-FA9943F5D010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6284167" y="1579563"/>
            <a:ext cx="4719742" cy="73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0D40AC-3B7F-7C8F-ED18-5BD2CDCCBE7F}"/>
              </a:ext>
            </a:extLst>
          </p:cNvPr>
          <p:cNvSpPr/>
          <p:nvPr/>
        </p:nvSpPr>
        <p:spPr>
          <a:xfrm>
            <a:off x="2646108" y="4017784"/>
            <a:ext cx="2369582" cy="8304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Soil Type &amp; total petroleum hydrocarbons in soil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2F16A69-00BF-1AE5-20E1-B32242EEB0ED}"/>
              </a:ext>
            </a:extLst>
          </p:cNvPr>
          <p:cNvSpPr/>
          <p:nvPr/>
        </p:nvSpPr>
        <p:spPr>
          <a:xfrm>
            <a:off x="5313788" y="4017784"/>
            <a:ext cx="1958648" cy="8304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Rock Type of subsurface &amp; Material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B2131E-3505-DCC2-21BB-CDB63AC346E8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flipH="1">
            <a:off x="3830899" y="3158252"/>
            <a:ext cx="2453267" cy="85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4F17A6-0851-9937-9C06-546DCDBC047C}"/>
              </a:ext>
            </a:extLst>
          </p:cNvPr>
          <p:cNvCxnSpPr>
            <a:cxnSpLocks/>
            <a:stCxn id="26" idx="2"/>
            <a:endCxn id="53" idx="0"/>
          </p:cNvCxnSpPr>
          <p:nvPr/>
        </p:nvCxnSpPr>
        <p:spPr>
          <a:xfrm>
            <a:off x="6284166" y="3158252"/>
            <a:ext cx="8946" cy="85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BD6700B-DFD3-93D5-F9E7-199C2C565727}"/>
              </a:ext>
            </a:extLst>
          </p:cNvPr>
          <p:cNvCxnSpPr>
            <a:cxnSpLocks/>
            <a:stCxn id="28" idx="2"/>
            <a:endCxn id="71" idx="0"/>
          </p:cNvCxnSpPr>
          <p:nvPr/>
        </p:nvCxnSpPr>
        <p:spPr>
          <a:xfrm>
            <a:off x="8656864" y="3140787"/>
            <a:ext cx="2412593" cy="87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E12CFA-1CEC-C39E-6295-3F24BE82ECBB}"/>
              </a:ext>
            </a:extLst>
          </p:cNvPr>
          <p:cNvCxnSpPr>
            <a:cxnSpLocks/>
            <a:stCxn id="28" idx="2"/>
            <a:endCxn id="69" idx="0"/>
          </p:cNvCxnSpPr>
          <p:nvPr/>
        </p:nvCxnSpPr>
        <p:spPr>
          <a:xfrm>
            <a:off x="8656864" y="3140787"/>
            <a:ext cx="0" cy="87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B90CEC-C817-A051-B100-99320FDD2E78}"/>
              </a:ext>
            </a:extLst>
          </p:cNvPr>
          <p:cNvSpPr/>
          <p:nvPr/>
        </p:nvSpPr>
        <p:spPr>
          <a:xfrm>
            <a:off x="7677540" y="4014706"/>
            <a:ext cx="1958648" cy="8304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Gravitational </a:t>
            </a:r>
            <a:r>
              <a:rPr lang="en-US" dirty="0"/>
              <a:t>measurements</a:t>
            </a:r>
            <a:endParaRPr lang="en-US" dirty="0">
              <a:solidFill>
                <a:schemeClr val="dk1"/>
              </a:solidFill>
            </a:endParaRPr>
          </a:p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E36CF4C-4948-34A3-176C-170C43843515}"/>
              </a:ext>
            </a:extLst>
          </p:cNvPr>
          <p:cNvSpPr/>
          <p:nvPr/>
        </p:nvSpPr>
        <p:spPr>
          <a:xfrm>
            <a:off x="10138976" y="4014705"/>
            <a:ext cx="1860962" cy="83042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Seismic measurements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8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Venkatasai Rao Dheekonda</dc:creator>
  <cp:lastModifiedBy>Venkatasai Rao Dheekonda</cp:lastModifiedBy>
  <cp:revision>1</cp:revision>
  <dcterms:created xsi:type="dcterms:W3CDTF">2022-09-07T19:38:19Z</dcterms:created>
  <dcterms:modified xsi:type="dcterms:W3CDTF">2022-09-07T20:35:19Z</dcterms:modified>
</cp:coreProperties>
</file>