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 K Venkatesh" initials="KKV" lastIdx="1" clrIdx="0">
    <p:extLst>
      <p:ext uri="{19B8F6BF-5375-455C-9EA6-DF929625EA0E}">
        <p15:presenceInfo xmlns:p15="http://schemas.microsoft.com/office/powerpoint/2012/main" userId="K K Venkate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9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25T19:52:02.72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Retail Sales Dashboard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Presented by [</a:t>
            </a:r>
            <a:r>
              <a:rPr lang="en-IN" dirty="0"/>
              <a:t>K </a:t>
            </a:r>
            <a:r>
              <a:rPr lang="en-IN" dirty="0" err="1"/>
              <a:t>K</a:t>
            </a:r>
            <a:r>
              <a:rPr lang="en-IN" dirty="0"/>
              <a:t> Venkatesh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Dashboard provides a holistic view of retail sales</a:t>
            </a:r>
          </a:p>
          <a:p>
            <a:r>
              <a:rPr dirty="0"/>
              <a:t>- Helps drive strategic and data-driven decisions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F2A8-864E-469E-BA9E-55B6FAA7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3802"/>
          </a:xfrm>
        </p:spPr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9F45EE1-D82B-4D8D-AFC6-1C9D79F02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68" y="1418832"/>
            <a:ext cx="8411663" cy="4755257"/>
          </a:xfrm>
        </p:spPr>
      </p:pic>
    </p:spTree>
    <p:extLst>
      <p:ext uri="{BB962C8B-B14F-4D97-AF65-F5344CB8AC3E}">
        <p14:creationId xmlns:p14="http://schemas.microsoft.com/office/powerpoint/2010/main" val="310569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of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 analyze retail sales performance</a:t>
            </a:r>
          </a:p>
          <a:p>
            <a:r>
              <a:t>- Identify trends in sales, profit, and customer behavior</a:t>
            </a:r>
          </a:p>
          <a:p>
            <a:r>
              <a:t>- Provide actionable insights for business decisions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Total Profit</a:t>
            </a:r>
          </a:p>
          <a:p>
            <a:r>
              <a:t>- Quantity Sold</a:t>
            </a:r>
          </a:p>
          <a:p>
            <a:r>
              <a:t>- Customer Count</a:t>
            </a:r>
          </a:p>
          <a:p>
            <a:r>
              <a:t>- Profit Margin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Performance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Monthly/Quarterly sales trends</a:t>
            </a:r>
          </a:p>
          <a:p>
            <a:r>
              <a:t>- Top-performing products and categories</a:t>
            </a:r>
          </a:p>
          <a:p>
            <a:r>
              <a:t>- Sales by region or location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Profit trends over time</a:t>
            </a:r>
          </a:p>
          <a:p>
            <a:r>
              <a:t>- High and low-profit segments</a:t>
            </a:r>
          </a:p>
          <a:p>
            <a:r>
              <a:t>- Comparison of sales vs. profit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Customer acquisition and retention trends</a:t>
            </a:r>
          </a:p>
          <a:p>
            <a:r>
              <a:t>- Segmentation by region or product preferences</a:t>
            </a:r>
          </a:p>
          <a:p>
            <a:r>
              <a:t>- Average revenue per customer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Region-wise Sales &amp;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distribution by region</a:t>
            </a:r>
          </a:p>
          <a:p>
            <a:r>
              <a:t>- Profit contribution per region</a:t>
            </a:r>
          </a:p>
          <a:p>
            <a:r>
              <a:t>- Regional heatmaps (if used)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Best-selling products</a:t>
            </a:r>
          </a:p>
          <a:p>
            <a:r>
              <a:t>- Profit-generating products</a:t>
            </a:r>
          </a:p>
          <a:p>
            <a:r>
              <a:t>- Low-performing items (sales/profit)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Actionable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Focus on top regions and products</a:t>
            </a:r>
          </a:p>
          <a:p>
            <a:r>
              <a:t>- Optimize low-margin categories</a:t>
            </a:r>
          </a:p>
          <a:p>
            <a:r>
              <a:t>- Strengthen customer engagement in underperforming regions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196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Retail Sales Dashboard Summary</vt:lpstr>
      <vt:lpstr>Objective of the Dashboard</vt:lpstr>
      <vt:lpstr>Key Performance Indicators (KPIs)</vt:lpstr>
      <vt:lpstr>Sales Performance Overview</vt:lpstr>
      <vt:lpstr>Profit Analysis</vt:lpstr>
      <vt:lpstr>Customer Insights</vt:lpstr>
      <vt:lpstr>Region-wise Sales &amp; Profit</vt:lpstr>
      <vt:lpstr>Product Analysis</vt:lpstr>
      <vt:lpstr>Actionable Insights &amp; Recommendations</vt:lpstr>
      <vt:lpstr>Conclusion</vt:lpstr>
      <vt:lpstr>Dashboard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Dashboard Summary</dc:title>
  <dc:subject/>
  <dc:creator/>
  <cp:keywords/>
  <dc:description>generated using python-pptx</dc:description>
  <cp:lastModifiedBy>K K Venkatesh</cp:lastModifiedBy>
  <cp:revision>3</cp:revision>
  <dcterms:created xsi:type="dcterms:W3CDTF">2013-01-27T09:14:16Z</dcterms:created>
  <dcterms:modified xsi:type="dcterms:W3CDTF">2025-04-25T14:23:58Z</dcterms:modified>
  <cp:category/>
</cp:coreProperties>
</file>