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945" r:id="rId1"/>
  </p:sldMasterIdLst>
  <p:sldIdLst>
    <p:sldId id="258" r:id="rId2"/>
  </p:sldIdLst>
  <p:sldSz cx="32399288" cy="396001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472">
          <p15:clr>
            <a:srgbClr val="A4A3A4"/>
          </p15:clr>
        </p15:guide>
        <p15:guide id="2" pos="102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33" d="100"/>
          <a:sy n="33" d="100"/>
        </p:scale>
        <p:origin x="538" y="53"/>
      </p:cViewPr>
      <p:guideLst>
        <p:guide orient="horz" pos="12472"/>
        <p:guide pos="102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399288" cy="39600188"/>
          </a:xfrm>
          <a:prstGeom prst="rect">
            <a:avLst/>
          </a:prstGeom>
        </p:spPr>
      </p:pic>
      <p:sp>
        <p:nvSpPr>
          <p:cNvPr id="2" name="Title 1"/>
          <p:cNvSpPr>
            <a:spLocks noGrp="1"/>
          </p:cNvSpPr>
          <p:nvPr>
            <p:ph type="ctrTitle"/>
          </p:nvPr>
        </p:nvSpPr>
        <p:spPr>
          <a:xfrm>
            <a:off x="4653178" y="7511139"/>
            <a:ext cx="23092933" cy="14488963"/>
          </a:xfrm>
        </p:spPr>
        <p:txBody>
          <a:bodyPr anchor="b">
            <a:normAutofit/>
          </a:bodyPr>
          <a:lstStyle>
            <a:lvl1pPr algn="ctr">
              <a:defRPr sz="17007"/>
            </a:lvl1pPr>
          </a:lstStyle>
          <a:p>
            <a:r>
              <a:rPr lang="en-US"/>
              <a:t>Click to edit Master title style</a:t>
            </a:r>
            <a:endParaRPr lang="en-US" dirty="0"/>
          </a:p>
        </p:txBody>
      </p:sp>
      <p:sp>
        <p:nvSpPr>
          <p:cNvPr id="3" name="Subtitle 2"/>
          <p:cNvSpPr>
            <a:spLocks noGrp="1"/>
          </p:cNvSpPr>
          <p:nvPr>
            <p:ph type="subTitle" idx="1"/>
          </p:nvPr>
        </p:nvSpPr>
        <p:spPr>
          <a:xfrm>
            <a:off x="4653178" y="22440115"/>
            <a:ext cx="23092933" cy="7920032"/>
          </a:xfrm>
        </p:spPr>
        <p:txBody>
          <a:bodyPr>
            <a:normAutofit/>
          </a:bodyPr>
          <a:lstStyle>
            <a:lvl1pPr marL="0" indent="0" algn="ctr">
              <a:buNone/>
              <a:defRPr sz="7795">
                <a:solidFill>
                  <a:schemeClr val="bg1">
                    <a:lumMod val="50000"/>
                  </a:schemeClr>
                </a:solidFill>
              </a:defRPr>
            </a:lvl1pPr>
            <a:lvl2pPr marL="1619951" indent="0" algn="ctr">
              <a:buNone/>
              <a:defRPr sz="7086"/>
            </a:lvl2pPr>
            <a:lvl3pPr marL="3239902" indent="0" algn="ctr">
              <a:buNone/>
              <a:defRPr sz="6378"/>
            </a:lvl3pPr>
            <a:lvl4pPr marL="4859853" indent="0" algn="ctr">
              <a:buNone/>
              <a:defRPr sz="5669"/>
            </a:lvl4pPr>
            <a:lvl5pPr marL="6479804" indent="0" algn="ctr">
              <a:buNone/>
              <a:defRPr sz="5669"/>
            </a:lvl5pPr>
            <a:lvl6pPr marL="8099755" indent="0" algn="ctr">
              <a:buNone/>
              <a:defRPr sz="5669"/>
            </a:lvl6pPr>
            <a:lvl7pPr marL="9719706" indent="0" algn="ctr">
              <a:buNone/>
              <a:defRPr sz="5669"/>
            </a:lvl7pPr>
            <a:lvl8pPr marL="11339657" indent="0" algn="ctr">
              <a:buNone/>
              <a:defRPr sz="5669"/>
            </a:lvl8pPr>
            <a:lvl9pPr marL="12959608" indent="0" algn="ctr">
              <a:buNone/>
              <a:defRPr sz="566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29F08A-8D62-47B4-BB78-42A7239D4DB5}" type="datetimeFigureOut">
              <a:rPr lang="en-US" smtClean="0"/>
              <a:pPr/>
              <a:t>4/28/2025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8B0599-70E8-4877-A500-F7E26A40DBD4}" type="slidenum">
              <a:rPr lang="en-US" smtClean="0"/>
              <a:pPr/>
              <a:t>‹#›</a:t>
            </a:fld>
            <a:endParaRPr lang="en-US" dirty="0"/>
          </a:p>
        </p:txBody>
      </p:sp>
    </p:spTree>
    <p:extLst>
      <p:ext uri="{BB962C8B-B14F-4D97-AF65-F5344CB8AC3E}">
        <p14:creationId xmlns:p14="http://schemas.microsoft.com/office/powerpoint/2010/main" val="1784325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399288" cy="39600188"/>
          </a:xfrm>
          <a:prstGeom prst="rect">
            <a:avLst/>
          </a:prstGeom>
        </p:spPr>
      </p:pic>
      <p:sp>
        <p:nvSpPr>
          <p:cNvPr id="2" name="Title 1"/>
          <p:cNvSpPr>
            <a:spLocks noGrp="1"/>
          </p:cNvSpPr>
          <p:nvPr>
            <p:ph type="title"/>
          </p:nvPr>
        </p:nvSpPr>
        <p:spPr>
          <a:xfrm>
            <a:off x="2428338" y="24768157"/>
            <a:ext cx="27542669" cy="4686484"/>
          </a:xfrm>
        </p:spPr>
        <p:txBody>
          <a:bodyPr anchor="b"/>
          <a:lstStyle>
            <a:lvl1pPr>
              <a:defRPr sz="11338"/>
            </a:lvl1pPr>
          </a:lstStyle>
          <a:p>
            <a:r>
              <a:rPr lang="en-US"/>
              <a:t>Click to edit Master title style</a:t>
            </a:r>
            <a:endParaRPr lang="en-US" dirty="0"/>
          </a:p>
        </p:txBody>
      </p:sp>
      <p:sp>
        <p:nvSpPr>
          <p:cNvPr id="3" name="Picture Placeholder 2"/>
          <p:cNvSpPr>
            <a:spLocks noGrp="1" noChangeAspect="1"/>
          </p:cNvSpPr>
          <p:nvPr>
            <p:ph type="pic" idx="1"/>
          </p:nvPr>
        </p:nvSpPr>
        <p:spPr>
          <a:xfrm>
            <a:off x="3148366" y="4031972"/>
            <a:ext cx="26102612" cy="18559404"/>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11338"/>
            </a:lvl1pPr>
            <a:lvl2pPr marL="1619951" indent="0">
              <a:buNone/>
              <a:defRPr sz="9921"/>
            </a:lvl2pPr>
            <a:lvl3pPr marL="3239902" indent="0">
              <a:buNone/>
              <a:defRPr sz="8504"/>
            </a:lvl3pPr>
            <a:lvl4pPr marL="4859853" indent="0">
              <a:buNone/>
              <a:defRPr sz="7086"/>
            </a:lvl4pPr>
            <a:lvl5pPr marL="6479804" indent="0">
              <a:buNone/>
              <a:defRPr sz="7086"/>
            </a:lvl5pPr>
            <a:lvl6pPr marL="8099755" indent="0">
              <a:buNone/>
              <a:defRPr sz="7086"/>
            </a:lvl6pPr>
            <a:lvl7pPr marL="9719706" indent="0">
              <a:buNone/>
              <a:defRPr sz="7086"/>
            </a:lvl7pPr>
            <a:lvl8pPr marL="11339657" indent="0">
              <a:buNone/>
              <a:defRPr sz="7086"/>
            </a:lvl8pPr>
            <a:lvl9pPr marL="12959608" indent="0">
              <a:buNone/>
              <a:defRPr sz="7086"/>
            </a:lvl9pPr>
          </a:lstStyle>
          <a:p>
            <a:r>
              <a:rPr lang="en-US"/>
              <a:t>Click icon to add picture</a:t>
            </a:r>
            <a:endParaRPr lang="en-US" dirty="0"/>
          </a:p>
        </p:txBody>
      </p:sp>
      <p:sp>
        <p:nvSpPr>
          <p:cNvPr id="4" name="Text Placeholder 3"/>
          <p:cNvSpPr>
            <a:spLocks noGrp="1"/>
          </p:cNvSpPr>
          <p:nvPr>
            <p:ph type="body" sz="half" idx="2"/>
          </p:nvPr>
        </p:nvSpPr>
        <p:spPr>
          <a:xfrm>
            <a:off x="2428287" y="29499357"/>
            <a:ext cx="27542722" cy="3940802"/>
          </a:xfrm>
        </p:spPr>
        <p:txBody>
          <a:bodyPr/>
          <a:lstStyle>
            <a:lvl1pPr marL="0" indent="0" algn="ctr">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en-US"/>
              <a:t>Click to edit Master text styles</a:t>
            </a:r>
          </a:p>
        </p:txBody>
      </p:sp>
      <p:sp>
        <p:nvSpPr>
          <p:cNvPr id="5" name="Date Placeholder 4"/>
          <p:cNvSpPr>
            <a:spLocks noGrp="1"/>
          </p:cNvSpPr>
          <p:nvPr>
            <p:ph type="dt" sz="half" idx="10"/>
          </p:nvPr>
        </p:nvSpPr>
        <p:spPr/>
        <p:txBody>
          <a:bodyPr/>
          <a:lstStyle/>
          <a:p>
            <a:fld id="{4B29F08A-8D62-47B4-BB78-42A7239D4DB5}" type="datetimeFigureOut">
              <a:rPr lang="en-US" smtClean="0"/>
              <a:pPr/>
              <a:t>4/28/2025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88B0599-70E8-4877-A500-F7E26A40DBD4}" type="slidenum">
              <a:rPr lang="en-US" smtClean="0"/>
              <a:pPr/>
              <a:t>‹#›</a:t>
            </a:fld>
            <a:endParaRPr lang="en-US" dirty="0"/>
          </a:p>
        </p:txBody>
      </p:sp>
    </p:spTree>
    <p:extLst>
      <p:ext uri="{BB962C8B-B14F-4D97-AF65-F5344CB8AC3E}">
        <p14:creationId xmlns:p14="http://schemas.microsoft.com/office/powerpoint/2010/main" val="607435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399288" cy="39600188"/>
          </a:xfrm>
          <a:prstGeom prst="rect">
            <a:avLst/>
          </a:prstGeom>
        </p:spPr>
      </p:pic>
      <p:sp>
        <p:nvSpPr>
          <p:cNvPr id="2" name="Title 1"/>
          <p:cNvSpPr>
            <a:spLocks noGrp="1"/>
          </p:cNvSpPr>
          <p:nvPr>
            <p:ph type="title"/>
          </p:nvPr>
        </p:nvSpPr>
        <p:spPr>
          <a:xfrm>
            <a:off x="2428287" y="3520020"/>
            <a:ext cx="27542722" cy="19789960"/>
          </a:xfrm>
        </p:spPr>
        <p:txBody>
          <a:bodyPr anchor="ctr"/>
          <a:lstStyle>
            <a:lvl1pPr algn="ctr">
              <a:defRPr sz="11338"/>
            </a:lvl1pPr>
          </a:lstStyle>
          <a:p>
            <a:r>
              <a:rPr lang="en-US"/>
              <a:t>Click to edit Master title style</a:t>
            </a:r>
            <a:endParaRPr lang="en-US" dirty="0"/>
          </a:p>
        </p:txBody>
      </p:sp>
      <p:sp>
        <p:nvSpPr>
          <p:cNvPr id="4" name="Text Placeholder 3"/>
          <p:cNvSpPr>
            <a:spLocks noGrp="1"/>
          </p:cNvSpPr>
          <p:nvPr>
            <p:ph type="body" sz="half" idx="2"/>
          </p:nvPr>
        </p:nvSpPr>
        <p:spPr>
          <a:xfrm>
            <a:off x="2428287" y="24279922"/>
            <a:ext cx="27542722" cy="9160243"/>
          </a:xfrm>
        </p:spPr>
        <p:txBody>
          <a:bodyPr anchor="ctr"/>
          <a:lstStyle>
            <a:lvl1pPr marL="0" indent="0" algn="ctr">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en-US"/>
              <a:t>Click to edit Master text styles</a:t>
            </a:r>
          </a:p>
        </p:txBody>
      </p:sp>
      <p:sp>
        <p:nvSpPr>
          <p:cNvPr id="5" name="Date Placeholder 4"/>
          <p:cNvSpPr>
            <a:spLocks noGrp="1"/>
          </p:cNvSpPr>
          <p:nvPr>
            <p:ph type="dt" sz="half" idx="10"/>
          </p:nvPr>
        </p:nvSpPr>
        <p:spPr/>
        <p:txBody>
          <a:bodyPr/>
          <a:lstStyle/>
          <a:p>
            <a:fld id="{4B29F08A-8D62-47B4-BB78-42A7239D4DB5}" type="datetimeFigureOut">
              <a:rPr lang="en-US" smtClean="0"/>
              <a:pPr/>
              <a:t>4/28/2025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88B0599-70E8-4877-A500-F7E26A40DBD4}" type="slidenum">
              <a:rPr lang="en-US" smtClean="0"/>
              <a:pPr/>
              <a:t>‹#›</a:t>
            </a:fld>
            <a:endParaRPr lang="en-US" dirty="0"/>
          </a:p>
        </p:txBody>
      </p:sp>
    </p:spTree>
    <p:extLst>
      <p:ext uri="{BB962C8B-B14F-4D97-AF65-F5344CB8AC3E}">
        <p14:creationId xmlns:p14="http://schemas.microsoft.com/office/powerpoint/2010/main" val="4190429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399288" cy="39600188"/>
          </a:xfrm>
          <a:prstGeom prst="rect">
            <a:avLst/>
          </a:prstGeom>
        </p:spPr>
      </p:pic>
      <p:sp>
        <p:nvSpPr>
          <p:cNvPr id="2" name="Title 1"/>
          <p:cNvSpPr>
            <a:spLocks noGrp="1"/>
          </p:cNvSpPr>
          <p:nvPr>
            <p:ph type="title"/>
          </p:nvPr>
        </p:nvSpPr>
        <p:spPr>
          <a:xfrm>
            <a:off x="3843195" y="5038592"/>
            <a:ext cx="24721337" cy="15763364"/>
          </a:xfrm>
        </p:spPr>
        <p:txBody>
          <a:bodyPr anchor="ctr"/>
          <a:lstStyle>
            <a:lvl1pPr>
              <a:defRPr sz="11338"/>
            </a:lvl1pPr>
          </a:lstStyle>
          <a:p>
            <a:r>
              <a:rPr lang="en-US"/>
              <a:t>Click to edit Master title style</a:t>
            </a:r>
            <a:endParaRPr lang="en-US" dirty="0"/>
          </a:p>
        </p:txBody>
      </p:sp>
      <p:sp>
        <p:nvSpPr>
          <p:cNvPr id="12" name="Text Placeholder 3"/>
          <p:cNvSpPr>
            <a:spLocks noGrp="1"/>
          </p:cNvSpPr>
          <p:nvPr>
            <p:ph type="body" sz="half" idx="13"/>
          </p:nvPr>
        </p:nvSpPr>
        <p:spPr>
          <a:xfrm>
            <a:off x="4572481" y="20845428"/>
            <a:ext cx="23258550" cy="3434488"/>
          </a:xfrm>
        </p:spPr>
        <p:txBody>
          <a:bodyPr anchor="t">
            <a:normAutofit/>
          </a:bodyPr>
          <a:lstStyle>
            <a:lvl1pPr marL="0" indent="0">
              <a:buNone/>
              <a:defRPr sz="4960"/>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en-US"/>
              <a:t>Click to edit Master text styles</a:t>
            </a:r>
          </a:p>
        </p:txBody>
      </p:sp>
      <p:sp>
        <p:nvSpPr>
          <p:cNvPr id="4" name="Text Placeholder 3"/>
          <p:cNvSpPr>
            <a:spLocks noGrp="1"/>
          </p:cNvSpPr>
          <p:nvPr>
            <p:ph type="body" sz="half" idx="2"/>
          </p:nvPr>
        </p:nvSpPr>
        <p:spPr>
          <a:xfrm>
            <a:off x="2428287" y="25249869"/>
            <a:ext cx="27542722" cy="8205594"/>
          </a:xfrm>
        </p:spPr>
        <p:txBody>
          <a:bodyPr anchor="ctr">
            <a:normAutofit/>
          </a:bodyPr>
          <a:lstStyle>
            <a:lvl1pPr marL="0" indent="0" algn="ctr">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en-US"/>
              <a:t>Click to edit Master text styles</a:t>
            </a:r>
          </a:p>
        </p:txBody>
      </p:sp>
      <p:sp>
        <p:nvSpPr>
          <p:cNvPr id="5" name="Date Placeholder 4"/>
          <p:cNvSpPr>
            <a:spLocks noGrp="1"/>
          </p:cNvSpPr>
          <p:nvPr>
            <p:ph type="dt" sz="half" idx="10"/>
          </p:nvPr>
        </p:nvSpPr>
        <p:spPr/>
        <p:txBody>
          <a:bodyPr/>
          <a:lstStyle/>
          <a:p>
            <a:fld id="{4B29F08A-8D62-47B4-BB78-42A7239D4DB5}" type="datetimeFigureOut">
              <a:rPr lang="en-US" smtClean="0"/>
              <a:pPr/>
              <a:t>4/28/2025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88B0599-70E8-4877-A500-F7E26A40DBD4}" type="slidenum">
              <a:rPr lang="en-US" smtClean="0"/>
              <a:pPr/>
              <a:t>‹#›</a:t>
            </a:fld>
            <a:endParaRPr lang="en-US" dirty="0"/>
          </a:p>
        </p:txBody>
      </p:sp>
      <p:sp>
        <p:nvSpPr>
          <p:cNvPr id="11" name="TextBox 10"/>
          <p:cNvSpPr txBox="1"/>
          <p:nvPr/>
        </p:nvSpPr>
        <p:spPr>
          <a:xfrm>
            <a:off x="2613578" y="5126769"/>
            <a:ext cx="1937750" cy="3376675"/>
          </a:xfrm>
          <a:prstGeom prst="rect">
            <a:avLst/>
          </a:prstGeom>
        </p:spPr>
        <p:txBody>
          <a:bodyPr vert="horz" lIns="323993" tIns="161996" rIns="323993" bIns="16199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28346" dirty="0">
                <a:solidFill>
                  <a:schemeClr val="tx1"/>
                </a:solidFill>
                <a:effectLst/>
              </a:rPr>
              <a:t>“</a:t>
            </a:r>
          </a:p>
        </p:txBody>
      </p:sp>
      <p:sp>
        <p:nvSpPr>
          <p:cNvPr id="14" name="TextBox 13"/>
          <p:cNvSpPr txBox="1"/>
          <p:nvPr/>
        </p:nvSpPr>
        <p:spPr>
          <a:xfrm>
            <a:off x="27814812" y="18015920"/>
            <a:ext cx="1961677" cy="3376675"/>
          </a:xfrm>
          <a:prstGeom prst="rect">
            <a:avLst/>
          </a:prstGeom>
        </p:spPr>
        <p:txBody>
          <a:bodyPr vert="horz" lIns="323993" tIns="161996" rIns="323993" bIns="16199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28346" dirty="0">
                <a:solidFill>
                  <a:schemeClr val="tx1"/>
                </a:solidFill>
                <a:effectLst/>
              </a:rPr>
              <a:t>”</a:t>
            </a:r>
          </a:p>
        </p:txBody>
      </p:sp>
    </p:spTree>
    <p:extLst>
      <p:ext uri="{BB962C8B-B14F-4D97-AF65-F5344CB8AC3E}">
        <p14:creationId xmlns:p14="http://schemas.microsoft.com/office/powerpoint/2010/main" val="178246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399288" cy="39600188"/>
          </a:xfrm>
          <a:prstGeom prst="rect">
            <a:avLst/>
          </a:prstGeom>
        </p:spPr>
      </p:pic>
      <p:sp>
        <p:nvSpPr>
          <p:cNvPr id="2" name="Title 1"/>
          <p:cNvSpPr>
            <a:spLocks noGrp="1"/>
          </p:cNvSpPr>
          <p:nvPr>
            <p:ph type="title"/>
          </p:nvPr>
        </p:nvSpPr>
        <p:spPr>
          <a:xfrm>
            <a:off x="2428287" y="12349637"/>
            <a:ext cx="27542722" cy="14504103"/>
          </a:xfrm>
        </p:spPr>
        <p:txBody>
          <a:bodyPr anchor="b"/>
          <a:lstStyle>
            <a:lvl1pPr algn="ctr">
              <a:defRPr sz="11338"/>
            </a:lvl1pPr>
          </a:lstStyle>
          <a:p>
            <a:r>
              <a:rPr lang="en-US"/>
              <a:t>Click to edit Master title style</a:t>
            </a:r>
            <a:endParaRPr lang="en-US" dirty="0"/>
          </a:p>
        </p:txBody>
      </p:sp>
      <p:sp>
        <p:nvSpPr>
          <p:cNvPr id="4" name="Text Placeholder 3"/>
          <p:cNvSpPr>
            <a:spLocks noGrp="1"/>
          </p:cNvSpPr>
          <p:nvPr>
            <p:ph type="body" sz="half" idx="2"/>
          </p:nvPr>
        </p:nvSpPr>
        <p:spPr>
          <a:xfrm>
            <a:off x="2428287" y="26921747"/>
            <a:ext cx="27542722" cy="6586427"/>
          </a:xfrm>
        </p:spPr>
        <p:txBody>
          <a:bodyPr anchor="t"/>
          <a:lstStyle>
            <a:lvl1pPr marL="0" indent="0" algn="ctr">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en-US"/>
              <a:t>Click to edit Master text styles</a:t>
            </a:r>
          </a:p>
        </p:txBody>
      </p:sp>
      <p:sp>
        <p:nvSpPr>
          <p:cNvPr id="5" name="Date Placeholder 4"/>
          <p:cNvSpPr>
            <a:spLocks noGrp="1"/>
          </p:cNvSpPr>
          <p:nvPr>
            <p:ph type="dt" sz="half" idx="10"/>
          </p:nvPr>
        </p:nvSpPr>
        <p:spPr/>
        <p:txBody>
          <a:bodyPr/>
          <a:lstStyle/>
          <a:p>
            <a:fld id="{4B29F08A-8D62-47B4-BB78-42A7239D4DB5}" type="datetimeFigureOut">
              <a:rPr lang="en-US" smtClean="0"/>
              <a:pPr/>
              <a:t>4/28/2025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88B0599-70E8-4877-A500-F7E26A40DBD4}" type="slidenum">
              <a:rPr lang="en-US" smtClean="0"/>
              <a:pPr/>
              <a:t>‹#›</a:t>
            </a:fld>
            <a:endParaRPr lang="en-US" dirty="0"/>
          </a:p>
        </p:txBody>
      </p:sp>
    </p:spTree>
    <p:extLst>
      <p:ext uri="{BB962C8B-B14F-4D97-AF65-F5344CB8AC3E}">
        <p14:creationId xmlns:p14="http://schemas.microsoft.com/office/powerpoint/2010/main" val="3636047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399288" cy="39600188"/>
          </a:xfrm>
          <a:prstGeom prst="rect">
            <a:avLst/>
          </a:prstGeom>
        </p:spPr>
      </p:pic>
      <p:sp>
        <p:nvSpPr>
          <p:cNvPr id="15" name="Title 1"/>
          <p:cNvSpPr>
            <a:spLocks noGrp="1"/>
          </p:cNvSpPr>
          <p:nvPr>
            <p:ph type="title"/>
          </p:nvPr>
        </p:nvSpPr>
        <p:spPr>
          <a:xfrm>
            <a:off x="2428287" y="3520017"/>
            <a:ext cx="27542722" cy="9268303"/>
          </a:xfrm>
        </p:spPr>
        <p:txBody>
          <a:bodyPr/>
          <a:lstStyle/>
          <a:p>
            <a:r>
              <a:rPr lang="en-US"/>
              <a:t>Click to edit Master title style</a:t>
            </a:r>
            <a:endParaRPr lang="en-US" dirty="0"/>
          </a:p>
        </p:txBody>
      </p:sp>
      <p:sp>
        <p:nvSpPr>
          <p:cNvPr id="7" name="Text Placeholder 2"/>
          <p:cNvSpPr>
            <a:spLocks noGrp="1"/>
          </p:cNvSpPr>
          <p:nvPr>
            <p:ph type="body" idx="1"/>
          </p:nvPr>
        </p:nvSpPr>
        <p:spPr>
          <a:xfrm>
            <a:off x="2428285" y="13668318"/>
            <a:ext cx="8766771" cy="3327513"/>
          </a:xfrm>
        </p:spPr>
        <p:txBody>
          <a:bodyPr anchor="b">
            <a:noAutofit/>
          </a:bodyPr>
          <a:lstStyle>
            <a:lvl1pPr marL="0" indent="0" algn="ctr">
              <a:lnSpc>
                <a:spcPct val="75000"/>
              </a:lnSpc>
              <a:buNone/>
              <a:defRPr sz="8504" b="0">
                <a:solidFill>
                  <a:schemeClr val="tx1"/>
                </a:solidFill>
              </a:defRPr>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en-US"/>
              <a:t>Click to edit Master text styles</a:t>
            </a:r>
          </a:p>
        </p:txBody>
      </p:sp>
      <p:sp>
        <p:nvSpPr>
          <p:cNvPr id="8" name="Text Placeholder 3"/>
          <p:cNvSpPr>
            <a:spLocks noGrp="1"/>
          </p:cNvSpPr>
          <p:nvPr>
            <p:ph type="body" sz="half" idx="15"/>
          </p:nvPr>
        </p:nvSpPr>
        <p:spPr>
          <a:xfrm>
            <a:off x="2428285" y="16995840"/>
            <a:ext cx="8766771" cy="16444327"/>
          </a:xfrm>
        </p:spPr>
        <p:txBody>
          <a:bodyPr anchor="t">
            <a:normAutofit/>
          </a:bodyPr>
          <a:lstStyle>
            <a:lvl1pPr marL="0" indent="0" algn="ctr">
              <a:buNone/>
              <a:defRPr sz="4960"/>
            </a:lvl1pPr>
            <a:lvl2pPr marL="1619951" indent="0">
              <a:buNone/>
              <a:defRPr sz="4252"/>
            </a:lvl2pPr>
            <a:lvl3pPr marL="3239902" indent="0">
              <a:buNone/>
              <a:defRPr sz="3543"/>
            </a:lvl3pPr>
            <a:lvl4pPr marL="4859853" indent="0">
              <a:buNone/>
              <a:defRPr sz="3189"/>
            </a:lvl4pPr>
            <a:lvl5pPr marL="6479804" indent="0">
              <a:buNone/>
              <a:defRPr sz="3189"/>
            </a:lvl5pPr>
            <a:lvl6pPr marL="8099755" indent="0">
              <a:buNone/>
              <a:defRPr sz="3189"/>
            </a:lvl6pPr>
            <a:lvl7pPr marL="9719706" indent="0">
              <a:buNone/>
              <a:defRPr sz="3189"/>
            </a:lvl7pPr>
            <a:lvl8pPr marL="11339657" indent="0">
              <a:buNone/>
              <a:defRPr sz="3189"/>
            </a:lvl8pPr>
            <a:lvl9pPr marL="12959608" indent="0">
              <a:buNone/>
              <a:defRPr sz="3189"/>
            </a:lvl9pPr>
          </a:lstStyle>
          <a:p>
            <a:pPr lvl="0"/>
            <a:r>
              <a:rPr lang="en-US"/>
              <a:t>Click to edit Master text styles</a:t>
            </a:r>
          </a:p>
        </p:txBody>
      </p:sp>
      <p:sp>
        <p:nvSpPr>
          <p:cNvPr id="9" name="Text Placeholder 4"/>
          <p:cNvSpPr>
            <a:spLocks noGrp="1"/>
          </p:cNvSpPr>
          <p:nvPr>
            <p:ph type="body" sz="quarter" idx="3"/>
          </p:nvPr>
        </p:nvSpPr>
        <p:spPr>
          <a:xfrm>
            <a:off x="11831879" y="13668318"/>
            <a:ext cx="8746961" cy="3327513"/>
          </a:xfrm>
        </p:spPr>
        <p:txBody>
          <a:bodyPr anchor="b">
            <a:noAutofit/>
          </a:bodyPr>
          <a:lstStyle>
            <a:lvl1pPr marL="0" indent="0" algn="ctr">
              <a:lnSpc>
                <a:spcPct val="75000"/>
              </a:lnSpc>
              <a:buNone/>
              <a:defRPr sz="8504" b="0">
                <a:solidFill>
                  <a:schemeClr val="tx1"/>
                </a:solidFill>
              </a:defRPr>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en-US"/>
              <a:t>Click to edit Master text styles</a:t>
            </a:r>
          </a:p>
        </p:txBody>
      </p:sp>
      <p:sp>
        <p:nvSpPr>
          <p:cNvPr id="10" name="Text Placeholder 3"/>
          <p:cNvSpPr>
            <a:spLocks noGrp="1"/>
          </p:cNvSpPr>
          <p:nvPr>
            <p:ph type="body" sz="half" idx="16"/>
          </p:nvPr>
        </p:nvSpPr>
        <p:spPr>
          <a:xfrm>
            <a:off x="11802541" y="16995840"/>
            <a:ext cx="8778396" cy="16444327"/>
          </a:xfrm>
        </p:spPr>
        <p:txBody>
          <a:bodyPr anchor="t">
            <a:normAutofit/>
          </a:bodyPr>
          <a:lstStyle>
            <a:lvl1pPr marL="0" indent="0" algn="ctr">
              <a:buNone/>
              <a:defRPr sz="4960"/>
            </a:lvl1pPr>
            <a:lvl2pPr marL="1619951" indent="0">
              <a:buNone/>
              <a:defRPr sz="4252"/>
            </a:lvl2pPr>
            <a:lvl3pPr marL="3239902" indent="0">
              <a:buNone/>
              <a:defRPr sz="3543"/>
            </a:lvl3pPr>
            <a:lvl4pPr marL="4859853" indent="0">
              <a:buNone/>
              <a:defRPr sz="3189"/>
            </a:lvl4pPr>
            <a:lvl5pPr marL="6479804" indent="0">
              <a:buNone/>
              <a:defRPr sz="3189"/>
            </a:lvl5pPr>
            <a:lvl6pPr marL="8099755" indent="0">
              <a:buNone/>
              <a:defRPr sz="3189"/>
            </a:lvl6pPr>
            <a:lvl7pPr marL="9719706" indent="0">
              <a:buNone/>
              <a:defRPr sz="3189"/>
            </a:lvl7pPr>
            <a:lvl8pPr marL="11339657" indent="0">
              <a:buNone/>
              <a:defRPr sz="3189"/>
            </a:lvl8pPr>
            <a:lvl9pPr marL="12959608" indent="0">
              <a:buNone/>
              <a:defRPr sz="3189"/>
            </a:lvl9pPr>
          </a:lstStyle>
          <a:p>
            <a:pPr lvl="0"/>
            <a:r>
              <a:rPr lang="en-US"/>
              <a:t>Click to edit Master text styles</a:t>
            </a:r>
          </a:p>
        </p:txBody>
      </p:sp>
      <p:sp>
        <p:nvSpPr>
          <p:cNvPr id="11" name="Text Placeholder 4"/>
          <p:cNvSpPr>
            <a:spLocks noGrp="1"/>
          </p:cNvSpPr>
          <p:nvPr>
            <p:ph type="body" sz="quarter" idx="13"/>
          </p:nvPr>
        </p:nvSpPr>
        <p:spPr>
          <a:xfrm>
            <a:off x="21188419" y="13668318"/>
            <a:ext cx="8782588" cy="3327513"/>
          </a:xfrm>
        </p:spPr>
        <p:txBody>
          <a:bodyPr anchor="b">
            <a:noAutofit/>
          </a:bodyPr>
          <a:lstStyle>
            <a:lvl1pPr marL="0" indent="0" algn="ctr">
              <a:lnSpc>
                <a:spcPct val="75000"/>
              </a:lnSpc>
              <a:buNone/>
              <a:defRPr sz="8504" b="0">
                <a:solidFill>
                  <a:schemeClr val="tx1"/>
                </a:solidFill>
              </a:defRPr>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en-US"/>
              <a:t>Click to edit Master text styles</a:t>
            </a:r>
          </a:p>
        </p:txBody>
      </p:sp>
      <p:sp>
        <p:nvSpPr>
          <p:cNvPr id="12" name="Text Placeholder 3"/>
          <p:cNvSpPr>
            <a:spLocks noGrp="1"/>
          </p:cNvSpPr>
          <p:nvPr>
            <p:ph type="body" sz="half" idx="17"/>
          </p:nvPr>
        </p:nvSpPr>
        <p:spPr>
          <a:xfrm>
            <a:off x="21188419" y="16995840"/>
            <a:ext cx="8782588" cy="16444327"/>
          </a:xfrm>
        </p:spPr>
        <p:txBody>
          <a:bodyPr anchor="t">
            <a:normAutofit/>
          </a:bodyPr>
          <a:lstStyle>
            <a:lvl1pPr marL="0" indent="0" algn="ctr">
              <a:buNone/>
              <a:defRPr sz="4960"/>
            </a:lvl1pPr>
            <a:lvl2pPr marL="1619951" indent="0">
              <a:buNone/>
              <a:defRPr sz="4252"/>
            </a:lvl2pPr>
            <a:lvl3pPr marL="3239902" indent="0">
              <a:buNone/>
              <a:defRPr sz="3543"/>
            </a:lvl3pPr>
            <a:lvl4pPr marL="4859853" indent="0">
              <a:buNone/>
              <a:defRPr sz="3189"/>
            </a:lvl4pPr>
            <a:lvl5pPr marL="6479804" indent="0">
              <a:buNone/>
              <a:defRPr sz="3189"/>
            </a:lvl5pPr>
            <a:lvl6pPr marL="8099755" indent="0">
              <a:buNone/>
              <a:defRPr sz="3189"/>
            </a:lvl6pPr>
            <a:lvl7pPr marL="9719706" indent="0">
              <a:buNone/>
              <a:defRPr sz="3189"/>
            </a:lvl7pPr>
            <a:lvl8pPr marL="11339657" indent="0">
              <a:buNone/>
              <a:defRPr sz="3189"/>
            </a:lvl8pPr>
            <a:lvl9pPr marL="12959608" indent="0">
              <a:buNone/>
              <a:defRPr sz="3189"/>
            </a:lvl9pPr>
          </a:lstStyle>
          <a:p>
            <a:pPr lvl="0"/>
            <a:r>
              <a:rPr lang="en-US"/>
              <a:t>Click to edit Master text styles</a:t>
            </a:r>
          </a:p>
        </p:txBody>
      </p:sp>
      <p:sp>
        <p:nvSpPr>
          <p:cNvPr id="3" name="Date Placeholder 2"/>
          <p:cNvSpPr>
            <a:spLocks noGrp="1"/>
          </p:cNvSpPr>
          <p:nvPr>
            <p:ph type="dt" sz="half" idx="10"/>
          </p:nvPr>
        </p:nvSpPr>
        <p:spPr/>
        <p:txBody>
          <a:bodyPr/>
          <a:lstStyle/>
          <a:p>
            <a:fld id="{4B29F08A-8D62-47B4-BB78-42A7239D4DB5}" type="datetimeFigureOut">
              <a:rPr lang="en-US" smtClean="0"/>
              <a:pPr/>
              <a:t>4/28/2025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88B0599-70E8-4877-A500-F7E26A40DBD4}" type="slidenum">
              <a:rPr lang="en-US" smtClean="0"/>
              <a:pPr/>
              <a:t>‹#›</a:t>
            </a:fld>
            <a:endParaRPr lang="en-US" dirty="0"/>
          </a:p>
        </p:txBody>
      </p:sp>
    </p:spTree>
    <p:extLst>
      <p:ext uri="{BB962C8B-B14F-4D97-AF65-F5344CB8AC3E}">
        <p14:creationId xmlns:p14="http://schemas.microsoft.com/office/powerpoint/2010/main" val="3605980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399288" cy="39600188"/>
          </a:xfrm>
          <a:prstGeom prst="rect">
            <a:avLst/>
          </a:prstGeom>
        </p:spPr>
      </p:pic>
      <p:sp>
        <p:nvSpPr>
          <p:cNvPr id="30" name="Title 1"/>
          <p:cNvSpPr>
            <a:spLocks noGrp="1"/>
          </p:cNvSpPr>
          <p:nvPr>
            <p:ph type="title"/>
          </p:nvPr>
        </p:nvSpPr>
        <p:spPr>
          <a:xfrm>
            <a:off x="2428287" y="3526784"/>
            <a:ext cx="27542722" cy="9261536"/>
          </a:xfrm>
        </p:spPr>
        <p:txBody>
          <a:bodyPr/>
          <a:lstStyle/>
          <a:p>
            <a:r>
              <a:rPr lang="en-US"/>
              <a:t>Click to edit Master title style</a:t>
            </a:r>
            <a:endParaRPr lang="en-US" dirty="0"/>
          </a:p>
        </p:txBody>
      </p:sp>
      <p:sp>
        <p:nvSpPr>
          <p:cNvPr id="19" name="Text Placeholder 2"/>
          <p:cNvSpPr>
            <a:spLocks noGrp="1"/>
          </p:cNvSpPr>
          <p:nvPr>
            <p:ph type="body" idx="1"/>
          </p:nvPr>
        </p:nvSpPr>
        <p:spPr>
          <a:xfrm>
            <a:off x="2428287" y="24279916"/>
            <a:ext cx="8759950" cy="3327513"/>
          </a:xfrm>
        </p:spPr>
        <p:txBody>
          <a:bodyPr anchor="b">
            <a:noAutofit/>
          </a:bodyPr>
          <a:lstStyle>
            <a:lvl1pPr marL="0" indent="0" algn="ctr">
              <a:lnSpc>
                <a:spcPct val="75000"/>
              </a:lnSpc>
              <a:buNone/>
              <a:defRPr sz="7795" b="0">
                <a:solidFill>
                  <a:schemeClr val="tx1"/>
                </a:solidFill>
              </a:defRPr>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en-US"/>
              <a:t>Click to edit Master text styles</a:t>
            </a:r>
          </a:p>
        </p:txBody>
      </p:sp>
      <p:sp>
        <p:nvSpPr>
          <p:cNvPr id="20" name="Picture Placeholder 2"/>
          <p:cNvSpPr>
            <a:spLocks noGrp="1" noChangeAspect="1"/>
          </p:cNvSpPr>
          <p:nvPr>
            <p:ph type="pic" idx="15"/>
          </p:nvPr>
        </p:nvSpPr>
        <p:spPr>
          <a:xfrm>
            <a:off x="2428287" y="13668318"/>
            <a:ext cx="8759950" cy="8800042"/>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5669"/>
            </a:lvl1pPr>
            <a:lvl2pPr marL="1619951" indent="0">
              <a:buNone/>
              <a:defRPr sz="5669"/>
            </a:lvl2pPr>
            <a:lvl3pPr marL="3239902" indent="0">
              <a:buNone/>
              <a:defRPr sz="5669"/>
            </a:lvl3pPr>
            <a:lvl4pPr marL="4859853" indent="0">
              <a:buNone/>
              <a:defRPr sz="5669"/>
            </a:lvl4pPr>
            <a:lvl5pPr marL="6479804" indent="0">
              <a:buNone/>
              <a:defRPr sz="5669"/>
            </a:lvl5pPr>
            <a:lvl6pPr marL="8099755" indent="0">
              <a:buNone/>
              <a:defRPr sz="5669"/>
            </a:lvl6pPr>
            <a:lvl7pPr marL="9719706" indent="0">
              <a:buNone/>
              <a:defRPr sz="5669"/>
            </a:lvl7pPr>
            <a:lvl8pPr marL="11339657" indent="0">
              <a:buNone/>
              <a:defRPr sz="5669"/>
            </a:lvl8pPr>
            <a:lvl9pPr marL="12959608" indent="0">
              <a:buNone/>
              <a:defRPr sz="5669"/>
            </a:lvl9pPr>
          </a:lstStyle>
          <a:p>
            <a:r>
              <a:rPr lang="en-US"/>
              <a:t>Click icon to add picture</a:t>
            </a:r>
            <a:endParaRPr lang="en-US" dirty="0"/>
          </a:p>
        </p:txBody>
      </p:sp>
      <p:sp>
        <p:nvSpPr>
          <p:cNvPr id="21" name="Text Placeholder 3"/>
          <p:cNvSpPr>
            <a:spLocks noGrp="1"/>
          </p:cNvSpPr>
          <p:nvPr>
            <p:ph type="body" sz="half" idx="18"/>
          </p:nvPr>
        </p:nvSpPr>
        <p:spPr>
          <a:xfrm>
            <a:off x="2428287" y="27607429"/>
            <a:ext cx="8759950" cy="5832730"/>
          </a:xfrm>
        </p:spPr>
        <p:txBody>
          <a:bodyPr anchor="t">
            <a:normAutofit/>
          </a:bodyPr>
          <a:lstStyle>
            <a:lvl1pPr marL="0" indent="0" algn="ctr">
              <a:buNone/>
              <a:defRPr sz="4960"/>
            </a:lvl1pPr>
            <a:lvl2pPr marL="1619951" indent="0">
              <a:buNone/>
              <a:defRPr sz="4252"/>
            </a:lvl2pPr>
            <a:lvl3pPr marL="3239902" indent="0">
              <a:buNone/>
              <a:defRPr sz="3543"/>
            </a:lvl3pPr>
            <a:lvl4pPr marL="4859853" indent="0">
              <a:buNone/>
              <a:defRPr sz="3189"/>
            </a:lvl4pPr>
            <a:lvl5pPr marL="6479804" indent="0">
              <a:buNone/>
              <a:defRPr sz="3189"/>
            </a:lvl5pPr>
            <a:lvl6pPr marL="8099755" indent="0">
              <a:buNone/>
              <a:defRPr sz="3189"/>
            </a:lvl6pPr>
            <a:lvl7pPr marL="9719706" indent="0">
              <a:buNone/>
              <a:defRPr sz="3189"/>
            </a:lvl7pPr>
            <a:lvl8pPr marL="11339657" indent="0">
              <a:buNone/>
              <a:defRPr sz="3189"/>
            </a:lvl8pPr>
            <a:lvl9pPr marL="12959608" indent="0">
              <a:buNone/>
              <a:defRPr sz="3189"/>
            </a:lvl9pPr>
          </a:lstStyle>
          <a:p>
            <a:pPr lvl="0"/>
            <a:r>
              <a:rPr lang="en-US"/>
              <a:t>Click to edit Master text styles</a:t>
            </a:r>
          </a:p>
        </p:txBody>
      </p:sp>
      <p:sp>
        <p:nvSpPr>
          <p:cNvPr id="22" name="Text Placeholder 4"/>
          <p:cNvSpPr>
            <a:spLocks noGrp="1"/>
          </p:cNvSpPr>
          <p:nvPr>
            <p:ph type="body" sz="quarter" idx="3"/>
          </p:nvPr>
        </p:nvSpPr>
        <p:spPr>
          <a:xfrm>
            <a:off x="11806286" y="24279916"/>
            <a:ext cx="8774350" cy="3327513"/>
          </a:xfrm>
        </p:spPr>
        <p:txBody>
          <a:bodyPr anchor="b">
            <a:noAutofit/>
          </a:bodyPr>
          <a:lstStyle>
            <a:lvl1pPr marL="0" indent="0" algn="ctr">
              <a:lnSpc>
                <a:spcPct val="75000"/>
              </a:lnSpc>
              <a:buNone/>
              <a:defRPr sz="7795" b="0">
                <a:solidFill>
                  <a:schemeClr val="tx1"/>
                </a:solidFill>
              </a:defRPr>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en-US"/>
              <a:t>Click to edit Master text styles</a:t>
            </a:r>
          </a:p>
        </p:txBody>
      </p:sp>
      <p:sp>
        <p:nvSpPr>
          <p:cNvPr id="23" name="Picture Placeholder 2"/>
          <p:cNvSpPr>
            <a:spLocks noGrp="1" noChangeAspect="1"/>
          </p:cNvSpPr>
          <p:nvPr>
            <p:ph type="pic" idx="21"/>
          </p:nvPr>
        </p:nvSpPr>
        <p:spPr>
          <a:xfrm>
            <a:off x="11802536" y="13668318"/>
            <a:ext cx="8778400" cy="8800042"/>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5669"/>
            </a:lvl1pPr>
            <a:lvl2pPr marL="1619951" indent="0">
              <a:buNone/>
              <a:defRPr sz="5669"/>
            </a:lvl2pPr>
            <a:lvl3pPr marL="3239902" indent="0">
              <a:buNone/>
              <a:defRPr sz="5669"/>
            </a:lvl3pPr>
            <a:lvl4pPr marL="4859853" indent="0">
              <a:buNone/>
              <a:defRPr sz="5669"/>
            </a:lvl4pPr>
            <a:lvl5pPr marL="6479804" indent="0">
              <a:buNone/>
              <a:defRPr sz="5669"/>
            </a:lvl5pPr>
            <a:lvl6pPr marL="8099755" indent="0">
              <a:buNone/>
              <a:defRPr sz="5669"/>
            </a:lvl6pPr>
            <a:lvl7pPr marL="9719706" indent="0">
              <a:buNone/>
              <a:defRPr sz="5669"/>
            </a:lvl7pPr>
            <a:lvl8pPr marL="11339657" indent="0">
              <a:buNone/>
              <a:defRPr sz="5669"/>
            </a:lvl8pPr>
            <a:lvl9pPr marL="12959608" indent="0">
              <a:buNone/>
              <a:defRPr sz="5669"/>
            </a:lvl9pPr>
          </a:lstStyle>
          <a:p>
            <a:r>
              <a:rPr lang="en-US"/>
              <a:t>Click icon to add picture</a:t>
            </a:r>
            <a:endParaRPr lang="en-US" dirty="0"/>
          </a:p>
        </p:txBody>
      </p:sp>
      <p:sp>
        <p:nvSpPr>
          <p:cNvPr id="24" name="Text Placeholder 3"/>
          <p:cNvSpPr>
            <a:spLocks noGrp="1"/>
          </p:cNvSpPr>
          <p:nvPr>
            <p:ph type="body" sz="half" idx="19"/>
          </p:nvPr>
        </p:nvSpPr>
        <p:spPr>
          <a:xfrm>
            <a:off x="11802536" y="27607426"/>
            <a:ext cx="8778400" cy="5832736"/>
          </a:xfrm>
        </p:spPr>
        <p:txBody>
          <a:bodyPr anchor="t">
            <a:normAutofit/>
          </a:bodyPr>
          <a:lstStyle>
            <a:lvl1pPr marL="0" indent="0" algn="ctr">
              <a:buNone/>
              <a:defRPr sz="4960"/>
            </a:lvl1pPr>
            <a:lvl2pPr marL="1619951" indent="0">
              <a:buNone/>
              <a:defRPr sz="4252"/>
            </a:lvl2pPr>
            <a:lvl3pPr marL="3239902" indent="0">
              <a:buNone/>
              <a:defRPr sz="3543"/>
            </a:lvl3pPr>
            <a:lvl4pPr marL="4859853" indent="0">
              <a:buNone/>
              <a:defRPr sz="3189"/>
            </a:lvl4pPr>
            <a:lvl5pPr marL="6479804" indent="0">
              <a:buNone/>
              <a:defRPr sz="3189"/>
            </a:lvl5pPr>
            <a:lvl6pPr marL="8099755" indent="0">
              <a:buNone/>
              <a:defRPr sz="3189"/>
            </a:lvl6pPr>
            <a:lvl7pPr marL="9719706" indent="0">
              <a:buNone/>
              <a:defRPr sz="3189"/>
            </a:lvl7pPr>
            <a:lvl8pPr marL="11339657" indent="0">
              <a:buNone/>
              <a:defRPr sz="3189"/>
            </a:lvl8pPr>
            <a:lvl9pPr marL="12959608" indent="0">
              <a:buNone/>
              <a:defRPr sz="3189"/>
            </a:lvl9pPr>
          </a:lstStyle>
          <a:p>
            <a:pPr lvl="0"/>
            <a:r>
              <a:rPr lang="en-US"/>
              <a:t>Click to edit Master text styles</a:t>
            </a:r>
          </a:p>
        </p:txBody>
      </p:sp>
      <p:sp>
        <p:nvSpPr>
          <p:cNvPr id="25" name="Text Placeholder 4"/>
          <p:cNvSpPr>
            <a:spLocks noGrp="1"/>
          </p:cNvSpPr>
          <p:nvPr>
            <p:ph type="body" sz="quarter" idx="13"/>
          </p:nvPr>
        </p:nvSpPr>
        <p:spPr>
          <a:xfrm>
            <a:off x="21188420" y="24279916"/>
            <a:ext cx="8771303" cy="3327513"/>
          </a:xfrm>
        </p:spPr>
        <p:txBody>
          <a:bodyPr anchor="b">
            <a:noAutofit/>
          </a:bodyPr>
          <a:lstStyle>
            <a:lvl1pPr marL="0" indent="0" algn="ctr">
              <a:lnSpc>
                <a:spcPct val="75000"/>
              </a:lnSpc>
              <a:buNone/>
              <a:defRPr sz="7795" b="0">
                <a:solidFill>
                  <a:schemeClr val="tx1"/>
                </a:solidFill>
              </a:defRPr>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en-US"/>
              <a:t>Click to edit Master text styles</a:t>
            </a:r>
          </a:p>
        </p:txBody>
      </p:sp>
      <p:sp>
        <p:nvSpPr>
          <p:cNvPr id="26" name="Picture Placeholder 2"/>
          <p:cNvSpPr>
            <a:spLocks noGrp="1" noChangeAspect="1"/>
          </p:cNvSpPr>
          <p:nvPr>
            <p:ph type="pic" idx="22"/>
          </p:nvPr>
        </p:nvSpPr>
        <p:spPr>
          <a:xfrm>
            <a:off x="21188419" y="13668318"/>
            <a:ext cx="8782588" cy="8800042"/>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5669"/>
            </a:lvl1pPr>
            <a:lvl2pPr marL="1619951" indent="0">
              <a:buNone/>
              <a:defRPr sz="5669"/>
            </a:lvl2pPr>
            <a:lvl3pPr marL="3239902" indent="0">
              <a:buNone/>
              <a:defRPr sz="5669"/>
            </a:lvl3pPr>
            <a:lvl4pPr marL="4859853" indent="0">
              <a:buNone/>
              <a:defRPr sz="5669"/>
            </a:lvl4pPr>
            <a:lvl5pPr marL="6479804" indent="0">
              <a:buNone/>
              <a:defRPr sz="5669"/>
            </a:lvl5pPr>
            <a:lvl6pPr marL="8099755" indent="0">
              <a:buNone/>
              <a:defRPr sz="5669"/>
            </a:lvl6pPr>
            <a:lvl7pPr marL="9719706" indent="0">
              <a:buNone/>
              <a:defRPr sz="5669"/>
            </a:lvl7pPr>
            <a:lvl8pPr marL="11339657" indent="0">
              <a:buNone/>
              <a:defRPr sz="5669"/>
            </a:lvl8pPr>
            <a:lvl9pPr marL="12959608" indent="0">
              <a:buNone/>
              <a:defRPr sz="5669"/>
            </a:lvl9pPr>
          </a:lstStyle>
          <a:p>
            <a:r>
              <a:rPr lang="en-US"/>
              <a:t>Click icon to add picture</a:t>
            </a:r>
            <a:endParaRPr lang="en-US" dirty="0"/>
          </a:p>
        </p:txBody>
      </p:sp>
      <p:sp>
        <p:nvSpPr>
          <p:cNvPr id="27" name="Text Placeholder 3"/>
          <p:cNvSpPr>
            <a:spLocks noGrp="1"/>
          </p:cNvSpPr>
          <p:nvPr>
            <p:ph type="body" sz="half" idx="20"/>
          </p:nvPr>
        </p:nvSpPr>
        <p:spPr>
          <a:xfrm>
            <a:off x="21188086" y="27607414"/>
            <a:ext cx="8782921" cy="5832747"/>
          </a:xfrm>
        </p:spPr>
        <p:txBody>
          <a:bodyPr anchor="t">
            <a:normAutofit/>
          </a:bodyPr>
          <a:lstStyle>
            <a:lvl1pPr marL="0" indent="0" algn="ctr">
              <a:buNone/>
              <a:defRPr sz="4960"/>
            </a:lvl1pPr>
            <a:lvl2pPr marL="1619951" indent="0">
              <a:buNone/>
              <a:defRPr sz="4252"/>
            </a:lvl2pPr>
            <a:lvl3pPr marL="3239902" indent="0">
              <a:buNone/>
              <a:defRPr sz="3543"/>
            </a:lvl3pPr>
            <a:lvl4pPr marL="4859853" indent="0">
              <a:buNone/>
              <a:defRPr sz="3189"/>
            </a:lvl4pPr>
            <a:lvl5pPr marL="6479804" indent="0">
              <a:buNone/>
              <a:defRPr sz="3189"/>
            </a:lvl5pPr>
            <a:lvl6pPr marL="8099755" indent="0">
              <a:buNone/>
              <a:defRPr sz="3189"/>
            </a:lvl6pPr>
            <a:lvl7pPr marL="9719706" indent="0">
              <a:buNone/>
              <a:defRPr sz="3189"/>
            </a:lvl7pPr>
            <a:lvl8pPr marL="11339657" indent="0">
              <a:buNone/>
              <a:defRPr sz="3189"/>
            </a:lvl8pPr>
            <a:lvl9pPr marL="12959608" indent="0">
              <a:buNone/>
              <a:defRPr sz="3189"/>
            </a:lvl9pPr>
          </a:lstStyle>
          <a:p>
            <a:pPr lvl="0"/>
            <a:r>
              <a:rPr lang="en-US"/>
              <a:t>Click to edit Master text styles</a:t>
            </a:r>
          </a:p>
        </p:txBody>
      </p:sp>
      <p:sp>
        <p:nvSpPr>
          <p:cNvPr id="3" name="Date Placeholder 2"/>
          <p:cNvSpPr>
            <a:spLocks noGrp="1"/>
          </p:cNvSpPr>
          <p:nvPr>
            <p:ph type="dt" sz="half" idx="10"/>
          </p:nvPr>
        </p:nvSpPr>
        <p:spPr/>
        <p:txBody>
          <a:bodyPr/>
          <a:lstStyle/>
          <a:p>
            <a:fld id="{4B29F08A-8D62-47B4-BB78-42A7239D4DB5}" type="datetimeFigureOut">
              <a:rPr lang="en-US" smtClean="0"/>
              <a:pPr/>
              <a:t>4/28/2025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88B0599-70E8-4877-A500-F7E26A40DBD4}" type="slidenum">
              <a:rPr lang="en-US" smtClean="0"/>
              <a:pPr/>
              <a:t>‹#›</a:t>
            </a:fld>
            <a:endParaRPr lang="en-US" dirty="0"/>
          </a:p>
        </p:txBody>
      </p:sp>
    </p:spTree>
    <p:extLst>
      <p:ext uri="{BB962C8B-B14F-4D97-AF65-F5344CB8AC3E}">
        <p14:creationId xmlns:p14="http://schemas.microsoft.com/office/powerpoint/2010/main" val="4232751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399288" cy="39600188"/>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2428287" y="13668327"/>
            <a:ext cx="27542722" cy="197718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29F08A-8D62-47B4-BB78-42A7239D4DB5}" type="datetimeFigureOut">
              <a:rPr lang="en-US" smtClean="0"/>
              <a:pPr/>
              <a:t>4/28/2025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8B0599-70E8-4877-A500-F7E26A40DBD4}" type="slidenum">
              <a:rPr lang="en-US" smtClean="0"/>
              <a:pPr/>
              <a:t>‹#›</a:t>
            </a:fld>
            <a:endParaRPr lang="en-US" dirty="0"/>
          </a:p>
        </p:txBody>
      </p:sp>
    </p:spTree>
    <p:extLst>
      <p:ext uri="{BB962C8B-B14F-4D97-AF65-F5344CB8AC3E}">
        <p14:creationId xmlns:p14="http://schemas.microsoft.com/office/powerpoint/2010/main" val="21651375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399288" cy="39600188"/>
          </a:xfrm>
          <a:prstGeom prst="rect">
            <a:avLst/>
          </a:prstGeom>
        </p:spPr>
      </p:pic>
      <p:sp>
        <p:nvSpPr>
          <p:cNvPr id="2" name="Vertical Title 1"/>
          <p:cNvSpPr>
            <a:spLocks noGrp="1"/>
          </p:cNvSpPr>
          <p:nvPr>
            <p:ph type="title" orient="vert"/>
          </p:nvPr>
        </p:nvSpPr>
        <p:spPr>
          <a:xfrm>
            <a:off x="23185742" y="3520031"/>
            <a:ext cx="6785266" cy="29920136"/>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2428287" y="3520031"/>
            <a:ext cx="20352461" cy="299201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29F08A-8D62-47B4-BB78-42A7239D4DB5}" type="datetimeFigureOut">
              <a:rPr lang="en-US" smtClean="0"/>
              <a:pPr/>
              <a:t>4/28/2025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8B0599-70E8-4877-A500-F7E26A40DBD4}" type="slidenum">
              <a:rPr lang="en-US" smtClean="0"/>
              <a:pPr/>
              <a:t>‹#›</a:t>
            </a:fld>
            <a:endParaRPr lang="en-US" dirty="0"/>
          </a:p>
        </p:txBody>
      </p:sp>
    </p:spTree>
    <p:extLst>
      <p:ext uri="{BB962C8B-B14F-4D97-AF65-F5344CB8AC3E}">
        <p14:creationId xmlns:p14="http://schemas.microsoft.com/office/powerpoint/2010/main" val="35119419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29F08A-8D62-47B4-BB78-42A7239D4DB5}" type="datetimeFigureOut">
              <a:rPr lang="en-US" smtClean="0"/>
              <a:pPr/>
              <a:t>4/28/2025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8B0599-70E8-4877-A500-F7E26A40DBD4}" type="slidenum">
              <a:rPr lang="en-US" smtClean="0"/>
              <a:pPr/>
              <a:t>‹#›</a:t>
            </a:fld>
            <a:endParaRPr lang="en-US" dirty="0"/>
          </a:p>
        </p:txBody>
      </p:sp>
    </p:spTree>
    <p:extLst>
      <p:ext uri="{BB962C8B-B14F-4D97-AF65-F5344CB8AC3E}">
        <p14:creationId xmlns:p14="http://schemas.microsoft.com/office/powerpoint/2010/main" val="3860836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399288" cy="39600188"/>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2428281" y="13668321"/>
            <a:ext cx="27541060" cy="19771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29F08A-8D62-47B4-BB78-42A7239D4DB5}" type="datetimeFigureOut">
              <a:rPr lang="en-US" smtClean="0"/>
              <a:pPr/>
              <a:t>4/28/2025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8B0599-70E8-4877-A500-F7E26A40DBD4}" type="slidenum">
              <a:rPr lang="en-US" smtClean="0"/>
              <a:pPr/>
              <a:t>‹#›</a:t>
            </a:fld>
            <a:endParaRPr lang="en-US" dirty="0"/>
          </a:p>
        </p:txBody>
      </p:sp>
    </p:spTree>
    <p:extLst>
      <p:ext uri="{BB962C8B-B14F-4D97-AF65-F5344CB8AC3E}">
        <p14:creationId xmlns:p14="http://schemas.microsoft.com/office/powerpoint/2010/main" val="4046330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399288" cy="39600188"/>
          </a:xfrm>
          <a:prstGeom prst="rect">
            <a:avLst/>
          </a:prstGeom>
        </p:spPr>
      </p:pic>
      <p:sp>
        <p:nvSpPr>
          <p:cNvPr id="2" name="Title 1"/>
          <p:cNvSpPr>
            <a:spLocks noGrp="1"/>
          </p:cNvSpPr>
          <p:nvPr>
            <p:ph type="title"/>
          </p:nvPr>
        </p:nvSpPr>
        <p:spPr>
          <a:xfrm>
            <a:off x="2428285" y="4784385"/>
            <a:ext cx="27508973" cy="15803229"/>
          </a:xfrm>
        </p:spPr>
        <p:txBody>
          <a:bodyPr anchor="b">
            <a:normAutofit/>
          </a:bodyPr>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2428285" y="21119283"/>
            <a:ext cx="27508973" cy="7900307"/>
          </a:xfrm>
        </p:spPr>
        <p:txBody>
          <a:bodyPr>
            <a:normAutofit/>
          </a:bodyPr>
          <a:lstStyle>
            <a:lvl1pPr marL="0" indent="0" algn="ctr">
              <a:buNone/>
              <a:defRPr sz="7086">
                <a:solidFill>
                  <a:schemeClr val="bg1">
                    <a:lumMod val="50000"/>
                  </a:schemeClr>
                </a:solidFill>
              </a:defRPr>
            </a:lvl1pPr>
            <a:lvl2pPr marL="1619951" indent="0">
              <a:buNone/>
              <a:defRPr sz="7086">
                <a:solidFill>
                  <a:schemeClr val="tx1">
                    <a:tint val="75000"/>
                  </a:schemeClr>
                </a:solidFill>
              </a:defRPr>
            </a:lvl2pPr>
            <a:lvl3pPr marL="3239902" indent="0">
              <a:buNone/>
              <a:defRPr sz="6378">
                <a:solidFill>
                  <a:schemeClr val="tx1">
                    <a:tint val="75000"/>
                  </a:schemeClr>
                </a:solidFill>
              </a:defRPr>
            </a:lvl3pPr>
            <a:lvl4pPr marL="4859853" indent="0">
              <a:buNone/>
              <a:defRPr sz="5669">
                <a:solidFill>
                  <a:schemeClr val="tx1">
                    <a:tint val="75000"/>
                  </a:schemeClr>
                </a:solidFill>
              </a:defRPr>
            </a:lvl4pPr>
            <a:lvl5pPr marL="6479804" indent="0">
              <a:buNone/>
              <a:defRPr sz="5669">
                <a:solidFill>
                  <a:schemeClr val="tx1">
                    <a:tint val="75000"/>
                  </a:schemeClr>
                </a:solidFill>
              </a:defRPr>
            </a:lvl5pPr>
            <a:lvl6pPr marL="8099755" indent="0">
              <a:buNone/>
              <a:defRPr sz="5669">
                <a:solidFill>
                  <a:schemeClr val="tx1">
                    <a:tint val="75000"/>
                  </a:schemeClr>
                </a:solidFill>
              </a:defRPr>
            </a:lvl6pPr>
            <a:lvl7pPr marL="9719706" indent="0">
              <a:buNone/>
              <a:defRPr sz="5669">
                <a:solidFill>
                  <a:schemeClr val="tx1">
                    <a:tint val="75000"/>
                  </a:schemeClr>
                </a:solidFill>
              </a:defRPr>
            </a:lvl7pPr>
            <a:lvl8pPr marL="11339657" indent="0">
              <a:buNone/>
              <a:defRPr sz="5669">
                <a:solidFill>
                  <a:schemeClr val="tx1">
                    <a:tint val="75000"/>
                  </a:schemeClr>
                </a:solidFill>
              </a:defRPr>
            </a:lvl8pPr>
            <a:lvl9pPr marL="12959608" indent="0">
              <a:buNone/>
              <a:defRPr sz="566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29F08A-8D62-47B4-BB78-42A7239D4DB5}" type="datetimeFigureOut">
              <a:rPr lang="en-US" smtClean="0"/>
              <a:pPr/>
              <a:t>4/28/2025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8B0599-70E8-4877-A500-F7E26A40DBD4}" type="slidenum">
              <a:rPr lang="en-US" smtClean="0"/>
              <a:pPr/>
              <a:t>‹#›</a:t>
            </a:fld>
            <a:endParaRPr lang="en-US" dirty="0"/>
          </a:p>
        </p:txBody>
      </p:sp>
    </p:spTree>
    <p:extLst>
      <p:ext uri="{BB962C8B-B14F-4D97-AF65-F5344CB8AC3E}">
        <p14:creationId xmlns:p14="http://schemas.microsoft.com/office/powerpoint/2010/main" val="714695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399288" cy="39600188"/>
          </a:xfrm>
          <a:prstGeom prst="rect">
            <a:avLst/>
          </a:prstGeom>
        </p:spPr>
      </p:pic>
      <p:sp>
        <p:nvSpPr>
          <p:cNvPr id="14" name="Title 1"/>
          <p:cNvSpPr>
            <a:spLocks noGrp="1"/>
          </p:cNvSpPr>
          <p:nvPr>
            <p:ph type="title"/>
          </p:nvPr>
        </p:nvSpPr>
        <p:spPr>
          <a:xfrm>
            <a:off x="2428289" y="3571515"/>
            <a:ext cx="27542718" cy="9216814"/>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2428281" y="13668321"/>
            <a:ext cx="13568867" cy="19771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16402139" y="13668321"/>
            <a:ext cx="13567202" cy="19771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29F08A-8D62-47B4-BB78-42A7239D4DB5}" type="datetimeFigureOut">
              <a:rPr lang="en-US" smtClean="0"/>
              <a:pPr/>
              <a:t>4/28/2025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88B0599-70E8-4877-A500-F7E26A40DBD4}" type="slidenum">
              <a:rPr lang="en-US" smtClean="0"/>
              <a:pPr/>
              <a:t>‹#›</a:t>
            </a:fld>
            <a:endParaRPr lang="en-US" dirty="0"/>
          </a:p>
        </p:txBody>
      </p:sp>
    </p:spTree>
    <p:extLst>
      <p:ext uri="{BB962C8B-B14F-4D97-AF65-F5344CB8AC3E}">
        <p14:creationId xmlns:p14="http://schemas.microsoft.com/office/powerpoint/2010/main" val="573747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399288" cy="39600188"/>
          </a:xfrm>
          <a:prstGeom prst="rect">
            <a:avLst/>
          </a:prstGeom>
        </p:spPr>
      </p:pic>
      <p:sp>
        <p:nvSpPr>
          <p:cNvPr id="14" name="Title 1"/>
          <p:cNvSpPr>
            <a:spLocks noGrp="1"/>
          </p:cNvSpPr>
          <p:nvPr>
            <p:ph type="title"/>
          </p:nvPr>
        </p:nvSpPr>
        <p:spPr>
          <a:xfrm>
            <a:off x="2428289" y="3571515"/>
            <a:ext cx="27542718" cy="9216814"/>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46277" y="13690983"/>
            <a:ext cx="12950878" cy="3926493"/>
          </a:xfrm>
        </p:spPr>
        <p:txBody>
          <a:bodyPr anchor="b">
            <a:noAutofit/>
          </a:bodyPr>
          <a:lstStyle>
            <a:lvl1pPr marL="0" indent="0">
              <a:lnSpc>
                <a:spcPct val="75000"/>
              </a:lnSpc>
              <a:buNone/>
              <a:defRPr sz="9212" b="0">
                <a:solidFill>
                  <a:schemeClr val="tx1"/>
                </a:solidFill>
              </a:defRPr>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en-US"/>
              <a:t>Click to edit Master text styles</a:t>
            </a:r>
          </a:p>
        </p:txBody>
      </p:sp>
      <p:sp>
        <p:nvSpPr>
          <p:cNvPr id="12" name="Content Placeholder 3"/>
          <p:cNvSpPr>
            <a:spLocks noGrp="1"/>
          </p:cNvSpPr>
          <p:nvPr>
            <p:ph sz="quarter" idx="13"/>
          </p:nvPr>
        </p:nvSpPr>
        <p:spPr>
          <a:xfrm>
            <a:off x="2428285" y="17617485"/>
            <a:ext cx="13568867" cy="158226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997996" y="13690983"/>
            <a:ext cx="12973013" cy="3926493"/>
          </a:xfrm>
        </p:spPr>
        <p:txBody>
          <a:bodyPr anchor="b">
            <a:noAutofit/>
          </a:bodyPr>
          <a:lstStyle>
            <a:lvl1pPr marL="0" indent="0">
              <a:lnSpc>
                <a:spcPct val="75000"/>
              </a:lnSpc>
              <a:buNone/>
              <a:defRPr sz="9212" b="0">
                <a:solidFill>
                  <a:schemeClr val="tx1"/>
                </a:solidFill>
              </a:defRPr>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en-US"/>
              <a:t>Click to edit Master text styles</a:t>
            </a:r>
          </a:p>
        </p:txBody>
      </p:sp>
      <p:sp>
        <p:nvSpPr>
          <p:cNvPr id="13" name="Content Placeholder 5"/>
          <p:cNvSpPr>
            <a:spLocks noGrp="1"/>
          </p:cNvSpPr>
          <p:nvPr>
            <p:ph sz="quarter" idx="14"/>
          </p:nvPr>
        </p:nvSpPr>
        <p:spPr>
          <a:xfrm>
            <a:off x="16402142" y="17617485"/>
            <a:ext cx="13567205" cy="158226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29F08A-8D62-47B4-BB78-42A7239D4DB5}" type="datetimeFigureOut">
              <a:rPr lang="en-US" smtClean="0"/>
              <a:pPr/>
              <a:t>4/28/2025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88B0599-70E8-4877-A500-F7E26A40DBD4}" type="slidenum">
              <a:rPr lang="en-US" smtClean="0"/>
              <a:pPr/>
              <a:t>‹#›</a:t>
            </a:fld>
            <a:endParaRPr lang="en-US" dirty="0"/>
          </a:p>
        </p:txBody>
      </p:sp>
    </p:spTree>
    <p:extLst>
      <p:ext uri="{BB962C8B-B14F-4D97-AF65-F5344CB8AC3E}">
        <p14:creationId xmlns:p14="http://schemas.microsoft.com/office/powerpoint/2010/main" val="2073089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399288" cy="39600188"/>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29F08A-8D62-47B4-BB78-42A7239D4DB5}" type="datetimeFigureOut">
              <a:rPr lang="en-US" smtClean="0"/>
              <a:pPr/>
              <a:t>4/28/2025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88B0599-70E8-4877-A500-F7E26A40DBD4}" type="slidenum">
              <a:rPr lang="en-US" smtClean="0"/>
              <a:pPr/>
              <a:t>‹#›</a:t>
            </a:fld>
            <a:endParaRPr lang="en-US" dirty="0"/>
          </a:p>
        </p:txBody>
      </p:sp>
    </p:spTree>
    <p:extLst>
      <p:ext uri="{BB962C8B-B14F-4D97-AF65-F5344CB8AC3E}">
        <p14:creationId xmlns:p14="http://schemas.microsoft.com/office/powerpoint/2010/main" val="2108717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399288" cy="39600188"/>
          </a:xfrm>
          <a:prstGeom prst="rect">
            <a:avLst/>
          </a:prstGeom>
        </p:spPr>
      </p:pic>
      <p:sp>
        <p:nvSpPr>
          <p:cNvPr id="2" name="Date Placeholder 1"/>
          <p:cNvSpPr>
            <a:spLocks noGrp="1"/>
          </p:cNvSpPr>
          <p:nvPr>
            <p:ph type="dt" sz="half" idx="10"/>
          </p:nvPr>
        </p:nvSpPr>
        <p:spPr/>
        <p:txBody>
          <a:bodyPr/>
          <a:lstStyle/>
          <a:p>
            <a:fld id="{4B29F08A-8D62-47B4-BB78-42A7239D4DB5}" type="datetimeFigureOut">
              <a:rPr lang="en-US" smtClean="0"/>
              <a:pPr/>
              <a:t>4/28/2025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88B0599-70E8-4877-A500-F7E26A40DBD4}" type="slidenum">
              <a:rPr lang="en-US" smtClean="0"/>
              <a:pPr/>
              <a:t>‹#›</a:t>
            </a:fld>
            <a:endParaRPr lang="en-US" dirty="0"/>
          </a:p>
        </p:txBody>
      </p:sp>
    </p:spTree>
    <p:extLst>
      <p:ext uri="{BB962C8B-B14F-4D97-AF65-F5344CB8AC3E}">
        <p14:creationId xmlns:p14="http://schemas.microsoft.com/office/powerpoint/2010/main" val="1125933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399288" cy="39600188"/>
          </a:xfrm>
          <a:prstGeom prst="rect">
            <a:avLst/>
          </a:prstGeom>
        </p:spPr>
      </p:pic>
      <p:sp>
        <p:nvSpPr>
          <p:cNvPr id="2" name="Title 1"/>
          <p:cNvSpPr>
            <a:spLocks noGrp="1"/>
          </p:cNvSpPr>
          <p:nvPr>
            <p:ph type="title"/>
          </p:nvPr>
        </p:nvSpPr>
        <p:spPr>
          <a:xfrm>
            <a:off x="2428285" y="3520017"/>
            <a:ext cx="10458784" cy="11682875"/>
          </a:xfrm>
        </p:spPr>
        <p:txBody>
          <a:bodyPr anchor="b"/>
          <a:lstStyle>
            <a:lvl1pPr algn="ctr">
              <a:defRPr sz="11338"/>
            </a:lvl1pPr>
          </a:lstStyle>
          <a:p>
            <a:r>
              <a:rPr lang="en-US"/>
              <a:t>Click to edit Master title style</a:t>
            </a:r>
            <a:endParaRPr lang="en-US" dirty="0"/>
          </a:p>
        </p:txBody>
      </p:sp>
      <p:sp>
        <p:nvSpPr>
          <p:cNvPr id="10" name="Content Placeholder 2"/>
          <p:cNvSpPr>
            <a:spLocks noGrp="1"/>
          </p:cNvSpPr>
          <p:nvPr>
            <p:ph sz="quarter" idx="13"/>
          </p:nvPr>
        </p:nvSpPr>
        <p:spPr>
          <a:xfrm>
            <a:off x="13494555" y="3520026"/>
            <a:ext cx="16476448" cy="29920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428287" y="15202892"/>
            <a:ext cx="10458787" cy="18237267"/>
          </a:xfrm>
        </p:spPr>
        <p:txBody>
          <a:bodyPr/>
          <a:lstStyle>
            <a:lvl1pPr marL="0" indent="0" algn="ctr">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en-US"/>
              <a:t>Click to edit Master text styles</a:t>
            </a:r>
          </a:p>
        </p:txBody>
      </p:sp>
      <p:sp>
        <p:nvSpPr>
          <p:cNvPr id="5" name="Date Placeholder 4"/>
          <p:cNvSpPr>
            <a:spLocks noGrp="1"/>
          </p:cNvSpPr>
          <p:nvPr>
            <p:ph type="dt" sz="half" idx="10"/>
          </p:nvPr>
        </p:nvSpPr>
        <p:spPr/>
        <p:txBody>
          <a:bodyPr/>
          <a:lstStyle/>
          <a:p>
            <a:fld id="{4B29F08A-8D62-47B4-BB78-42A7239D4DB5}" type="datetimeFigureOut">
              <a:rPr lang="en-US" smtClean="0"/>
              <a:pPr/>
              <a:t>4/28/2025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88B0599-70E8-4877-A500-F7E26A40DBD4}" type="slidenum">
              <a:rPr lang="en-US" smtClean="0"/>
              <a:pPr/>
              <a:t>‹#›</a:t>
            </a:fld>
            <a:endParaRPr lang="en-US" dirty="0"/>
          </a:p>
        </p:txBody>
      </p:sp>
    </p:spTree>
    <p:extLst>
      <p:ext uri="{BB962C8B-B14F-4D97-AF65-F5344CB8AC3E}">
        <p14:creationId xmlns:p14="http://schemas.microsoft.com/office/powerpoint/2010/main" val="94868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399288" cy="39600188"/>
          </a:xfrm>
          <a:prstGeom prst="rect">
            <a:avLst/>
          </a:prstGeom>
        </p:spPr>
      </p:pic>
      <p:sp>
        <p:nvSpPr>
          <p:cNvPr id="2" name="Title 1"/>
          <p:cNvSpPr>
            <a:spLocks noGrp="1"/>
          </p:cNvSpPr>
          <p:nvPr>
            <p:ph type="title"/>
          </p:nvPr>
        </p:nvSpPr>
        <p:spPr>
          <a:xfrm>
            <a:off x="2428288" y="3520017"/>
            <a:ext cx="14632183" cy="11682887"/>
          </a:xfrm>
        </p:spPr>
        <p:txBody>
          <a:bodyPr anchor="b"/>
          <a:lstStyle>
            <a:lvl1pPr algn="ctr">
              <a:defRPr sz="11338"/>
            </a:lvl1pPr>
          </a:lstStyle>
          <a:p>
            <a:r>
              <a:rPr lang="en-US"/>
              <a:t>Click to edit Master title style</a:t>
            </a:r>
            <a:endParaRPr lang="en-US" dirty="0"/>
          </a:p>
        </p:txBody>
      </p:sp>
      <p:sp>
        <p:nvSpPr>
          <p:cNvPr id="3" name="Picture Placeholder 2"/>
          <p:cNvSpPr>
            <a:spLocks noGrp="1" noChangeAspect="1"/>
          </p:cNvSpPr>
          <p:nvPr>
            <p:ph type="pic" idx="1"/>
          </p:nvPr>
        </p:nvSpPr>
        <p:spPr>
          <a:xfrm>
            <a:off x="17731278" y="3520023"/>
            <a:ext cx="10650419" cy="29920142"/>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11338"/>
            </a:lvl1pPr>
            <a:lvl2pPr marL="1619951" indent="0">
              <a:buNone/>
              <a:defRPr sz="9921"/>
            </a:lvl2pPr>
            <a:lvl3pPr marL="3239902" indent="0">
              <a:buNone/>
              <a:defRPr sz="8504"/>
            </a:lvl3pPr>
            <a:lvl4pPr marL="4859853" indent="0">
              <a:buNone/>
              <a:defRPr sz="7086"/>
            </a:lvl4pPr>
            <a:lvl5pPr marL="6479804" indent="0">
              <a:buNone/>
              <a:defRPr sz="7086"/>
            </a:lvl5pPr>
            <a:lvl6pPr marL="8099755" indent="0">
              <a:buNone/>
              <a:defRPr sz="7086"/>
            </a:lvl6pPr>
            <a:lvl7pPr marL="9719706" indent="0">
              <a:buNone/>
              <a:defRPr sz="7086"/>
            </a:lvl7pPr>
            <a:lvl8pPr marL="11339657" indent="0">
              <a:buNone/>
              <a:defRPr sz="7086"/>
            </a:lvl8pPr>
            <a:lvl9pPr marL="12959608" indent="0">
              <a:buNone/>
              <a:defRPr sz="7086"/>
            </a:lvl9pPr>
          </a:lstStyle>
          <a:p>
            <a:r>
              <a:rPr lang="en-US"/>
              <a:t>Click icon to add picture</a:t>
            </a:r>
            <a:endParaRPr lang="en-US" dirty="0"/>
          </a:p>
        </p:txBody>
      </p:sp>
      <p:sp>
        <p:nvSpPr>
          <p:cNvPr id="4" name="Text Placeholder 3"/>
          <p:cNvSpPr>
            <a:spLocks noGrp="1"/>
          </p:cNvSpPr>
          <p:nvPr>
            <p:ph type="body" sz="half" idx="2"/>
          </p:nvPr>
        </p:nvSpPr>
        <p:spPr>
          <a:xfrm>
            <a:off x="2428338" y="15202901"/>
            <a:ext cx="14632134" cy="18237261"/>
          </a:xfrm>
        </p:spPr>
        <p:txBody>
          <a:bodyPr/>
          <a:lstStyle>
            <a:lvl1pPr marL="0" indent="0" algn="ctr">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en-US"/>
              <a:t>Click to edit Master text styles</a:t>
            </a:r>
          </a:p>
        </p:txBody>
      </p:sp>
      <p:sp>
        <p:nvSpPr>
          <p:cNvPr id="5" name="Date Placeholder 4"/>
          <p:cNvSpPr>
            <a:spLocks noGrp="1"/>
          </p:cNvSpPr>
          <p:nvPr>
            <p:ph type="dt" sz="half" idx="10"/>
          </p:nvPr>
        </p:nvSpPr>
        <p:spPr/>
        <p:txBody>
          <a:bodyPr/>
          <a:lstStyle/>
          <a:p>
            <a:fld id="{4B29F08A-8D62-47B4-BB78-42A7239D4DB5}" type="datetimeFigureOut">
              <a:rPr lang="en-US" smtClean="0"/>
              <a:pPr/>
              <a:t>4/28/2025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88B0599-70E8-4877-A500-F7E26A40DBD4}" type="slidenum">
              <a:rPr lang="en-US" smtClean="0"/>
              <a:pPr/>
              <a:t>‹#›</a:t>
            </a:fld>
            <a:endParaRPr lang="en-US" dirty="0"/>
          </a:p>
        </p:txBody>
      </p:sp>
    </p:spTree>
    <p:extLst>
      <p:ext uri="{BB962C8B-B14F-4D97-AF65-F5344CB8AC3E}">
        <p14:creationId xmlns:p14="http://schemas.microsoft.com/office/powerpoint/2010/main" val="308101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4" y="-3"/>
            <a:ext cx="32399295" cy="3960019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2428289" y="3571515"/>
            <a:ext cx="27542718" cy="921681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428287" y="13668327"/>
            <a:ext cx="27542722" cy="197718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405645" y="33971837"/>
            <a:ext cx="7289840" cy="2108343"/>
          </a:xfrm>
          <a:prstGeom prst="rect">
            <a:avLst/>
          </a:prstGeom>
        </p:spPr>
        <p:txBody>
          <a:bodyPr vert="horz" lIns="91440" tIns="45720" rIns="91440" bIns="45720" rtlCol="0" anchor="ctr"/>
          <a:lstStyle>
            <a:lvl1pPr algn="r">
              <a:defRPr sz="3543">
                <a:solidFill>
                  <a:schemeClr val="tx1"/>
                </a:solidFill>
              </a:defRPr>
            </a:lvl1pPr>
          </a:lstStyle>
          <a:p>
            <a:fld id="{4B29F08A-8D62-47B4-BB78-42A7239D4DB5}" type="datetimeFigureOut">
              <a:rPr lang="en-US" smtClean="0"/>
              <a:pPr/>
              <a:t>4/28/2025</a:t>
            </a:fld>
            <a:endParaRPr lang="en-US" dirty="0"/>
          </a:p>
        </p:txBody>
      </p:sp>
      <p:sp>
        <p:nvSpPr>
          <p:cNvPr id="5" name="Footer Placeholder 4"/>
          <p:cNvSpPr>
            <a:spLocks noGrp="1"/>
          </p:cNvSpPr>
          <p:nvPr>
            <p:ph type="ftr" sz="quarter" idx="3"/>
          </p:nvPr>
        </p:nvSpPr>
        <p:spPr>
          <a:xfrm>
            <a:off x="2428287" y="33971837"/>
            <a:ext cx="17732675" cy="2108343"/>
          </a:xfrm>
          <a:prstGeom prst="rect">
            <a:avLst/>
          </a:prstGeom>
        </p:spPr>
        <p:txBody>
          <a:bodyPr vert="horz" lIns="91440" tIns="45720" rIns="91440" bIns="45720" rtlCol="0" anchor="ctr"/>
          <a:lstStyle>
            <a:lvl1pPr algn="l">
              <a:defRPr sz="3543">
                <a:solidFill>
                  <a:schemeClr val="tx1"/>
                </a:solidFill>
              </a:defRPr>
            </a:lvl1pPr>
          </a:lstStyle>
          <a:p>
            <a:endParaRPr lang="en-US" dirty="0"/>
          </a:p>
        </p:txBody>
      </p:sp>
      <p:sp>
        <p:nvSpPr>
          <p:cNvPr id="6" name="Slide Number Placeholder 5"/>
          <p:cNvSpPr>
            <a:spLocks noGrp="1"/>
          </p:cNvSpPr>
          <p:nvPr>
            <p:ph type="sldNum" sz="quarter" idx="4"/>
          </p:nvPr>
        </p:nvSpPr>
        <p:spPr>
          <a:xfrm>
            <a:off x="27940168" y="33971837"/>
            <a:ext cx="2030841" cy="2108343"/>
          </a:xfrm>
          <a:prstGeom prst="rect">
            <a:avLst/>
          </a:prstGeom>
        </p:spPr>
        <p:txBody>
          <a:bodyPr vert="horz" lIns="91440" tIns="45720" rIns="91440" bIns="45720" rtlCol="0" anchor="ctr"/>
          <a:lstStyle>
            <a:lvl1pPr algn="r">
              <a:defRPr sz="3543">
                <a:solidFill>
                  <a:schemeClr val="tx1"/>
                </a:solidFill>
              </a:defRPr>
            </a:lvl1pPr>
          </a:lstStyle>
          <a:p>
            <a:fld id="{788B0599-70E8-4877-A500-F7E26A40DBD4}" type="slidenum">
              <a:rPr lang="en-US" smtClean="0"/>
              <a:pPr/>
              <a:t>‹#›</a:t>
            </a:fld>
            <a:endParaRPr lang="en-US" dirty="0"/>
          </a:p>
        </p:txBody>
      </p:sp>
    </p:spTree>
    <p:extLst>
      <p:ext uri="{BB962C8B-B14F-4D97-AF65-F5344CB8AC3E}">
        <p14:creationId xmlns:p14="http://schemas.microsoft.com/office/powerpoint/2010/main" val="3795363595"/>
      </p:ext>
    </p:extLst>
  </p:cSld>
  <p:clrMap bg1="lt1" tx1="dk1" bg2="lt2" tx2="dk2" accent1="accent1" accent2="accent2" accent3="accent3" accent4="accent4" accent5="accent5" accent6="accent6" hlink="hlink" folHlink="folHlink"/>
  <p:sldLayoutIdLst>
    <p:sldLayoutId id="2147484946" r:id="rId1"/>
    <p:sldLayoutId id="2147484947" r:id="rId2"/>
    <p:sldLayoutId id="2147484948" r:id="rId3"/>
    <p:sldLayoutId id="2147484949" r:id="rId4"/>
    <p:sldLayoutId id="2147484950" r:id="rId5"/>
    <p:sldLayoutId id="2147484951" r:id="rId6"/>
    <p:sldLayoutId id="2147484952" r:id="rId7"/>
    <p:sldLayoutId id="2147484953" r:id="rId8"/>
    <p:sldLayoutId id="2147484954" r:id="rId9"/>
    <p:sldLayoutId id="2147484955" r:id="rId10"/>
    <p:sldLayoutId id="2147484956" r:id="rId11"/>
    <p:sldLayoutId id="2147484957" r:id="rId12"/>
    <p:sldLayoutId id="2147484958" r:id="rId13"/>
    <p:sldLayoutId id="2147484959" r:id="rId14"/>
    <p:sldLayoutId id="2147484960" r:id="rId15"/>
    <p:sldLayoutId id="2147484961" r:id="rId16"/>
    <p:sldLayoutId id="2147484962" r:id="rId17"/>
    <p:sldLayoutId id="2147484963" r:id="rId18"/>
  </p:sldLayoutIdLst>
  <p:txStyles>
    <p:titleStyle>
      <a:lvl1pPr algn="ctr" defTabSz="3239902" rtl="0" eaLnBrk="1" latinLnBrk="0" hangingPunct="1">
        <a:lnSpc>
          <a:spcPct val="90000"/>
        </a:lnSpc>
        <a:spcBef>
          <a:spcPct val="0"/>
        </a:spcBef>
        <a:buNone/>
        <a:defRPr sz="12756" kern="1200" cap="all" baseline="0">
          <a:solidFill>
            <a:schemeClr val="tx1"/>
          </a:solidFill>
          <a:effectLst/>
          <a:latin typeface="+mj-lt"/>
          <a:ea typeface="+mj-ea"/>
          <a:cs typeface="+mj-cs"/>
        </a:defRPr>
      </a:lvl1pPr>
    </p:titleStyle>
    <p:bodyStyle>
      <a:lvl1pPr marL="809976" indent="-809976" algn="l" defTabSz="3239902" rtl="0" eaLnBrk="1" latinLnBrk="0" hangingPunct="1">
        <a:lnSpc>
          <a:spcPct val="120000"/>
        </a:lnSpc>
        <a:spcBef>
          <a:spcPts val="3543"/>
        </a:spcBef>
        <a:buClr>
          <a:schemeClr val="tx1"/>
        </a:buClr>
        <a:buFont typeface="Arial" panose="020B0604020202020204" pitchFamily="34" charset="0"/>
        <a:buChar char="•"/>
        <a:defRPr sz="7086" kern="1200" cap="all" baseline="0">
          <a:solidFill>
            <a:schemeClr val="tx1"/>
          </a:solidFill>
          <a:effectLst/>
          <a:latin typeface="+mn-lt"/>
          <a:ea typeface="+mn-ea"/>
          <a:cs typeface="+mn-cs"/>
        </a:defRPr>
      </a:lvl1pPr>
      <a:lvl2pPr marL="2429927" indent="-809976" algn="l" defTabSz="3239902" rtl="0" eaLnBrk="1" latinLnBrk="0" hangingPunct="1">
        <a:lnSpc>
          <a:spcPct val="120000"/>
        </a:lnSpc>
        <a:spcBef>
          <a:spcPts val="1772"/>
        </a:spcBef>
        <a:buClr>
          <a:schemeClr val="tx1"/>
        </a:buClr>
        <a:buFont typeface="Arial" panose="020B0604020202020204" pitchFamily="34" charset="0"/>
        <a:buChar char="•"/>
        <a:defRPr sz="6378" kern="1200" cap="all" baseline="0">
          <a:solidFill>
            <a:schemeClr val="tx1"/>
          </a:solidFill>
          <a:effectLst/>
          <a:latin typeface="+mn-lt"/>
          <a:ea typeface="+mn-ea"/>
          <a:cs typeface="+mn-cs"/>
        </a:defRPr>
      </a:lvl2pPr>
      <a:lvl3pPr marL="4049878" indent="-809976" algn="l" defTabSz="3239902" rtl="0" eaLnBrk="1" latinLnBrk="0" hangingPunct="1">
        <a:lnSpc>
          <a:spcPct val="120000"/>
        </a:lnSpc>
        <a:spcBef>
          <a:spcPts val="1772"/>
        </a:spcBef>
        <a:buClr>
          <a:schemeClr val="tx1"/>
        </a:buClr>
        <a:buFont typeface="Arial" panose="020B0604020202020204" pitchFamily="34" charset="0"/>
        <a:buChar char="•"/>
        <a:defRPr sz="5669" kern="1200" cap="all" baseline="0">
          <a:solidFill>
            <a:schemeClr val="tx1"/>
          </a:solidFill>
          <a:effectLst/>
          <a:latin typeface="+mn-lt"/>
          <a:ea typeface="+mn-ea"/>
          <a:cs typeface="+mn-cs"/>
        </a:defRPr>
      </a:lvl3pPr>
      <a:lvl4pPr marL="5669829" indent="-809976" algn="l" defTabSz="3239902" rtl="0" eaLnBrk="1" latinLnBrk="0" hangingPunct="1">
        <a:lnSpc>
          <a:spcPct val="120000"/>
        </a:lnSpc>
        <a:spcBef>
          <a:spcPts val="1772"/>
        </a:spcBef>
        <a:buClr>
          <a:schemeClr val="tx1"/>
        </a:buClr>
        <a:buFont typeface="Arial" panose="020B0604020202020204" pitchFamily="34" charset="0"/>
        <a:buChar char="•"/>
        <a:defRPr sz="4960" kern="1200" cap="all" baseline="0">
          <a:solidFill>
            <a:schemeClr val="tx1"/>
          </a:solidFill>
          <a:effectLst/>
          <a:latin typeface="+mn-lt"/>
          <a:ea typeface="+mn-ea"/>
          <a:cs typeface="+mn-cs"/>
        </a:defRPr>
      </a:lvl4pPr>
      <a:lvl5pPr marL="7289780" indent="-809976" algn="l" defTabSz="3239902" rtl="0" eaLnBrk="1" latinLnBrk="0" hangingPunct="1">
        <a:lnSpc>
          <a:spcPct val="120000"/>
        </a:lnSpc>
        <a:spcBef>
          <a:spcPts val="1772"/>
        </a:spcBef>
        <a:buClr>
          <a:schemeClr val="tx1"/>
        </a:buClr>
        <a:buFont typeface="Arial" panose="020B0604020202020204" pitchFamily="34" charset="0"/>
        <a:buChar char="•"/>
        <a:defRPr sz="4960" kern="1200" cap="all" baseline="0">
          <a:solidFill>
            <a:schemeClr val="tx1"/>
          </a:solidFill>
          <a:effectLst/>
          <a:latin typeface="+mn-lt"/>
          <a:ea typeface="+mn-ea"/>
          <a:cs typeface="+mn-cs"/>
        </a:defRPr>
      </a:lvl5pPr>
      <a:lvl6pPr marL="8909731" indent="-809976" algn="l" defTabSz="3239902" rtl="0" eaLnBrk="1" latinLnBrk="0" hangingPunct="1">
        <a:lnSpc>
          <a:spcPct val="120000"/>
        </a:lnSpc>
        <a:spcBef>
          <a:spcPts val="1772"/>
        </a:spcBef>
        <a:buClr>
          <a:schemeClr val="tx1"/>
        </a:buClr>
        <a:buFont typeface="Arial" panose="020B0604020202020204" pitchFamily="34" charset="0"/>
        <a:buChar char="•"/>
        <a:defRPr sz="4960" kern="1200" cap="all" baseline="0">
          <a:solidFill>
            <a:schemeClr val="tx1"/>
          </a:solidFill>
          <a:effectLst/>
          <a:latin typeface="+mn-lt"/>
          <a:ea typeface="+mn-ea"/>
          <a:cs typeface="+mn-cs"/>
        </a:defRPr>
      </a:lvl6pPr>
      <a:lvl7pPr marL="10529682" indent="-809976" algn="l" defTabSz="3239902" rtl="0" eaLnBrk="1" latinLnBrk="0" hangingPunct="1">
        <a:lnSpc>
          <a:spcPct val="120000"/>
        </a:lnSpc>
        <a:spcBef>
          <a:spcPts val="1772"/>
        </a:spcBef>
        <a:buClr>
          <a:schemeClr val="tx1"/>
        </a:buClr>
        <a:buFont typeface="Arial" panose="020B0604020202020204" pitchFamily="34" charset="0"/>
        <a:buChar char="•"/>
        <a:defRPr sz="4960" kern="1200" cap="all" baseline="0">
          <a:solidFill>
            <a:schemeClr val="tx1"/>
          </a:solidFill>
          <a:effectLst/>
          <a:latin typeface="+mn-lt"/>
          <a:ea typeface="+mn-ea"/>
          <a:cs typeface="+mn-cs"/>
        </a:defRPr>
      </a:lvl7pPr>
      <a:lvl8pPr marL="12149633" indent="-809976" algn="l" defTabSz="3239902" rtl="0" eaLnBrk="1" latinLnBrk="0" hangingPunct="1">
        <a:lnSpc>
          <a:spcPct val="120000"/>
        </a:lnSpc>
        <a:spcBef>
          <a:spcPts val="1772"/>
        </a:spcBef>
        <a:buClr>
          <a:schemeClr val="tx1"/>
        </a:buClr>
        <a:buFont typeface="Arial" panose="020B0604020202020204" pitchFamily="34" charset="0"/>
        <a:buChar char="•"/>
        <a:defRPr sz="4960" kern="1200" cap="all" baseline="0">
          <a:solidFill>
            <a:schemeClr val="tx1"/>
          </a:solidFill>
          <a:effectLst/>
          <a:latin typeface="+mn-lt"/>
          <a:ea typeface="+mn-ea"/>
          <a:cs typeface="+mn-cs"/>
        </a:defRPr>
      </a:lvl8pPr>
      <a:lvl9pPr marL="13769584" indent="-809976" algn="l" defTabSz="3239902" rtl="0" eaLnBrk="1" latinLnBrk="0" hangingPunct="1">
        <a:lnSpc>
          <a:spcPct val="120000"/>
        </a:lnSpc>
        <a:spcBef>
          <a:spcPts val="1772"/>
        </a:spcBef>
        <a:buClr>
          <a:schemeClr val="tx1"/>
        </a:buClr>
        <a:buFont typeface="Arial" panose="020B0604020202020204" pitchFamily="34" charset="0"/>
        <a:buChar char="•"/>
        <a:defRPr sz="4960" kern="1200" cap="all" baseline="0">
          <a:solidFill>
            <a:schemeClr val="tx1"/>
          </a:solidFill>
          <a:effectLst/>
          <a:latin typeface="+mn-lt"/>
          <a:ea typeface="+mn-ea"/>
          <a:cs typeface="+mn-cs"/>
        </a:defRPr>
      </a:lvl9pPr>
    </p:bodyStyle>
    <p:otherStyle>
      <a:defPPr>
        <a:defRPr lang="en-US"/>
      </a:defPPr>
      <a:lvl1pPr marL="0" algn="l" defTabSz="3239902" rtl="0" eaLnBrk="1" latinLnBrk="0" hangingPunct="1">
        <a:defRPr sz="6378" kern="1200">
          <a:solidFill>
            <a:schemeClr val="tx1"/>
          </a:solidFill>
          <a:latin typeface="+mn-lt"/>
          <a:ea typeface="+mn-ea"/>
          <a:cs typeface="+mn-cs"/>
        </a:defRPr>
      </a:lvl1pPr>
      <a:lvl2pPr marL="1619951" algn="l" defTabSz="3239902" rtl="0" eaLnBrk="1" latinLnBrk="0" hangingPunct="1">
        <a:defRPr sz="6378" kern="1200">
          <a:solidFill>
            <a:schemeClr val="tx1"/>
          </a:solidFill>
          <a:latin typeface="+mn-lt"/>
          <a:ea typeface="+mn-ea"/>
          <a:cs typeface="+mn-cs"/>
        </a:defRPr>
      </a:lvl2pPr>
      <a:lvl3pPr marL="3239902" algn="l" defTabSz="3239902" rtl="0" eaLnBrk="1" latinLnBrk="0" hangingPunct="1">
        <a:defRPr sz="6378" kern="1200">
          <a:solidFill>
            <a:schemeClr val="tx1"/>
          </a:solidFill>
          <a:latin typeface="+mn-lt"/>
          <a:ea typeface="+mn-ea"/>
          <a:cs typeface="+mn-cs"/>
        </a:defRPr>
      </a:lvl3pPr>
      <a:lvl4pPr marL="4859853" algn="l" defTabSz="3239902" rtl="0" eaLnBrk="1" latinLnBrk="0" hangingPunct="1">
        <a:defRPr sz="6378" kern="1200">
          <a:solidFill>
            <a:schemeClr val="tx1"/>
          </a:solidFill>
          <a:latin typeface="+mn-lt"/>
          <a:ea typeface="+mn-ea"/>
          <a:cs typeface="+mn-cs"/>
        </a:defRPr>
      </a:lvl4pPr>
      <a:lvl5pPr marL="6479804" algn="l" defTabSz="3239902" rtl="0" eaLnBrk="1" latinLnBrk="0" hangingPunct="1">
        <a:defRPr sz="6378" kern="1200">
          <a:solidFill>
            <a:schemeClr val="tx1"/>
          </a:solidFill>
          <a:latin typeface="+mn-lt"/>
          <a:ea typeface="+mn-ea"/>
          <a:cs typeface="+mn-cs"/>
        </a:defRPr>
      </a:lvl5pPr>
      <a:lvl6pPr marL="8099755" algn="l" defTabSz="3239902" rtl="0" eaLnBrk="1" latinLnBrk="0" hangingPunct="1">
        <a:defRPr sz="6378" kern="1200">
          <a:solidFill>
            <a:schemeClr val="tx1"/>
          </a:solidFill>
          <a:latin typeface="+mn-lt"/>
          <a:ea typeface="+mn-ea"/>
          <a:cs typeface="+mn-cs"/>
        </a:defRPr>
      </a:lvl6pPr>
      <a:lvl7pPr marL="9719706" algn="l" defTabSz="3239902" rtl="0" eaLnBrk="1" latinLnBrk="0" hangingPunct="1">
        <a:defRPr sz="6378" kern="1200">
          <a:solidFill>
            <a:schemeClr val="tx1"/>
          </a:solidFill>
          <a:latin typeface="+mn-lt"/>
          <a:ea typeface="+mn-ea"/>
          <a:cs typeface="+mn-cs"/>
        </a:defRPr>
      </a:lvl7pPr>
      <a:lvl8pPr marL="11339657" algn="l" defTabSz="3239902" rtl="0" eaLnBrk="1" latinLnBrk="0" hangingPunct="1">
        <a:defRPr sz="6378" kern="1200">
          <a:solidFill>
            <a:schemeClr val="tx1"/>
          </a:solidFill>
          <a:latin typeface="+mn-lt"/>
          <a:ea typeface="+mn-ea"/>
          <a:cs typeface="+mn-cs"/>
        </a:defRPr>
      </a:lvl8pPr>
      <a:lvl9pPr marL="12959608" algn="l" defTabSz="3239902"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FDF7180-F13D-6BE8-126F-83DB04B03697}"/>
              </a:ext>
            </a:extLst>
          </p:cNvPr>
          <p:cNvSpPr txBox="1"/>
          <p:nvPr/>
        </p:nvSpPr>
        <p:spPr>
          <a:xfrm>
            <a:off x="2006601" y="2971801"/>
            <a:ext cx="28320999" cy="2185214"/>
          </a:xfrm>
          <a:prstGeom prst="rect">
            <a:avLst/>
          </a:prstGeom>
          <a:noFill/>
        </p:spPr>
        <p:txBody>
          <a:bodyPr wrap="square">
            <a:spAutoFit/>
          </a:bodyPr>
          <a:lstStyle/>
          <a:p>
            <a:pPr lvl="0" algn="ctr">
              <a:lnSpc>
                <a:spcPct val="120000"/>
              </a:lnSpc>
            </a:pPr>
            <a:br>
              <a:rPr lang="en-US" sz="4000" i="1" dirty="0"/>
            </a:br>
            <a:endParaRPr lang="en-US" sz="4000" b="1" dirty="0"/>
          </a:p>
          <a:p>
            <a:r>
              <a:rPr lang="en-US" sz="4000" dirty="0"/>
              <a:t> </a:t>
            </a:r>
          </a:p>
        </p:txBody>
      </p:sp>
      <p:sp>
        <p:nvSpPr>
          <p:cNvPr id="16" name="TextBox 15">
            <a:extLst>
              <a:ext uri="{FF2B5EF4-FFF2-40B4-BE49-F238E27FC236}">
                <a16:creationId xmlns:a16="http://schemas.microsoft.com/office/drawing/2014/main" id="{61F14710-1450-A600-2DFC-11BF8A78112C}"/>
              </a:ext>
            </a:extLst>
          </p:cNvPr>
          <p:cNvSpPr txBox="1"/>
          <p:nvPr/>
        </p:nvSpPr>
        <p:spPr>
          <a:xfrm>
            <a:off x="660400" y="16271940"/>
            <a:ext cx="14528800" cy="707886"/>
          </a:xfrm>
          <a:prstGeom prst="rect">
            <a:avLst/>
          </a:prstGeom>
          <a:solidFill>
            <a:schemeClr val="accent6">
              <a:lumMod val="75000"/>
            </a:schemeClr>
          </a:solidFill>
        </p:spPr>
        <p:txBody>
          <a:bodyPr wrap="square" rtlCol="0" anchor="ctr">
            <a:spAutoFit/>
          </a:bodyPr>
          <a:lstStyle/>
          <a:p>
            <a:pPr algn="ctr"/>
            <a:r>
              <a:rPr lang="en-IN" sz="4000" b="1" dirty="0">
                <a:solidFill>
                  <a:schemeClr val="bg1"/>
                </a:solidFill>
                <a:latin typeface="Times New Roman" panose="02020603050405020304" pitchFamily="18" charset="0"/>
                <a:cs typeface="Times New Roman" panose="02020603050405020304" pitchFamily="18" charset="0"/>
              </a:rPr>
              <a:t>PROBLEM STATEMENT / OBJECTIVE</a:t>
            </a:r>
          </a:p>
        </p:txBody>
      </p:sp>
      <p:sp>
        <p:nvSpPr>
          <p:cNvPr id="22" name="Rectangle 21"/>
          <p:cNvSpPr/>
          <p:nvPr/>
        </p:nvSpPr>
        <p:spPr>
          <a:xfrm>
            <a:off x="15481738" y="5264459"/>
            <a:ext cx="16456846" cy="2218462"/>
          </a:xfrm>
          <a:prstGeom prst="rect">
            <a:avLst/>
          </a:prstGeom>
          <a:noFill/>
          <a:ln w="889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lumMod val="40000"/>
                  <a:lumOff val="60000"/>
                </a:schemeClr>
              </a:solidFill>
            </a:endParaRPr>
          </a:p>
        </p:txBody>
      </p:sp>
      <p:sp>
        <p:nvSpPr>
          <p:cNvPr id="23" name="Rectangle 22"/>
          <p:cNvSpPr/>
          <p:nvPr/>
        </p:nvSpPr>
        <p:spPr>
          <a:xfrm>
            <a:off x="729166" y="16381346"/>
            <a:ext cx="14409234" cy="3615524"/>
          </a:xfrm>
          <a:prstGeom prst="rect">
            <a:avLst/>
          </a:prstGeom>
          <a:noFill/>
          <a:ln w="889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BF8FC0B-5984-CDC5-548A-64A2C455FE70}"/>
              </a:ext>
            </a:extLst>
          </p:cNvPr>
          <p:cNvSpPr txBox="1"/>
          <p:nvPr/>
        </p:nvSpPr>
        <p:spPr>
          <a:xfrm>
            <a:off x="635000" y="5085568"/>
            <a:ext cx="14579600" cy="984885"/>
          </a:xfrm>
          <a:prstGeom prst="rect">
            <a:avLst/>
          </a:prstGeom>
          <a:solidFill>
            <a:schemeClr val="accent6">
              <a:lumMod val="75000"/>
            </a:schemeClr>
          </a:solidFill>
        </p:spPr>
        <p:txBody>
          <a:bodyPr wrap="square" rtlCol="0" anchor="t">
            <a:spAutoFit/>
          </a:bodyPr>
          <a:lstStyle/>
          <a:p>
            <a:pPr algn="ctr"/>
            <a:r>
              <a:rPr lang="en-US" sz="4000" b="1" dirty="0">
                <a:solidFill>
                  <a:schemeClr val="bg1"/>
                </a:solidFill>
                <a:latin typeface="Times New Roman" panose="02020603050405020304" pitchFamily="18" charset="0"/>
                <a:cs typeface="Times New Roman" panose="02020603050405020304" pitchFamily="18" charset="0"/>
              </a:rPr>
              <a:t>INTRODUCTION /ABSTRACT</a:t>
            </a:r>
          </a:p>
          <a:p>
            <a:pPr algn="ctr"/>
            <a:endParaRPr lang="en-IN" dirty="0"/>
          </a:p>
        </p:txBody>
      </p:sp>
      <p:sp>
        <p:nvSpPr>
          <p:cNvPr id="27" name="TextBox 26">
            <a:extLst>
              <a:ext uri="{FF2B5EF4-FFF2-40B4-BE49-F238E27FC236}">
                <a16:creationId xmlns:a16="http://schemas.microsoft.com/office/drawing/2014/main" id="{AC000728-D47B-AD8C-94B0-A37B475C4DC2}"/>
              </a:ext>
            </a:extLst>
          </p:cNvPr>
          <p:cNvSpPr txBox="1"/>
          <p:nvPr/>
        </p:nvSpPr>
        <p:spPr>
          <a:xfrm>
            <a:off x="15452234" y="5064311"/>
            <a:ext cx="16531020" cy="707886"/>
          </a:xfrm>
          <a:prstGeom prst="rect">
            <a:avLst/>
          </a:prstGeom>
          <a:solidFill>
            <a:schemeClr val="accent6">
              <a:lumMod val="75000"/>
            </a:schemeClr>
          </a:solidFill>
        </p:spPr>
        <p:txBody>
          <a:bodyPr wrap="square" rtlCol="0" anchor="b">
            <a:spAutoFit/>
          </a:bodyPr>
          <a:lstStyle/>
          <a:p>
            <a:pPr algn="ctr"/>
            <a:r>
              <a:rPr lang="en-IN" sz="4000" b="1" dirty="0">
                <a:solidFill>
                  <a:schemeClr val="bg1"/>
                </a:solidFill>
                <a:latin typeface="Times New Roman" panose="02020603050405020304" pitchFamily="18" charset="0"/>
                <a:cs typeface="Times New Roman" panose="02020603050405020304" pitchFamily="18" charset="0"/>
              </a:rPr>
              <a:t>ENGINEERING STANDARDS</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5FDF7180-F13D-6BE8-126F-83DB04B03697}"/>
              </a:ext>
            </a:extLst>
          </p:cNvPr>
          <p:cNvSpPr txBox="1"/>
          <p:nvPr/>
        </p:nvSpPr>
        <p:spPr>
          <a:xfrm>
            <a:off x="1526628" y="0"/>
            <a:ext cx="30251400" cy="2333588"/>
          </a:xfrm>
          <a:prstGeom prst="rect">
            <a:avLst/>
          </a:prstGeom>
          <a:noFill/>
        </p:spPr>
        <p:txBody>
          <a:bodyPr wrap="square">
            <a:spAutoFit/>
          </a:bodyPr>
          <a:lstStyle/>
          <a:p>
            <a:pPr algn="ctr">
              <a:lnSpc>
                <a:spcPct val="115000"/>
              </a:lnSpc>
              <a:spcAft>
                <a:spcPts val="1000"/>
              </a:spcAft>
            </a:pPr>
            <a:r>
              <a:rPr lang="en-US" sz="6600" b="1" dirty="0">
                <a:effectLst/>
                <a:latin typeface="Times New Roman" panose="02020603050405020304" pitchFamily="18" charset="0"/>
                <a:ea typeface="MS Mincho" panose="02020609040205080304" pitchFamily="49" charset="-128"/>
                <a:cs typeface="Times New Roman" panose="02020603050405020304" pitchFamily="18" charset="0"/>
              </a:rPr>
              <a:t>AN INCEPTION-BASED DEEP LEARNING MODEL WITH SPATIAL ATTENTION FOR PAPILLEDEMA CLASSIFICATION</a:t>
            </a:r>
            <a:endParaRPr lang="en-IN" sz="6600" dirty="0">
              <a:effectLst/>
              <a:latin typeface="Cambria" panose="02040503050406030204" pitchFamily="18" charset="0"/>
              <a:ea typeface="MS Mincho" panose="02020609040205080304" pitchFamily="49" charset="-128"/>
              <a:cs typeface="Times New Roman" panose="02020603050405020304" pitchFamily="18" charset="0"/>
            </a:endParaRPr>
          </a:p>
        </p:txBody>
      </p:sp>
      <p:sp>
        <p:nvSpPr>
          <p:cNvPr id="28" name="TextBox 27">
            <a:extLst>
              <a:ext uri="{FF2B5EF4-FFF2-40B4-BE49-F238E27FC236}">
                <a16:creationId xmlns:a16="http://schemas.microsoft.com/office/drawing/2014/main" id="{2B3260E2-2F0E-1163-7512-61A290E3EA40}"/>
              </a:ext>
            </a:extLst>
          </p:cNvPr>
          <p:cNvSpPr txBox="1"/>
          <p:nvPr/>
        </p:nvSpPr>
        <p:spPr>
          <a:xfrm>
            <a:off x="660400" y="11961406"/>
            <a:ext cx="14503400" cy="4031873"/>
          </a:xfrm>
          <a:prstGeom prst="rect">
            <a:avLst/>
          </a:prstGeom>
          <a:noFill/>
          <a:ln w="88900">
            <a:solidFill>
              <a:schemeClr val="accent6">
                <a:lumMod val="75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just"/>
            <a:endParaRPr lang="en-US" sz="3200" b="0" i="0" dirty="0">
              <a:effectLst/>
              <a:latin typeface="Times New Roman" pitchFamily="18" charset="0"/>
              <a:cs typeface="Times New Roman" pitchFamily="18" charset="0"/>
            </a:endParaRPr>
          </a:p>
          <a:p>
            <a:pPr algn="just"/>
            <a:r>
              <a:rPr lang="en-US" sz="3200" dirty="0">
                <a:latin typeface="Times New Roman" panose="02020603050405020304" pitchFamily="18" charset="0"/>
                <a:cs typeface="Times New Roman" panose="02020603050405020304" pitchFamily="18" charset="0"/>
              </a:rPr>
              <a:t>Papilledema is optic disc swelling caused by increased intracranial pressure, often linked to serious neurological issues. Early detection is vital to prevent vision loss and complications. Manual diagnosis is slow, subjective, and requires expert ophthalmologists. Deep learning, especially CNNs, offers automated detection with high accuracy. This project develops an AI system to analyze retinal fundus images for faster, more precise diagnosis. Integrating AI enhances accessibility, reduces errors, and supports early medical intervention.</a:t>
            </a:r>
          </a:p>
        </p:txBody>
      </p:sp>
      <p:sp>
        <p:nvSpPr>
          <p:cNvPr id="33" name="TextBox 32">
            <a:extLst>
              <a:ext uri="{FF2B5EF4-FFF2-40B4-BE49-F238E27FC236}">
                <a16:creationId xmlns:a16="http://schemas.microsoft.com/office/drawing/2014/main" id="{9BF8FC0B-5984-CDC5-548A-64A2C455FE70}"/>
              </a:ext>
            </a:extLst>
          </p:cNvPr>
          <p:cNvSpPr txBox="1"/>
          <p:nvPr/>
        </p:nvSpPr>
        <p:spPr>
          <a:xfrm>
            <a:off x="584199" y="11425839"/>
            <a:ext cx="14651421" cy="984885"/>
          </a:xfrm>
          <a:prstGeom prst="rect">
            <a:avLst/>
          </a:prstGeom>
          <a:solidFill>
            <a:schemeClr val="accent6">
              <a:lumMod val="75000"/>
            </a:schemeClr>
          </a:solidFill>
        </p:spPr>
        <p:txBody>
          <a:bodyPr wrap="square" rtlCol="0" anchor="t">
            <a:spAutoFit/>
          </a:bodyPr>
          <a:lstStyle/>
          <a:p>
            <a:pPr algn="ctr"/>
            <a:r>
              <a:rPr lang="en-US" sz="4000" b="1" dirty="0">
                <a:solidFill>
                  <a:schemeClr val="bg1"/>
                </a:solidFill>
                <a:latin typeface="Times New Roman" panose="02020603050405020304" pitchFamily="18" charset="0"/>
                <a:cs typeface="Times New Roman" panose="02020603050405020304" pitchFamily="18" charset="0"/>
              </a:rPr>
              <a:t>MOTIVATION</a:t>
            </a:r>
          </a:p>
          <a:p>
            <a:pPr algn="ctr"/>
            <a:endParaRPr lang="en-IN" dirty="0"/>
          </a:p>
        </p:txBody>
      </p:sp>
      <p:sp>
        <p:nvSpPr>
          <p:cNvPr id="35" name="Rectangle 34"/>
          <p:cNvSpPr/>
          <p:nvPr/>
        </p:nvSpPr>
        <p:spPr>
          <a:xfrm>
            <a:off x="809625" y="16457440"/>
            <a:ext cx="14354175" cy="3539430"/>
          </a:xfrm>
          <a:prstGeom prst="rect">
            <a:avLst/>
          </a:prstGeom>
        </p:spPr>
        <p:txBody>
          <a:bodyPr wrap="square">
            <a:spAutoFit/>
          </a:bodyPr>
          <a:lstStyle/>
          <a:p>
            <a:pPr algn="just"/>
            <a:endParaRPr lang="en-US" sz="3200" dirty="0">
              <a:latin typeface="Times New Roman" pitchFamily="18" charset="0"/>
              <a:cs typeface="Times New Roman" pitchFamily="18" charset="0"/>
            </a:endParaRPr>
          </a:p>
          <a:p>
            <a:r>
              <a:rPr lang="en-US" sz="3200" dirty="0">
                <a:solidFill>
                  <a:schemeClr val="dk1"/>
                </a:solidFill>
                <a:latin typeface="Times New Roman" panose="02020603050405020304" pitchFamily="18" charset="0"/>
                <a:cs typeface="Times New Roman" panose="02020603050405020304" pitchFamily="18" charset="0"/>
              </a:rPr>
              <a:t>Develop and evaluate a deep learning method for automated papilledema detection in fundus images to improve diagnostic accuracy. Apply preprocessing techniques to enhance image quality for better model performance. Select a suitable deep learning architecture capable of learning papilledema-specific features. Train the model on labeled fundus images and validate its performance. Evaluate using metrics like accuracy, sensitivity, specificity, and AUC-ROC.</a:t>
            </a:r>
          </a:p>
        </p:txBody>
      </p:sp>
      <p:sp>
        <p:nvSpPr>
          <p:cNvPr id="36" name="TextBox 35">
            <a:extLst>
              <a:ext uri="{FF2B5EF4-FFF2-40B4-BE49-F238E27FC236}">
                <a16:creationId xmlns:a16="http://schemas.microsoft.com/office/drawing/2014/main" id="{61F14710-1450-A600-2DFC-11BF8A78112C}"/>
              </a:ext>
            </a:extLst>
          </p:cNvPr>
          <p:cNvSpPr txBox="1"/>
          <p:nvPr/>
        </p:nvSpPr>
        <p:spPr>
          <a:xfrm>
            <a:off x="678235" y="20230831"/>
            <a:ext cx="14554200" cy="707886"/>
          </a:xfrm>
          <a:prstGeom prst="rect">
            <a:avLst/>
          </a:prstGeom>
          <a:solidFill>
            <a:schemeClr val="accent6">
              <a:lumMod val="75000"/>
            </a:schemeClr>
          </a:solidFill>
        </p:spPr>
        <p:txBody>
          <a:bodyPr wrap="square" rtlCol="0" anchor="ctr">
            <a:spAutoFit/>
          </a:bodyPr>
          <a:lstStyle/>
          <a:p>
            <a:pPr algn="ctr"/>
            <a:r>
              <a:rPr lang="en-IN" sz="4000" b="1" dirty="0">
                <a:solidFill>
                  <a:schemeClr val="bg1"/>
                </a:solidFill>
                <a:latin typeface="Times New Roman" panose="02020603050405020304" pitchFamily="18" charset="0"/>
                <a:cs typeface="Times New Roman" panose="02020603050405020304" pitchFamily="18" charset="0"/>
              </a:rPr>
              <a:t>METHODOLOGY/ BLOCK DIAGRAM</a:t>
            </a:r>
          </a:p>
        </p:txBody>
      </p:sp>
      <p:sp>
        <p:nvSpPr>
          <p:cNvPr id="37" name="Rectangle 36"/>
          <p:cNvSpPr/>
          <p:nvPr/>
        </p:nvSpPr>
        <p:spPr>
          <a:xfrm>
            <a:off x="809625" y="20963504"/>
            <a:ext cx="14633575" cy="584775"/>
          </a:xfrm>
          <a:prstGeom prst="rect">
            <a:avLst/>
          </a:prstGeom>
        </p:spPr>
        <p:txBody>
          <a:bodyPr wrap="square">
            <a:spAutoFit/>
          </a:bodyPr>
          <a:lstStyle/>
          <a:p>
            <a:r>
              <a:rPr lang="en-IN" sz="3200" b="1" dirty="0">
                <a:effectLst/>
                <a:latin typeface="Aptos" panose="020B0004020202020204" pitchFamily="34" charset="0"/>
                <a:ea typeface="Aptos" panose="020B0004020202020204" pitchFamily="34" charset="0"/>
                <a:cs typeface="Arial" panose="020B0604020202020204" pitchFamily="34" charset="0"/>
              </a:rPr>
              <a:t>Model Architecture:</a:t>
            </a:r>
          </a:p>
        </p:txBody>
      </p:sp>
      <p:sp>
        <p:nvSpPr>
          <p:cNvPr id="38" name="Rectangle 37"/>
          <p:cNvSpPr/>
          <p:nvPr/>
        </p:nvSpPr>
        <p:spPr>
          <a:xfrm>
            <a:off x="708901" y="20349424"/>
            <a:ext cx="14474924" cy="11498933"/>
          </a:xfrm>
          <a:prstGeom prst="rect">
            <a:avLst/>
          </a:prstGeom>
          <a:noFill/>
          <a:ln w="889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93684" y="32255598"/>
            <a:ext cx="14630399" cy="7094406"/>
          </a:xfrm>
          <a:prstGeom prst="rect">
            <a:avLst/>
          </a:prstGeom>
          <a:noFill/>
          <a:ln w="889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lumMod val="40000"/>
                  <a:lumOff val="60000"/>
                </a:schemeClr>
              </a:solidFill>
            </a:endParaRPr>
          </a:p>
        </p:txBody>
      </p:sp>
      <p:sp>
        <p:nvSpPr>
          <p:cNvPr id="41" name="TextBox 40">
            <a:extLst>
              <a:ext uri="{FF2B5EF4-FFF2-40B4-BE49-F238E27FC236}">
                <a16:creationId xmlns:a16="http://schemas.microsoft.com/office/drawing/2014/main" id="{61F14710-1450-A600-2DFC-11BF8A78112C}"/>
              </a:ext>
            </a:extLst>
          </p:cNvPr>
          <p:cNvSpPr txBox="1"/>
          <p:nvPr/>
        </p:nvSpPr>
        <p:spPr>
          <a:xfrm>
            <a:off x="743606" y="32255598"/>
            <a:ext cx="14554200" cy="707886"/>
          </a:xfrm>
          <a:prstGeom prst="rect">
            <a:avLst/>
          </a:prstGeom>
          <a:solidFill>
            <a:schemeClr val="accent6">
              <a:lumMod val="75000"/>
            </a:schemeClr>
          </a:solidFill>
        </p:spPr>
        <p:txBody>
          <a:bodyPr wrap="square" rtlCol="0" anchor="ctr">
            <a:spAutoFit/>
          </a:bodyPr>
          <a:lstStyle/>
          <a:p>
            <a:pPr algn="ctr"/>
            <a:r>
              <a:rPr lang="en-IN" sz="4000" b="1" dirty="0">
                <a:solidFill>
                  <a:schemeClr val="bg1"/>
                </a:solidFill>
                <a:latin typeface="Times New Roman" panose="02020603050405020304" pitchFamily="18" charset="0"/>
                <a:cs typeface="Times New Roman" panose="02020603050405020304" pitchFamily="18" charset="0"/>
              </a:rPr>
              <a:t>REALISTIC CONSTRAINTS </a:t>
            </a:r>
          </a:p>
        </p:txBody>
      </p:sp>
      <p:sp>
        <p:nvSpPr>
          <p:cNvPr id="42" name="Rectangle 41"/>
          <p:cNvSpPr/>
          <p:nvPr/>
        </p:nvSpPr>
        <p:spPr>
          <a:xfrm>
            <a:off x="867432" y="32975573"/>
            <a:ext cx="14393589" cy="6386364"/>
          </a:xfrm>
          <a:prstGeom prst="rect">
            <a:avLst/>
          </a:prstGeom>
        </p:spPr>
        <p:txBody>
          <a:bodyPr wrap="square">
            <a:spAutoFit/>
          </a:bodyPr>
          <a:lstStyle/>
          <a:p>
            <a:pPr marL="514350" marR="0" lvl="0" indent="-514350" algn="just" defTabSz="914400" rtl="0" eaLnBrk="0" fontAlgn="base" latinLnBrk="0" hangingPunct="0">
              <a:lnSpc>
                <a:spcPct val="100000"/>
              </a:lnSpc>
              <a:spcBef>
                <a:spcPct val="0"/>
              </a:spcBef>
              <a:spcAft>
                <a:spcPts val="600"/>
              </a:spcAft>
              <a:buClrTx/>
              <a:buSzTx/>
              <a:buFont typeface="+mj-lt"/>
              <a:buAutoNum type="arabicPeriod"/>
              <a:tabLst/>
            </a:pPr>
            <a:r>
              <a:rPr lang="en-US" sz="3200" b="1" dirty="0">
                <a:latin typeface="Times New Roman" panose="02020603050405020304" pitchFamily="18" charset="0"/>
                <a:cs typeface="Times New Roman" panose="02020603050405020304" pitchFamily="18" charset="0"/>
              </a:rPr>
              <a:t>Overfitting</a:t>
            </a:r>
            <a:r>
              <a:rPr lang="en-US" sz="3200" dirty="0">
                <a:latin typeface="Times New Roman" panose="02020603050405020304" pitchFamily="18" charset="0"/>
                <a:cs typeface="Times New Roman" panose="02020603050405020304" pitchFamily="18" charset="0"/>
              </a:rPr>
              <a:t>: Limited data may cause the Inception V3 model to overfit, reducing its generalization to unseen data.</a:t>
            </a:r>
          </a:p>
          <a:p>
            <a:pPr marL="514350" indent="-514350" algn="just" eaLnBrk="0" fontAlgn="base" hangingPunct="0">
              <a:spcBef>
                <a:spcPct val="0"/>
              </a:spcBef>
              <a:spcAft>
                <a:spcPts val="600"/>
              </a:spcAft>
              <a:buFont typeface="+mj-lt"/>
              <a:buAutoNum type="arabicPeriod"/>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Data Availability</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dataset with 779 images may not be sufficient to train a complex deep learning model effectively.</a:t>
            </a:r>
          </a:p>
          <a:p>
            <a:pPr marL="514350" marR="0" lvl="0" indent="-514350" algn="just" defTabSz="914400" rtl="0" eaLnBrk="0" fontAlgn="base" latinLnBrk="0" hangingPunct="0">
              <a:lnSpc>
                <a:spcPct val="100000"/>
              </a:lnSpc>
              <a:spcBef>
                <a:spcPct val="0"/>
              </a:spcBef>
              <a:spcAft>
                <a:spcPts val="600"/>
              </a:spcAft>
              <a:buClrTx/>
              <a:buSzTx/>
              <a:buFont typeface="+mj-lt"/>
              <a:buAutoNum type="arabicPeriod"/>
              <a:tabLst/>
            </a:pPr>
            <a:r>
              <a:rPr lang="en-US" sz="3200" b="1" dirty="0">
                <a:latin typeface="Times New Roman" panose="02020603050405020304" pitchFamily="18" charset="0"/>
                <a:cs typeface="Times New Roman" panose="02020603050405020304" pitchFamily="18" charset="0"/>
              </a:rPr>
              <a:t>Imbalanced Data</a:t>
            </a:r>
            <a:r>
              <a:rPr lang="en-US" sz="3200" dirty="0">
                <a:latin typeface="Times New Roman" panose="02020603050405020304" pitchFamily="18" charset="0"/>
                <a:cs typeface="Times New Roman" panose="02020603050405020304" pitchFamily="18" charset="0"/>
              </a:rPr>
              <a:t>: Unequal distribution among classes (normal, pseudo-papilledema, papilledema) can lead to biased predictions.</a:t>
            </a:r>
          </a:p>
          <a:p>
            <a:pPr marL="514350" marR="0" lvl="0" indent="-514350" algn="just" defTabSz="914400" rtl="0" eaLnBrk="0" fontAlgn="base" latinLnBrk="0" hangingPunct="0">
              <a:lnSpc>
                <a:spcPct val="100000"/>
              </a:lnSpc>
              <a:spcBef>
                <a:spcPct val="0"/>
              </a:spcBef>
              <a:spcAft>
                <a:spcPts val="600"/>
              </a:spcAft>
              <a:buClrTx/>
              <a:buSzTx/>
              <a:buFont typeface="+mj-lt"/>
              <a:buAutoNum type="arabicPeriod"/>
              <a:tabLst/>
            </a:pPr>
            <a:r>
              <a:rPr lang="en-US" sz="3200" b="1" dirty="0">
                <a:latin typeface="Times New Roman" panose="02020603050405020304" pitchFamily="18" charset="0"/>
                <a:cs typeface="Times New Roman" panose="02020603050405020304" pitchFamily="18" charset="0"/>
              </a:rPr>
              <a:t>Testing Challenges</a:t>
            </a:r>
            <a:r>
              <a:rPr lang="en-US" sz="3200" dirty="0">
                <a:latin typeface="Times New Roman" panose="02020603050405020304" pitchFamily="18" charset="0"/>
                <a:cs typeface="Times New Roman" panose="02020603050405020304" pitchFamily="18" charset="0"/>
              </a:rPr>
              <a:t>: With limited data, setting aside a significant portion for testing reduces the training data further, making evaluation harder.</a:t>
            </a:r>
          </a:p>
          <a:p>
            <a:pPr marL="514350" marR="0" lvl="0" indent="-514350" algn="just" defTabSz="914400" rtl="0" eaLnBrk="0" fontAlgn="base" latinLnBrk="0" hangingPunct="0">
              <a:lnSpc>
                <a:spcPct val="100000"/>
              </a:lnSpc>
              <a:spcBef>
                <a:spcPct val="0"/>
              </a:spcBef>
              <a:spcAft>
                <a:spcPts val="600"/>
              </a:spcAft>
              <a:buClrTx/>
              <a:buSzTx/>
              <a:buFont typeface="+mj-lt"/>
              <a:buAutoNum type="arabicPeriod"/>
              <a:tabLst/>
            </a:pPr>
            <a:r>
              <a:rPr lang="en-US" sz="3200" b="1" dirty="0">
                <a:latin typeface="Times New Roman" panose="02020603050405020304" pitchFamily="18" charset="0"/>
                <a:cs typeface="Times New Roman" panose="02020603050405020304" pitchFamily="18" charset="0"/>
              </a:rPr>
              <a:t>High Trainable Parameters</a:t>
            </a:r>
            <a:r>
              <a:rPr lang="en-US" sz="3200" dirty="0">
                <a:latin typeface="Times New Roman" panose="02020603050405020304" pitchFamily="18" charset="0"/>
                <a:cs typeface="Times New Roman" panose="02020603050405020304" pitchFamily="18" charset="0"/>
              </a:rPr>
              <a:t>: Inception V3 has a large number of trainable parameters, which requires adapting the dataset to avoid underfitting or overfitting.</a:t>
            </a:r>
          </a:p>
          <a:p>
            <a:pPr marL="514350" marR="0" lvl="0" indent="-514350" algn="just" defTabSz="914400" rtl="0" eaLnBrk="0" fontAlgn="base" latinLnBrk="0" hangingPunct="0">
              <a:lnSpc>
                <a:spcPct val="100000"/>
              </a:lnSpc>
              <a:spcBef>
                <a:spcPct val="0"/>
              </a:spcBef>
              <a:spcAft>
                <a:spcPct val="0"/>
              </a:spcAft>
              <a:buClrTx/>
              <a:buSzTx/>
              <a:buFont typeface="+mj-lt"/>
              <a:buAutoNum type="arabicPeriod"/>
              <a:tabLst/>
            </a:pPr>
            <a:r>
              <a:rPr lang="en-US" sz="3200" b="1" dirty="0">
                <a:latin typeface="Times New Roman" panose="02020603050405020304" pitchFamily="18" charset="0"/>
                <a:cs typeface="Times New Roman" panose="02020603050405020304" pitchFamily="18" charset="0"/>
              </a:rPr>
              <a:t>Hyperparameter Tuning</a:t>
            </a:r>
            <a:r>
              <a:rPr lang="en-US" sz="3200" dirty="0">
                <a:latin typeface="Times New Roman" panose="02020603050405020304" pitchFamily="18" charset="0"/>
                <a:cs typeface="Times New Roman" panose="02020603050405020304" pitchFamily="18" charset="0"/>
              </a:rPr>
              <a:t>: Finding the optimal hyperparameters (learning rate, batch size, etc.) will be time-intensive and challenging with limited data</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26" name="Rectangle 2"/>
          <p:cNvSpPr>
            <a:spLocks noChangeArrowheads="1"/>
          </p:cNvSpPr>
          <p:nvPr/>
        </p:nvSpPr>
        <p:spPr bwMode="auto">
          <a:xfrm rot="10800000" flipV="1">
            <a:off x="15656691" y="5816143"/>
            <a:ext cx="16206953"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lang="en-IN" sz="3200" b="1" dirty="0">
                <a:solidFill>
                  <a:schemeClr val="dk1"/>
                </a:solidFill>
                <a:latin typeface="Times New Roman" panose="02020603050405020304" pitchFamily="18" charset="0"/>
                <a:cs typeface="Times New Roman" panose="02020603050405020304" pitchFamily="18" charset="0"/>
              </a:rPr>
              <a:t>ISO/IEC 23053:2022</a:t>
            </a:r>
            <a:r>
              <a:rPr lang="en-US" sz="3200" b="1" dirty="0">
                <a:solidFill>
                  <a:schemeClr val="dk1"/>
                </a:solidFill>
                <a:latin typeface="Times New Roman" panose="02020603050405020304" pitchFamily="18" charset="0"/>
                <a:cs typeface="Times New Roman" panose="02020603050405020304" pitchFamily="18" charset="0"/>
              </a:rPr>
              <a:t>: </a:t>
            </a:r>
            <a:r>
              <a:rPr lang="en-US" sz="3200" dirty="0">
                <a:solidFill>
                  <a:schemeClr val="dk1"/>
                </a:solidFill>
                <a:latin typeface="Times New Roman" panose="02020603050405020304" pitchFamily="18" charset="0"/>
                <a:cs typeface="Times New Roman" panose="02020603050405020304" pitchFamily="18" charset="0"/>
              </a:rPr>
              <a:t>Framework for transparent and reproducible AI/ML system.</a:t>
            </a:r>
          </a:p>
          <a:p>
            <a:pPr marL="0" marR="0" lvl="0" indent="0" algn="l" defTabSz="914400" rtl="0" eaLnBrk="1" fontAlgn="base" latinLnBrk="0" hangingPunct="1">
              <a:lnSpc>
                <a:spcPct val="100000"/>
              </a:lnSpc>
              <a:spcBef>
                <a:spcPct val="0"/>
              </a:spcBef>
              <a:spcAft>
                <a:spcPct val="0"/>
              </a:spcAft>
              <a:buClrTx/>
              <a:buSzTx/>
              <a:buFontTx/>
              <a:buChar char="•"/>
              <a:tabLst/>
            </a:pPr>
            <a:r>
              <a:rPr lang="en-IN" sz="3200" b="1" dirty="0">
                <a:solidFill>
                  <a:schemeClr val="dk1"/>
                </a:solidFill>
                <a:latin typeface="Times New Roman" panose="02020603050405020304" pitchFamily="18" charset="0"/>
                <a:cs typeface="Times New Roman" panose="02020603050405020304" pitchFamily="18" charset="0"/>
              </a:rPr>
              <a:t>IEEE 7000-2021</a:t>
            </a:r>
            <a:r>
              <a:rPr lang="en-US" sz="3200" b="1" dirty="0">
                <a:solidFill>
                  <a:schemeClr val="dk1"/>
                </a:solidFill>
                <a:latin typeface="Times New Roman" panose="02020603050405020304" pitchFamily="18" charset="0"/>
                <a:cs typeface="Times New Roman" panose="02020603050405020304" pitchFamily="18" charset="0"/>
              </a:rPr>
              <a:t>: </a:t>
            </a:r>
            <a:r>
              <a:rPr lang="en-US" sz="3200" dirty="0">
                <a:solidFill>
                  <a:schemeClr val="dk1"/>
                </a:solidFill>
                <a:latin typeface="Times New Roman" panose="02020603050405020304" pitchFamily="18" charset="0"/>
                <a:cs typeface="Times New Roman" panose="02020603050405020304" pitchFamily="18" charset="0"/>
              </a:rPr>
              <a:t>Ethical guidelines for designing fair and privacy-conscious AI systems.</a:t>
            </a:r>
          </a:p>
          <a:p>
            <a:pPr marL="0" marR="0" lvl="0" indent="0" algn="l" defTabSz="914400" rtl="0" eaLnBrk="1" fontAlgn="base" latinLnBrk="0" hangingPunct="1">
              <a:lnSpc>
                <a:spcPct val="100000"/>
              </a:lnSpc>
              <a:spcBef>
                <a:spcPct val="0"/>
              </a:spcBef>
              <a:spcAft>
                <a:spcPct val="0"/>
              </a:spcAft>
              <a:buClrTx/>
              <a:buSzTx/>
              <a:buFontTx/>
              <a:buChar char="•"/>
              <a:tabLst/>
            </a:pPr>
            <a:r>
              <a:rPr lang="en-IN" sz="3200" b="1" dirty="0">
                <a:solidFill>
                  <a:schemeClr val="dk1"/>
                </a:solidFill>
                <a:latin typeface="Times New Roman" panose="02020603050405020304" pitchFamily="18" charset="0"/>
                <a:cs typeface="Times New Roman" panose="02020603050405020304" pitchFamily="18" charset="0"/>
              </a:rPr>
              <a:t>DICOM Standard: </a:t>
            </a:r>
            <a:r>
              <a:rPr lang="en-IN" sz="3200" dirty="0">
                <a:solidFill>
                  <a:schemeClr val="dk1"/>
                </a:solidFill>
                <a:latin typeface="Times New Roman" panose="02020603050405020304" pitchFamily="18" charset="0"/>
                <a:cs typeface="Times New Roman" panose="02020603050405020304" pitchFamily="18" charset="0"/>
              </a:rPr>
              <a:t>Standard for medical image format and transmission.</a:t>
            </a:r>
            <a:endParaRPr lang="en-US" sz="3200" dirty="0">
              <a:solidFill>
                <a:schemeClr val="dk1"/>
              </a:solidFill>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AC000728-D47B-AD8C-94B0-A37B475C4DC2}"/>
              </a:ext>
            </a:extLst>
          </p:cNvPr>
          <p:cNvSpPr txBox="1"/>
          <p:nvPr/>
        </p:nvSpPr>
        <p:spPr>
          <a:xfrm>
            <a:off x="15493766" y="7737289"/>
            <a:ext cx="16531020" cy="707886"/>
          </a:xfrm>
          <a:prstGeom prst="rect">
            <a:avLst/>
          </a:prstGeom>
          <a:solidFill>
            <a:schemeClr val="accent6">
              <a:lumMod val="75000"/>
            </a:schemeClr>
          </a:solidFill>
        </p:spPr>
        <p:txBody>
          <a:bodyPr wrap="square" rtlCol="0" anchor="b">
            <a:spAutoFit/>
          </a:bodyPr>
          <a:lstStyle/>
          <a:p>
            <a:pPr algn="ctr"/>
            <a:r>
              <a:rPr lang="en-IN" sz="4000" b="1" dirty="0">
                <a:solidFill>
                  <a:schemeClr val="bg1"/>
                </a:solidFill>
                <a:latin typeface="Times New Roman" panose="02020603050405020304" pitchFamily="18" charset="0"/>
                <a:cs typeface="Times New Roman" panose="02020603050405020304" pitchFamily="18" charset="0"/>
              </a:rPr>
              <a:t>RESULTS  AND INTERFERENCE</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46" name="TextBox 45">
            <a:extLst>
              <a:ext uri="{FF2B5EF4-FFF2-40B4-BE49-F238E27FC236}">
                <a16:creationId xmlns:a16="http://schemas.microsoft.com/office/drawing/2014/main" id="{2B3260E2-2F0E-1163-7512-61A290E3EA40}"/>
              </a:ext>
            </a:extLst>
          </p:cNvPr>
          <p:cNvSpPr txBox="1"/>
          <p:nvPr/>
        </p:nvSpPr>
        <p:spPr>
          <a:xfrm>
            <a:off x="621414" y="5127296"/>
            <a:ext cx="14554200" cy="5983882"/>
          </a:xfrm>
          <a:prstGeom prst="rect">
            <a:avLst/>
          </a:prstGeom>
          <a:noFill/>
          <a:ln w="88900">
            <a:solidFill>
              <a:schemeClr val="accent6">
                <a:lumMod val="75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algn="just"/>
            <a:endParaRPr lang="en-US" sz="3200" b="0" i="0" dirty="0">
              <a:effectLst/>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a:lnSpc>
                <a:spcPct val="115000"/>
              </a:lnSpc>
              <a:spcBef>
                <a:spcPts val="1200"/>
              </a:spcBef>
              <a:spcAft>
                <a:spcPts val="1000"/>
              </a:spcAft>
            </a:pPr>
            <a:r>
              <a:rPr lang="en-US" sz="3200" dirty="0">
                <a:latin typeface="Times New Roman" panose="02020603050405020304" pitchFamily="18" charset="0"/>
                <a:cs typeface="Times New Roman" panose="02020603050405020304" pitchFamily="18" charset="0"/>
              </a:rPr>
              <a:t>Papilledema, marked by optic disc swelling from raised intracranial pressure, requires early detection to prevent vision loss. Traditional methods like ophthalmoscopy depend heavily on clinician expertise. This study presents a deep learning-based approach using CNNs with spatial attention to improve papilledema detection from retinal fundus images. A balanced dataset of normal, papilledema, and pseudo papilledema images is used, with data augmentation to boost generalization. The model outperforms traditional machine learning techniques in accuracy. Standard classification metrics validate its effectiveness. This approach enhances diagnostic efficiency and supports clinicians in early, accurate detection.</a:t>
            </a:r>
            <a:endParaRPr lang="en-IN" sz="3200" dirty="0">
              <a:latin typeface="Times New Roman" panose="02020603050405020304" pitchFamily="18" charset="0"/>
              <a:cs typeface="Times New Roman" panose="02020603050405020304" pitchFamily="18" charset="0"/>
            </a:endParaRPr>
          </a:p>
        </p:txBody>
      </p:sp>
      <p:sp>
        <p:nvSpPr>
          <p:cNvPr id="48" name="TextBox 47"/>
          <p:cNvSpPr txBox="1"/>
          <p:nvPr/>
        </p:nvSpPr>
        <p:spPr>
          <a:xfrm>
            <a:off x="15672391" y="8595538"/>
            <a:ext cx="16289079" cy="584775"/>
          </a:xfrm>
          <a:prstGeom prst="rect">
            <a:avLst/>
          </a:prstGeom>
          <a:noFill/>
        </p:spPr>
        <p:txBody>
          <a:bodyPr wrap="square" rtlCol="0">
            <a:spAutoFit/>
          </a:bodyPr>
          <a:lstStyle/>
          <a:p>
            <a:pPr algn="just"/>
            <a:r>
              <a:rPr lang="en-IN" sz="3200" dirty="0">
                <a:effectLst/>
                <a:latin typeface="Times New Roman" panose="02020603050405020304" pitchFamily="18" charset="0"/>
                <a:ea typeface="Aptos" panose="020B0004020202020204" pitchFamily="34" charset="0"/>
                <a:cs typeface="Times New Roman" panose="02020603050405020304" pitchFamily="18" charset="0"/>
              </a:rPr>
              <a:t>There were 22 errors in 374 tests for an accuracy of  94.12%.</a:t>
            </a:r>
          </a:p>
        </p:txBody>
      </p:sp>
      <p:sp>
        <p:nvSpPr>
          <p:cNvPr id="49" name="Rectangle 48"/>
          <p:cNvSpPr/>
          <p:nvPr/>
        </p:nvSpPr>
        <p:spPr>
          <a:xfrm>
            <a:off x="15490700" y="7776697"/>
            <a:ext cx="16555829" cy="19070250"/>
          </a:xfrm>
          <a:prstGeom prst="rect">
            <a:avLst/>
          </a:prstGeom>
          <a:noFill/>
          <a:ln w="889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61F14710-1450-A600-2DFC-11BF8A78112C}"/>
              </a:ext>
            </a:extLst>
          </p:cNvPr>
          <p:cNvSpPr txBox="1"/>
          <p:nvPr/>
        </p:nvSpPr>
        <p:spPr>
          <a:xfrm>
            <a:off x="15520647" y="27197971"/>
            <a:ext cx="16490731" cy="707886"/>
          </a:xfrm>
          <a:prstGeom prst="rect">
            <a:avLst/>
          </a:prstGeom>
          <a:solidFill>
            <a:schemeClr val="accent6">
              <a:lumMod val="75000"/>
            </a:schemeClr>
          </a:solidFill>
        </p:spPr>
        <p:txBody>
          <a:bodyPr wrap="square" rtlCol="0" anchor="ctr">
            <a:spAutoFit/>
          </a:bodyPr>
          <a:lstStyle/>
          <a:p>
            <a:pPr algn="ctr"/>
            <a:r>
              <a:rPr lang="en-IN" sz="4000" b="1" dirty="0">
                <a:solidFill>
                  <a:schemeClr val="bg1"/>
                </a:solidFill>
                <a:latin typeface="Times New Roman" panose="02020603050405020304" pitchFamily="18" charset="0"/>
                <a:cs typeface="Times New Roman" panose="02020603050405020304" pitchFamily="18" charset="0"/>
              </a:rPr>
              <a:t>CONCLUSIONS</a:t>
            </a:r>
          </a:p>
        </p:txBody>
      </p:sp>
      <p:sp>
        <p:nvSpPr>
          <p:cNvPr id="56" name="Rectangle 55"/>
          <p:cNvSpPr/>
          <p:nvPr/>
        </p:nvSpPr>
        <p:spPr>
          <a:xfrm>
            <a:off x="15537564" y="27182532"/>
            <a:ext cx="16434905" cy="3378096"/>
          </a:xfrm>
          <a:prstGeom prst="rect">
            <a:avLst/>
          </a:prstGeom>
          <a:noFill/>
          <a:ln w="889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lumMod val="40000"/>
                  <a:lumOff val="60000"/>
                </a:schemeClr>
              </a:solidFill>
            </a:endParaRPr>
          </a:p>
        </p:txBody>
      </p:sp>
      <p:sp>
        <p:nvSpPr>
          <p:cNvPr id="57" name="Rectangle 56"/>
          <p:cNvSpPr/>
          <p:nvPr/>
        </p:nvSpPr>
        <p:spPr>
          <a:xfrm>
            <a:off x="15713294" y="27988524"/>
            <a:ext cx="16069989" cy="2554545"/>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The deep learning model achieved a high overall accuracy of </a:t>
            </a:r>
            <a:r>
              <a:rPr lang="en-US" sz="3200" b="1" dirty="0">
                <a:latin typeface="Times New Roman" panose="02020603050405020304" pitchFamily="18" charset="0"/>
                <a:cs typeface="Times New Roman" panose="02020603050405020304" pitchFamily="18" charset="0"/>
              </a:rPr>
              <a:t>94.12%</a:t>
            </a:r>
            <a:r>
              <a:rPr lang="en-US" sz="3200" dirty="0">
                <a:latin typeface="Times New Roman" panose="02020603050405020304" pitchFamily="18" charset="0"/>
                <a:cs typeface="Times New Roman" panose="02020603050405020304" pitchFamily="18" charset="0"/>
              </a:rPr>
              <a:t>, with strong recall across all classes—Normal, Papilledema, and Pseudopapilledema. Specificity scores above </a:t>
            </a:r>
            <a:r>
              <a:rPr lang="en-US" sz="3200" b="1" dirty="0">
                <a:latin typeface="Times New Roman" panose="02020603050405020304" pitchFamily="18" charset="0"/>
                <a:cs typeface="Times New Roman" panose="02020603050405020304" pitchFamily="18" charset="0"/>
              </a:rPr>
              <a:t>95%</a:t>
            </a:r>
            <a:r>
              <a:rPr lang="en-US" sz="3200" dirty="0">
                <a:latin typeface="Times New Roman" panose="02020603050405020304" pitchFamily="18" charset="0"/>
                <a:cs typeface="Times New Roman" panose="02020603050405020304" pitchFamily="18" charset="0"/>
              </a:rPr>
              <a:t> and AUC values over </a:t>
            </a:r>
            <a:r>
              <a:rPr lang="en-US" sz="3200" b="1" dirty="0">
                <a:latin typeface="Times New Roman" panose="02020603050405020304" pitchFamily="18" charset="0"/>
                <a:cs typeface="Times New Roman" panose="02020603050405020304" pitchFamily="18" charset="0"/>
              </a:rPr>
              <a:t>0.99</a:t>
            </a:r>
            <a:r>
              <a:rPr lang="en-US" sz="3200" dirty="0">
                <a:latin typeface="Times New Roman" panose="02020603050405020304" pitchFamily="18" charset="0"/>
                <a:cs typeface="Times New Roman" panose="02020603050405020304" pitchFamily="18" charset="0"/>
              </a:rPr>
              <a:t> highlight its excellent classification capability. High precision and F1-score further confirm its robustness, making it a reliable tool for early and accurate clinical diagnosis.</a:t>
            </a:r>
          </a:p>
        </p:txBody>
      </p:sp>
      <p:sp>
        <p:nvSpPr>
          <p:cNvPr id="58" name="TextBox 57">
            <a:extLst>
              <a:ext uri="{FF2B5EF4-FFF2-40B4-BE49-F238E27FC236}">
                <a16:creationId xmlns:a16="http://schemas.microsoft.com/office/drawing/2014/main" id="{61F14710-1450-A600-2DFC-11BF8A78112C}"/>
              </a:ext>
            </a:extLst>
          </p:cNvPr>
          <p:cNvSpPr txBox="1"/>
          <p:nvPr/>
        </p:nvSpPr>
        <p:spPr>
          <a:xfrm>
            <a:off x="15537564" y="30831451"/>
            <a:ext cx="16490731" cy="707886"/>
          </a:xfrm>
          <a:prstGeom prst="rect">
            <a:avLst/>
          </a:prstGeom>
          <a:solidFill>
            <a:schemeClr val="accent6">
              <a:lumMod val="75000"/>
            </a:schemeClr>
          </a:solidFill>
        </p:spPr>
        <p:txBody>
          <a:bodyPr wrap="square" rtlCol="0" anchor="ctr">
            <a:spAutoFit/>
          </a:bodyPr>
          <a:lstStyle/>
          <a:p>
            <a:pPr algn="ctr"/>
            <a:r>
              <a:rPr lang="en-IN" sz="4000" b="1" dirty="0">
                <a:solidFill>
                  <a:schemeClr val="bg1"/>
                </a:solidFill>
                <a:latin typeface="Times New Roman" panose="02020603050405020304" pitchFamily="18" charset="0"/>
                <a:cs typeface="Times New Roman" panose="02020603050405020304" pitchFamily="18" charset="0"/>
              </a:rPr>
              <a:t>REFERENCES </a:t>
            </a:r>
          </a:p>
        </p:txBody>
      </p:sp>
      <p:sp>
        <p:nvSpPr>
          <p:cNvPr id="59" name="Rectangle 58"/>
          <p:cNvSpPr/>
          <p:nvPr/>
        </p:nvSpPr>
        <p:spPr>
          <a:xfrm>
            <a:off x="15576331" y="30926830"/>
            <a:ext cx="16390883" cy="5337885"/>
          </a:xfrm>
          <a:prstGeom prst="rect">
            <a:avLst/>
          </a:prstGeom>
          <a:noFill/>
          <a:ln w="889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lumMod val="40000"/>
                  <a:lumOff val="60000"/>
                </a:schemeClr>
              </a:solidFill>
            </a:endParaRPr>
          </a:p>
        </p:txBody>
      </p:sp>
      <p:sp>
        <p:nvSpPr>
          <p:cNvPr id="60" name="Rectangle 59"/>
          <p:cNvSpPr/>
          <p:nvPr/>
        </p:nvSpPr>
        <p:spPr>
          <a:xfrm>
            <a:off x="15708039" y="31647676"/>
            <a:ext cx="16069989" cy="5509200"/>
          </a:xfrm>
          <a:prstGeom prst="rect">
            <a:avLst/>
          </a:prstGeom>
        </p:spPr>
        <p:txBody>
          <a:bodyPr wrap="square">
            <a:spAutoFit/>
          </a:bodyPr>
          <a:lstStyle/>
          <a:p>
            <a:r>
              <a:rPr lang="en-US" sz="3200" b="1" dirty="0"/>
              <a:t>1. </a:t>
            </a:r>
            <a:r>
              <a:rPr lang="en-IN" sz="3200" dirty="0">
                <a:latin typeface="Times New Roman" panose="02020603050405020304" pitchFamily="18" charset="0"/>
                <a:cs typeface="Times New Roman" panose="02020603050405020304" pitchFamily="18" charset="0"/>
              </a:rPr>
              <a:t>K. Fatima, T. Hassan, M. Akram, M. Akhtar, and W. Butt, "Fully automated diagnosis of papilledema through robust extraction of vascular patterns and ocular pathology from fundus photographs," Biomed. Opt. Express  8, 1005-1024 (2017).</a:t>
            </a:r>
          </a:p>
          <a:p>
            <a:r>
              <a:rPr lang="en-US" sz="3200" b="1" dirty="0"/>
              <a:t>2. </a:t>
            </a:r>
            <a:r>
              <a:rPr lang="en-IN" sz="3200" dirty="0">
                <a:latin typeface="Times New Roman" panose="02020603050405020304" pitchFamily="18" charset="0"/>
                <a:cs typeface="Times New Roman" panose="02020603050405020304" pitchFamily="18" charset="0"/>
              </a:rPr>
              <a:t>Ahmed M. </a:t>
            </a:r>
            <a:r>
              <a:rPr lang="en-IN" sz="3200" dirty="0" err="1">
                <a:latin typeface="Times New Roman" panose="02020603050405020304" pitchFamily="18" charset="0"/>
                <a:cs typeface="Times New Roman" panose="02020603050405020304" pitchFamily="18" charset="0"/>
              </a:rPr>
              <a:t>Salaheldin</a:t>
            </a:r>
            <a:r>
              <a:rPr lang="en-IN" sz="3200" dirty="0">
                <a:latin typeface="Times New Roman" panose="02020603050405020304" pitchFamily="18" charset="0"/>
                <a:cs typeface="Times New Roman" panose="02020603050405020304" pitchFamily="18" charset="0"/>
              </a:rPr>
              <a:t>, Manal Abdel Wahed, Manar Talaat, Neven Saleh, An evaluation of AI-based methods for papilledema detection in retinal fundus images, Biomedical Signal Processing and Control, Volume 92, 2024.</a:t>
            </a:r>
          </a:p>
          <a:p>
            <a:r>
              <a:rPr lang="en-US" sz="3200" b="1" dirty="0"/>
              <a:t>3. </a:t>
            </a:r>
            <a:r>
              <a:rPr lang="en-IN" sz="3200" dirty="0">
                <a:latin typeface="Times New Roman" panose="02020603050405020304" pitchFamily="18" charset="0"/>
                <a:cs typeface="Times New Roman" panose="02020603050405020304" pitchFamily="18" charset="0"/>
              </a:rPr>
              <a:t>Anandi, </a:t>
            </a:r>
            <a:r>
              <a:rPr lang="en-IN" sz="3200" dirty="0" err="1">
                <a:latin typeface="Times New Roman" panose="02020603050405020304" pitchFamily="18" charset="0"/>
                <a:cs typeface="Times New Roman" panose="02020603050405020304" pitchFamily="18" charset="0"/>
              </a:rPr>
              <a:t>Lazuardiah</a:t>
            </a:r>
            <a:r>
              <a:rPr lang="en-IN" sz="3200" dirty="0">
                <a:latin typeface="Times New Roman" panose="02020603050405020304" pitchFamily="18" charset="0"/>
                <a:cs typeface="Times New Roman" panose="02020603050405020304" pitchFamily="18" charset="0"/>
              </a:rPr>
              <a:t> et al. “The use of artificial intelligence in detecting papilledema from fundus photographs.” Taiwan journal of ophthalmology vol. 13,2 184-190. 1 Jun. 2023, doi:10.4103/tjo.TJO-D-22-00178.</a:t>
            </a:r>
          </a:p>
          <a:p>
            <a:pPr lvl="0"/>
            <a:endParaRPr lang="en-US" sz="3200" dirty="0"/>
          </a:p>
          <a:p>
            <a:pPr lvl="0"/>
            <a:endParaRPr lang="en-US" sz="3200" dirty="0"/>
          </a:p>
        </p:txBody>
      </p:sp>
      <p:sp>
        <p:nvSpPr>
          <p:cNvPr id="61" name="TextBox 60">
            <a:extLst>
              <a:ext uri="{FF2B5EF4-FFF2-40B4-BE49-F238E27FC236}">
                <a16:creationId xmlns:a16="http://schemas.microsoft.com/office/drawing/2014/main" id="{61F14710-1450-A600-2DFC-11BF8A78112C}"/>
              </a:ext>
            </a:extLst>
          </p:cNvPr>
          <p:cNvSpPr txBox="1"/>
          <p:nvPr/>
        </p:nvSpPr>
        <p:spPr>
          <a:xfrm>
            <a:off x="15564715" y="36834800"/>
            <a:ext cx="16333077" cy="707886"/>
          </a:xfrm>
          <a:prstGeom prst="rect">
            <a:avLst/>
          </a:prstGeom>
          <a:solidFill>
            <a:schemeClr val="accent6">
              <a:lumMod val="75000"/>
            </a:schemeClr>
          </a:solidFill>
        </p:spPr>
        <p:txBody>
          <a:bodyPr wrap="square" rtlCol="0" anchor="ctr">
            <a:spAutoFit/>
          </a:bodyPr>
          <a:lstStyle/>
          <a:p>
            <a:pPr algn="ctr"/>
            <a:r>
              <a:rPr lang="en-IN" sz="4000" b="1" dirty="0">
                <a:solidFill>
                  <a:schemeClr val="bg1"/>
                </a:solidFill>
                <a:latin typeface="Times New Roman" panose="02020603050405020304" pitchFamily="18" charset="0"/>
                <a:cs typeface="Times New Roman" panose="02020603050405020304" pitchFamily="18" charset="0"/>
              </a:rPr>
              <a:t>CONFERENCE PAPER PUBLICATION</a:t>
            </a:r>
          </a:p>
        </p:txBody>
      </p:sp>
      <p:sp>
        <p:nvSpPr>
          <p:cNvPr id="62" name="Rectangle 61"/>
          <p:cNvSpPr/>
          <p:nvPr/>
        </p:nvSpPr>
        <p:spPr>
          <a:xfrm>
            <a:off x="15544800" y="36798051"/>
            <a:ext cx="16400243" cy="2544106"/>
          </a:xfrm>
          <a:prstGeom prst="rect">
            <a:avLst/>
          </a:prstGeom>
          <a:noFill/>
          <a:ln w="889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lumMod val="40000"/>
                  <a:lumOff val="60000"/>
                </a:schemeClr>
              </a:solidFill>
            </a:endParaRPr>
          </a:p>
        </p:txBody>
      </p:sp>
      <p:sp>
        <p:nvSpPr>
          <p:cNvPr id="63" name="Rectangle 62"/>
          <p:cNvSpPr/>
          <p:nvPr/>
        </p:nvSpPr>
        <p:spPr>
          <a:xfrm>
            <a:off x="15802632" y="37747309"/>
            <a:ext cx="16069989" cy="584775"/>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International Research Journal of Multidisciplinary Scope (IRJMS) – Online Mode</a:t>
            </a:r>
          </a:p>
        </p:txBody>
      </p:sp>
      <p:pic>
        <p:nvPicPr>
          <p:cNvPr id="7" name="Picture 6">
            <a:extLst>
              <a:ext uri="{FF2B5EF4-FFF2-40B4-BE49-F238E27FC236}">
                <a16:creationId xmlns:a16="http://schemas.microsoft.com/office/drawing/2014/main" id="{FB4F1440-F3E1-A0FC-9463-6A4E3E11FA43}"/>
              </a:ext>
            </a:extLst>
          </p:cNvPr>
          <p:cNvPicPr>
            <a:picLocks noChangeAspect="1"/>
          </p:cNvPicPr>
          <p:nvPr/>
        </p:nvPicPr>
        <p:blipFill>
          <a:blip r:embed="rId2"/>
          <a:stretch>
            <a:fillRect/>
          </a:stretch>
        </p:blipFill>
        <p:spPr>
          <a:xfrm>
            <a:off x="2237362" y="21559603"/>
            <a:ext cx="11303540" cy="4074305"/>
          </a:xfrm>
          <a:prstGeom prst="rect">
            <a:avLst/>
          </a:prstGeom>
        </p:spPr>
      </p:pic>
      <p:sp>
        <p:nvSpPr>
          <p:cNvPr id="8" name="TextBox 7">
            <a:extLst>
              <a:ext uri="{FF2B5EF4-FFF2-40B4-BE49-F238E27FC236}">
                <a16:creationId xmlns:a16="http://schemas.microsoft.com/office/drawing/2014/main" id="{38695DA9-E277-122A-5B47-D577A28A9B0E}"/>
              </a:ext>
            </a:extLst>
          </p:cNvPr>
          <p:cNvSpPr txBox="1"/>
          <p:nvPr/>
        </p:nvSpPr>
        <p:spPr>
          <a:xfrm>
            <a:off x="809625" y="25692373"/>
            <a:ext cx="14170971" cy="6576031"/>
          </a:xfrm>
          <a:prstGeom prst="rect">
            <a:avLst/>
          </a:prstGeom>
          <a:noFill/>
        </p:spPr>
        <p:txBody>
          <a:bodyPr wrap="square" rtlCol="0">
            <a:spAutoFit/>
          </a:bodyPr>
          <a:lstStyle/>
          <a:p>
            <a:pPr marL="342900" lvl="0" indent="-342900">
              <a:lnSpc>
                <a:spcPct val="107000"/>
              </a:lnSpc>
              <a:buFont typeface="Symbol" panose="05050102010706020507" pitchFamily="18" charset="2"/>
              <a:buChar char=""/>
            </a:pPr>
            <a:r>
              <a:rPr lang="en-IN" sz="3200" dirty="0">
                <a:effectLst/>
                <a:latin typeface="Times New Roman" panose="02020603050405020304" pitchFamily="18" charset="0"/>
                <a:ea typeface="Aptos" panose="020B0004020202020204" pitchFamily="34" charset="0"/>
                <a:cs typeface="Times New Roman" panose="02020603050405020304" pitchFamily="18" charset="0"/>
              </a:rPr>
              <a:t>Dataset was </a:t>
            </a:r>
            <a:r>
              <a:rPr lang="en-IN" sz="3200" dirty="0" err="1">
                <a:effectLst/>
                <a:latin typeface="Times New Roman" panose="02020603050405020304" pitchFamily="18" charset="0"/>
                <a:ea typeface="Aptos" panose="020B0004020202020204" pitchFamily="34" charset="0"/>
                <a:cs typeface="Times New Roman" panose="02020603050405020304" pitchFamily="18" charset="0"/>
              </a:rPr>
              <a:t>upsampled</a:t>
            </a:r>
            <a:r>
              <a:rPr lang="en-IN" sz="3200" dirty="0">
                <a:effectLst/>
                <a:latin typeface="Times New Roman" panose="02020603050405020304" pitchFamily="18" charset="0"/>
                <a:ea typeface="Aptos" panose="020B0004020202020204" pitchFamily="34" charset="0"/>
                <a:cs typeface="Times New Roman" panose="02020603050405020304" pitchFamily="18" charset="0"/>
              </a:rPr>
              <a:t> and augmented to majority class (623 images).</a:t>
            </a:r>
          </a:p>
          <a:p>
            <a:pPr marL="342900" lvl="0" indent="-342900">
              <a:lnSpc>
                <a:spcPct val="107000"/>
              </a:lnSpc>
              <a:buFont typeface="Symbol" panose="05050102010706020507" pitchFamily="18" charset="2"/>
              <a:buChar char=""/>
            </a:pPr>
            <a:r>
              <a:rPr lang="en-IN" sz="3200" dirty="0">
                <a:effectLst/>
                <a:latin typeface="Times New Roman" panose="02020603050405020304" pitchFamily="18" charset="0"/>
                <a:ea typeface="Aptos" panose="020B0004020202020204" pitchFamily="34" charset="0"/>
                <a:cs typeface="Times New Roman" panose="02020603050405020304" pitchFamily="18" charset="0"/>
              </a:rPr>
              <a:t>80% dataset was used for training wherein 20% of it was used for validation.</a:t>
            </a:r>
          </a:p>
          <a:p>
            <a:pPr marL="342900" lvl="0" indent="-342900">
              <a:lnSpc>
                <a:spcPct val="107000"/>
              </a:lnSpc>
              <a:buFont typeface="Symbol" panose="05050102010706020507" pitchFamily="18" charset="2"/>
              <a:buChar char=""/>
            </a:pPr>
            <a:r>
              <a:rPr lang="en-IN" sz="3200" dirty="0">
                <a:effectLst/>
                <a:latin typeface="Times New Roman" panose="02020603050405020304" pitchFamily="18" charset="0"/>
                <a:ea typeface="Aptos" panose="020B0004020202020204" pitchFamily="34" charset="0"/>
                <a:cs typeface="Times New Roman" panose="02020603050405020304" pitchFamily="18" charset="0"/>
              </a:rPr>
              <a:t>Train images were heavily augmented to induce variation on </a:t>
            </a:r>
            <a:r>
              <a:rPr lang="en-IN" sz="3200" dirty="0" err="1">
                <a:effectLst/>
                <a:latin typeface="Times New Roman" panose="02020603050405020304" pitchFamily="18" charset="0"/>
                <a:ea typeface="Aptos" panose="020B0004020202020204" pitchFamily="34" charset="0"/>
                <a:cs typeface="Times New Roman" panose="02020603050405020304" pitchFamily="18" charset="0"/>
              </a:rPr>
              <a:t>upsampled</a:t>
            </a:r>
            <a:r>
              <a:rPr lang="en-IN" sz="3200" dirty="0">
                <a:effectLst/>
                <a:latin typeface="Times New Roman" panose="02020603050405020304" pitchFamily="18" charset="0"/>
                <a:ea typeface="Aptos" panose="020B0004020202020204" pitchFamily="34" charset="0"/>
                <a:cs typeface="Times New Roman" panose="02020603050405020304" pitchFamily="18" charset="0"/>
              </a:rPr>
              <a:t> data.</a:t>
            </a:r>
          </a:p>
          <a:p>
            <a:pPr marL="342900" lvl="0" indent="-342900">
              <a:lnSpc>
                <a:spcPct val="107000"/>
              </a:lnSpc>
              <a:spcAft>
                <a:spcPts val="800"/>
              </a:spcAft>
              <a:buFont typeface="Symbol" panose="05050102010706020507" pitchFamily="18" charset="2"/>
              <a:buChar char=""/>
            </a:pPr>
            <a:r>
              <a:rPr lang="en-IN" sz="3200" dirty="0">
                <a:effectLst/>
                <a:latin typeface="Times New Roman" panose="02020603050405020304" pitchFamily="18" charset="0"/>
                <a:ea typeface="Aptos" panose="020B0004020202020204" pitchFamily="34" charset="0"/>
                <a:cs typeface="Times New Roman" panose="02020603050405020304" pitchFamily="18" charset="0"/>
              </a:rPr>
              <a:t>20% of dataset was evaluation without augmentation.</a:t>
            </a:r>
            <a:endParaRPr lang="en-IN" sz="3200" dirty="0">
              <a:solidFill>
                <a:schemeClr val="dk1"/>
              </a:solidFill>
              <a:latin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3200" dirty="0">
                <a:solidFill>
                  <a:schemeClr val="dk1"/>
                </a:solidFill>
                <a:latin typeface="Times New Roman" panose="02020603050405020304" pitchFamily="18" charset="0"/>
                <a:cs typeface="Times New Roman" panose="02020603050405020304" pitchFamily="18" charset="0"/>
              </a:rPr>
              <a:t>Weights obtained from pretrained on </a:t>
            </a:r>
            <a:r>
              <a:rPr lang="en-IN" sz="3200" dirty="0" err="1">
                <a:solidFill>
                  <a:schemeClr val="dk1"/>
                </a:solidFill>
                <a:latin typeface="Times New Roman" panose="02020603050405020304" pitchFamily="18" charset="0"/>
                <a:cs typeface="Times New Roman" panose="02020603050405020304" pitchFamily="18" charset="0"/>
              </a:rPr>
              <a:t>imagenet</a:t>
            </a:r>
            <a:r>
              <a:rPr lang="en-IN" sz="3200" dirty="0">
                <a:solidFill>
                  <a:schemeClr val="dk1"/>
                </a:solidFill>
                <a:latin typeface="Times New Roman" panose="02020603050405020304" pitchFamily="18" charset="0"/>
                <a:cs typeface="Times New Roman" panose="02020603050405020304" pitchFamily="18" charset="0"/>
              </a:rPr>
              <a:t> are used.</a:t>
            </a:r>
          </a:p>
          <a:p>
            <a:pPr marL="342900" lvl="0" indent="-342900">
              <a:lnSpc>
                <a:spcPct val="107000"/>
              </a:lnSpc>
              <a:buFont typeface="Symbol" panose="05050102010706020507" pitchFamily="18" charset="2"/>
              <a:buChar char=""/>
            </a:pPr>
            <a:r>
              <a:rPr lang="en-IN" sz="3200" dirty="0">
                <a:solidFill>
                  <a:schemeClr val="dk1"/>
                </a:solidFill>
                <a:latin typeface="Times New Roman" panose="02020603050405020304" pitchFamily="18" charset="0"/>
                <a:cs typeface="Times New Roman" panose="02020603050405020304" pitchFamily="18" charset="0"/>
              </a:rPr>
              <a:t>Trained on last 30 layers and other layers </a:t>
            </a:r>
            <a:r>
              <a:rPr lang="en-IN" sz="3200" dirty="0" err="1">
                <a:solidFill>
                  <a:schemeClr val="dk1"/>
                </a:solidFill>
                <a:latin typeface="Times New Roman" panose="02020603050405020304" pitchFamily="18" charset="0"/>
                <a:cs typeface="Times New Roman" panose="02020603050405020304" pitchFamily="18" charset="0"/>
              </a:rPr>
              <a:t>freezed</a:t>
            </a:r>
            <a:r>
              <a:rPr lang="en-IN" sz="3200" dirty="0">
                <a:solidFill>
                  <a:schemeClr val="dk1"/>
                </a:solidFill>
                <a:latin typeface="Times New Roman" panose="02020603050405020304" pitchFamily="18" charset="0"/>
                <a:cs typeface="Times New Roman" panose="02020603050405020304" pitchFamily="18" charset="0"/>
              </a:rPr>
              <a:t>.</a:t>
            </a:r>
          </a:p>
          <a:p>
            <a:pPr marL="342900" lvl="0" indent="-342900">
              <a:lnSpc>
                <a:spcPct val="107000"/>
              </a:lnSpc>
              <a:buFont typeface="Symbol" panose="05050102010706020507" pitchFamily="18" charset="2"/>
              <a:buChar char=""/>
            </a:pPr>
            <a:r>
              <a:rPr lang="en-IN" sz="3200" dirty="0">
                <a:solidFill>
                  <a:schemeClr val="dk1"/>
                </a:solidFill>
                <a:latin typeface="Times New Roman" panose="02020603050405020304" pitchFamily="18" charset="0"/>
                <a:cs typeface="Times New Roman" panose="02020603050405020304" pitchFamily="18" charset="0"/>
              </a:rPr>
              <a:t>2 sets of fully connected layers to increase parameters.</a:t>
            </a:r>
          </a:p>
          <a:p>
            <a:pPr marL="342900" lvl="0" indent="-342900">
              <a:lnSpc>
                <a:spcPct val="107000"/>
              </a:lnSpc>
              <a:spcAft>
                <a:spcPts val="800"/>
              </a:spcAft>
              <a:buFont typeface="Symbol" panose="05050102010706020507" pitchFamily="18" charset="2"/>
              <a:buChar char=""/>
            </a:pPr>
            <a:r>
              <a:rPr lang="en-IN" sz="3200" dirty="0">
                <a:solidFill>
                  <a:schemeClr val="dk1"/>
                </a:solidFill>
                <a:latin typeface="Times New Roman" panose="02020603050405020304" pitchFamily="18" charset="0"/>
                <a:cs typeface="Times New Roman" panose="02020603050405020304" pitchFamily="18" charset="0"/>
              </a:rPr>
              <a:t>2 sets of dropout layers to prevent overfitting.</a:t>
            </a:r>
          </a:p>
          <a:p>
            <a:pPr>
              <a:lnSpc>
                <a:spcPct val="107000"/>
              </a:lnSpc>
              <a:spcAft>
                <a:spcPts val="800"/>
              </a:spcAft>
            </a:pPr>
            <a:r>
              <a:rPr lang="en-IN" sz="3200" b="1" dirty="0">
                <a:effectLst/>
                <a:latin typeface="Times New Roman" panose="02020603050405020304" pitchFamily="18" charset="0"/>
                <a:ea typeface="Aptos" panose="020B0004020202020204" pitchFamily="34" charset="0"/>
                <a:cs typeface="Times New Roman" panose="02020603050405020304" pitchFamily="18" charset="0"/>
              </a:rPr>
              <a:t>Training: </a:t>
            </a:r>
            <a:endParaRPr lang="en-IN" sz="32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3200" dirty="0">
                <a:effectLst/>
                <a:latin typeface="Times New Roman" panose="02020603050405020304" pitchFamily="18" charset="0"/>
                <a:ea typeface="Aptos" panose="020B0004020202020204" pitchFamily="34" charset="0"/>
                <a:cs typeface="Times New Roman" panose="02020603050405020304" pitchFamily="18" charset="0"/>
              </a:rPr>
              <a:t>78s to 300s per epoch with total of 40 epochs.</a:t>
            </a:r>
          </a:p>
          <a:p>
            <a:pPr marL="342900" lvl="0" indent="-342900">
              <a:lnSpc>
                <a:spcPct val="107000"/>
              </a:lnSpc>
              <a:spcAft>
                <a:spcPts val="800"/>
              </a:spcAft>
              <a:buFont typeface="Symbol" panose="05050102010706020507" pitchFamily="18" charset="2"/>
              <a:buChar char=""/>
            </a:pPr>
            <a:r>
              <a:rPr lang="en-IN" sz="3200" dirty="0" err="1">
                <a:effectLst/>
                <a:latin typeface="Times New Roman" panose="02020603050405020304" pitchFamily="18" charset="0"/>
                <a:ea typeface="Aptos" panose="020B0004020202020204" pitchFamily="34" charset="0"/>
                <a:cs typeface="Times New Roman" panose="02020603050405020304" pitchFamily="18" charset="0"/>
              </a:rPr>
              <a:t>Reccallbacks</a:t>
            </a:r>
            <a:r>
              <a:rPr lang="en-IN" sz="3200" dirty="0">
                <a:effectLst/>
                <a:latin typeface="Times New Roman" panose="02020603050405020304" pitchFamily="18" charset="0"/>
                <a:ea typeface="Aptos" panose="020B0004020202020204" pitchFamily="34" charset="0"/>
                <a:cs typeface="Times New Roman" panose="02020603050405020304" pitchFamily="18" charset="0"/>
              </a:rPr>
              <a:t>.</a:t>
            </a:r>
            <a:endParaRPr lang="en-IN" sz="3200" dirty="0">
              <a:solidFill>
                <a:schemeClr val="dk1"/>
              </a:solidFill>
              <a:latin typeface="Times New Roman" panose="02020603050405020304" pitchFamily="18" charset="0"/>
              <a:cs typeface="Times New Roman" panose="02020603050405020304" pitchFamily="18" charset="0"/>
            </a:endParaRPr>
          </a:p>
          <a:p>
            <a:endParaRPr lang="en-IN" dirty="0"/>
          </a:p>
        </p:txBody>
      </p:sp>
      <p:sp>
        <p:nvSpPr>
          <p:cNvPr id="10" name="TextBox 9">
            <a:extLst>
              <a:ext uri="{FF2B5EF4-FFF2-40B4-BE49-F238E27FC236}">
                <a16:creationId xmlns:a16="http://schemas.microsoft.com/office/drawing/2014/main" id="{36738EAE-1C6E-C175-5AA5-7F1F9243BBC4}"/>
              </a:ext>
            </a:extLst>
          </p:cNvPr>
          <p:cNvSpPr txBox="1"/>
          <p:nvPr/>
        </p:nvSpPr>
        <p:spPr>
          <a:xfrm>
            <a:off x="15731664" y="9253927"/>
            <a:ext cx="4359736"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Classification Report:</a:t>
            </a:r>
          </a:p>
        </p:txBody>
      </p:sp>
      <p:pic>
        <p:nvPicPr>
          <p:cNvPr id="14" name="Picture 13">
            <a:extLst>
              <a:ext uri="{FF2B5EF4-FFF2-40B4-BE49-F238E27FC236}">
                <a16:creationId xmlns:a16="http://schemas.microsoft.com/office/drawing/2014/main" id="{D6B19F53-D8F0-25EE-3430-8498762F72C4}"/>
              </a:ext>
            </a:extLst>
          </p:cNvPr>
          <p:cNvPicPr>
            <a:picLocks noChangeAspect="1"/>
          </p:cNvPicPr>
          <p:nvPr/>
        </p:nvPicPr>
        <p:blipFill>
          <a:blip r:embed="rId3"/>
          <a:stretch>
            <a:fillRect/>
          </a:stretch>
        </p:blipFill>
        <p:spPr>
          <a:xfrm>
            <a:off x="17314917" y="9905601"/>
            <a:ext cx="13045085" cy="4052155"/>
          </a:xfrm>
          <a:prstGeom prst="rect">
            <a:avLst/>
          </a:prstGeom>
        </p:spPr>
      </p:pic>
      <p:sp>
        <p:nvSpPr>
          <p:cNvPr id="17" name="TextBox 16">
            <a:extLst>
              <a:ext uri="{FF2B5EF4-FFF2-40B4-BE49-F238E27FC236}">
                <a16:creationId xmlns:a16="http://schemas.microsoft.com/office/drawing/2014/main" id="{3F8EF946-58FE-0383-433E-DEB73AB81CCD}"/>
              </a:ext>
            </a:extLst>
          </p:cNvPr>
          <p:cNvSpPr txBox="1"/>
          <p:nvPr/>
        </p:nvSpPr>
        <p:spPr>
          <a:xfrm>
            <a:off x="15802632" y="14147709"/>
            <a:ext cx="4359736"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Confusion Matrix:</a:t>
            </a:r>
          </a:p>
        </p:txBody>
      </p:sp>
      <p:pic>
        <p:nvPicPr>
          <p:cNvPr id="18" name="Picture 17">
            <a:extLst>
              <a:ext uri="{FF2B5EF4-FFF2-40B4-BE49-F238E27FC236}">
                <a16:creationId xmlns:a16="http://schemas.microsoft.com/office/drawing/2014/main" id="{0E77045C-20D5-C86A-91F8-B378B258D46A}"/>
              </a:ext>
            </a:extLst>
          </p:cNvPr>
          <p:cNvPicPr>
            <a:picLocks noChangeAspect="1"/>
          </p:cNvPicPr>
          <p:nvPr/>
        </p:nvPicPr>
        <p:blipFill>
          <a:blip r:embed="rId4"/>
          <a:stretch>
            <a:fillRect/>
          </a:stretch>
        </p:blipFill>
        <p:spPr>
          <a:xfrm>
            <a:off x="19418865" y="14732484"/>
            <a:ext cx="9304601" cy="6657888"/>
          </a:xfrm>
          <a:prstGeom prst="rect">
            <a:avLst/>
          </a:prstGeom>
        </p:spPr>
      </p:pic>
      <p:sp>
        <p:nvSpPr>
          <p:cNvPr id="19" name="TextBox 18">
            <a:extLst>
              <a:ext uri="{FF2B5EF4-FFF2-40B4-BE49-F238E27FC236}">
                <a16:creationId xmlns:a16="http://schemas.microsoft.com/office/drawing/2014/main" id="{A82BA022-F125-A04E-FD9A-F13A13642F7E}"/>
              </a:ext>
            </a:extLst>
          </p:cNvPr>
          <p:cNvSpPr txBox="1"/>
          <p:nvPr/>
        </p:nvSpPr>
        <p:spPr>
          <a:xfrm>
            <a:off x="15802632" y="21463474"/>
            <a:ext cx="7232466" cy="584775"/>
          </a:xfrm>
          <a:prstGeom prst="rect">
            <a:avLst/>
          </a:prstGeom>
          <a:noFill/>
        </p:spPr>
        <p:txBody>
          <a:bodyPr wrap="square" rtlCol="0">
            <a:spAutoFit/>
          </a:bodyPr>
          <a:lstStyle/>
          <a:p>
            <a:r>
              <a:rPr lang="en-IN" sz="3200" b="1" dirty="0">
                <a:effectLst/>
                <a:latin typeface="Times New Roman" panose="02020603050405020304" pitchFamily="18" charset="0"/>
                <a:ea typeface="Aptos" panose="020B0004020202020204" pitchFamily="34" charset="0"/>
                <a:cs typeface="Times New Roman" panose="02020603050405020304" pitchFamily="18" charset="0"/>
              </a:rPr>
              <a:t>ROC and Precision Recall Curve:</a:t>
            </a:r>
          </a:p>
        </p:txBody>
      </p:sp>
      <p:pic>
        <p:nvPicPr>
          <p:cNvPr id="20" name="Picture 19" descr="A screenshot of a graph&#10;&#10;AI-generated content may be incorrect.">
            <a:extLst>
              <a:ext uri="{FF2B5EF4-FFF2-40B4-BE49-F238E27FC236}">
                <a16:creationId xmlns:a16="http://schemas.microsoft.com/office/drawing/2014/main" id="{AD2D62AA-2402-6B0E-374C-A2CF8608BBF3}"/>
              </a:ext>
            </a:extLst>
          </p:cNvPr>
          <p:cNvPicPr>
            <a:picLocks noChangeAspect="1"/>
          </p:cNvPicPr>
          <p:nvPr/>
        </p:nvPicPr>
        <p:blipFill>
          <a:blip r:embed="rId5"/>
          <a:stretch>
            <a:fillRect/>
          </a:stretch>
        </p:blipFill>
        <p:spPr>
          <a:xfrm>
            <a:off x="18007500" y="22053745"/>
            <a:ext cx="12154425" cy="4619498"/>
          </a:xfrm>
          <a:prstGeom prst="rect">
            <a:avLst/>
          </a:prstGeom>
        </p:spPr>
      </p:pic>
    </p:spTree>
    <p:extLst>
      <p:ext uri="{BB962C8B-B14F-4D97-AF65-F5344CB8AC3E}">
        <p14:creationId xmlns:p14="http://schemas.microsoft.com/office/powerpoint/2010/main" val="853422971"/>
      </p:ext>
    </p:extLst>
  </p:cSld>
  <p:clrMapOvr>
    <a:masterClrMapping/>
  </p:clrMapOvr>
</p:sld>
</file>

<file path=ppt/theme/theme1.xml><?xml version="1.0" encoding="utf-8"?>
<a:theme xmlns:a="http://schemas.openxmlformats.org/drawingml/2006/main" name="Droplet">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2762</TotalTime>
  <Words>812</Words>
  <Application>Microsoft Office PowerPoint</Application>
  <PresentationFormat>Custom</PresentationFormat>
  <Paragraphs>50</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Aptos</vt:lpstr>
      <vt:lpstr>Arial</vt:lpstr>
      <vt:lpstr>Cambria</vt:lpstr>
      <vt:lpstr>Symbol</vt:lpstr>
      <vt:lpstr>Times New Roman</vt:lpstr>
      <vt:lpstr>Tw Cen MT</vt:lpstr>
      <vt:lpstr>Droplet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Murugadass T</dc:creator>
  <cp:lastModifiedBy>Venky M</cp:lastModifiedBy>
  <cp:revision>73</cp:revision>
  <dcterms:created xsi:type="dcterms:W3CDTF">2024-01-29T06:06:33Z</dcterms:created>
  <dcterms:modified xsi:type="dcterms:W3CDTF">2025-04-28T02:49:07Z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2024-01-29T06:31:16Z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2f5f92cf-5f34-405a-b924-27279d64d035</vt:lpwstr>
  </property>
  <property fmtid="{D5CDD505-2E9C-101B-9397-08002B2CF9AE}" pid="7" name="MSIP_Label_defa4170-0d19-0005-0004-bc88714345d2_ActionId">
    <vt:lpwstr>030cb806-20b7-4ab2-9b0c-479ab4f618f6</vt:lpwstr>
  </property>
  <property fmtid="{D5CDD505-2E9C-101B-9397-08002B2CF9AE}" pid="8" name="MSIP_Label_defa4170-0d19-0005-0004-bc88714345d2_ContentBits">
    <vt:lpwstr>0</vt:lpwstr>
  </property>
</Properties>
</file>