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9" r:id="rId4"/>
    <p:sldId id="288" r:id="rId5"/>
    <p:sldId id="289" r:id="rId6"/>
    <p:sldId id="261" r:id="rId7"/>
    <p:sldId id="277" r:id="rId8"/>
    <p:sldId id="287" r:id="rId9"/>
    <p:sldId id="291" r:id="rId10"/>
    <p:sldId id="292" r:id="rId11"/>
    <p:sldId id="293" r:id="rId12"/>
    <p:sldId id="29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59"/>
            <p14:sldId id="288"/>
            <p14:sldId id="289"/>
            <p14:sldId id="261"/>
            <p14:sldId id="277"/>
            <p14:sldId id="287"/>
            <p14:sldId id="291"/>
            <p14:sldId id="292"/>
            <p14:sldId id="293"/>
            <p14:sldId id="29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727"/>
    <a:srgbClr val="231F20"/>
    <a:srgbClr val="E9DEDB"/>
    <a:srgbClr val="933416"/>
    <a:srgbClr val="B54923"/>
    <a:srgbClr val="1E26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70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8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1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indom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учебной практике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учащийся группы ПЗТ-37</a:t>
            </a:r>
          </a:p>
          <a:p>
            <a:r>
              <a:rPr lang="ru-RU" dirty="0"/>
              <a:t>Мадекша Алексей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29300" y="2080573"/>
            <a:ext cx="6362700" cy="977900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31BC15-9032-4AD9-A5C0-656E7EC56A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9555" y="1144905"/>
            <a:ext cx="571119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всех использованных источников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Онлайн-редактор «</a:t>
            </a:r>
            <a:r>
              <a:rPr lang="ru-RU" dirty="0" err="1"/>
              <a:t>Figma</a:t>
            </a:r>
            <a:r>
              <a:rPr lang="ru-RU" dirty="0"/>
              <a:t>»: [Электронный ресурс] – Режим доступа: https://www.figma.com/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Центр поддержки </a:t>
            </a:r>
            <a:r>
              <a:rPr lang="ru-RU" dirty="0" err="1"/>
              <a:t>WordPress</a:t>
            </a:r>
            <a:r>
              <a:rPr lang="ru-RU" dirty="0"/>
              <a:t>: [Электронный ресурс] – Режим доступа: https://wordpress.com/ru/support/.</a:t>
            </a:r>
            <a:endParaRPr lang="en-US" dirty="0"/>
          </a:p>
          <a:p>
            <a:r>
              <a:rPr lang="ru-RU" dirty="0"/>
              <a:t>Онлайн-сервис «Draw.io»: [Электронный ресурс] – Режим доступа: </a:t>
            </a:r>
            <a:r>
              <a:rPr lang="ru-RU" dirty="0">
                <a:hlinkClick r:id="rId3"/>
              </a:rPr>
              <a:t>https://www.drawio.com/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Онлайн-сервис «</a:t>
            </a:r>
            <a:r>
              <a:rPr lang="ru-RU" dirty="0" err="1"/>
              <a:t>Mindomo</a:t>
            </a:r>
            <a:r>
              <a:rPr lang="ru-RU" dirty="0"/>
              <a:t>»: [Электронный ресурс] – Режим доступа: </a:t>
            </a:r>
            <a:r>
              <a:rPr lang="ru-RU" dirty="0">
                <a:hlinkClick r:id="rId4"/>
              </a:rPr>
              <a:t>https://www.mindomo.com/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Онлайн-приложение «</a:t>
            </a:r>
            <a:r>
              <a:rPr lang="ru-RU" dirty="0" err="1"/>
              <a:t>GanttPRO</a:t>
            </a:r>
            <a:r>
              <a:rPr lang="ru-RU" dirty="0"/>
              <a:t>»: [Электронный ресурс] – Режим доступа: https://app.ganttpro.com/.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0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Благодарю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сайта-визитки </a:t>
            </a:r>
            <a:r>
              <a:rPr lang="ru-RU" sz="8000" b="1" dirty="0">
                <a:solidFill>
                  <a:schemeClr val="bg2">
                    <a:lumMod val="25000"/>
                  </a:schemeClr>
                </a:solidFill>
                <a:latin typeface="Oswald" pitchFamily="2" charset="-52"/>
                <a:ea typeface="Roboto Condensed" panose="02000000000000000000" pitchFamily="2" charset="0"/>
                <a:cs typeface="Roboto Condensed" panose="02000000000000000000" pitchFamily="2" charset="0"/>
              </a:rPr>
              <a:t>«Техно-Тренд»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- </a:t>
            </a:r>
            <a:r>
              <a:rPr lang="ru-RU" dirty="0"/>
              <a:t>Продажа электроники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/>
              <a:t>C</a:t>
            </a:r>
            <a:r>
              <a:rPr lang="ru-RU" b="0" dirty="0" err="1"/>
              <a:t>айт</a:t>
            </a:r>
            <a:r>
              <a:rPr lang="ru-RU" b="0" dirty="0"/>
              <a:t> был создан для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Для людей которые узнали от близких и друзей, про компанию</a:t>
            </a:r>
            <a:r>
              <a:rPr lang="en-US" dirty="0"/>
              <a:t>.</a:t>
            </a:r>
          </a:p>
          <a:p>
            <a:r>
              <a:rPr lang="ru-RU" dirty="0"/>
              <a:t>Для людей которые хотят сотрудничать с компанией</a:t>
            </a:r>
            <a:r>
              <a:rPr lang="en-US" dirty="0"/>
              <a:t>.</a:t>
            </a:r>
          </a:p>
          <a:p>
            <a:r>
              <a:rPr lang="ru-RU" dirty="0"/>
              <a:t>Для людей, заинтересовавших продукция и ищущие информацию о ней.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Функции сайта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Просмотр страниц.</a:t>
            </a:r>
            <a:endParaRPr lang="en-US" dirty="0"/>
          </a:p>
          <a:p>
            <a:r>
              <a:rPr lang="ru-RU" dirty="0"/>
              <a:t>Просмотр продукции.</a:t>
            </a:r>
            <a:endParaRPr lang="en-US" dirty="0"/>
          </a:p>
          <a:p>
            <a:r>
              <a:rPr lang="ru-RU" dirty="0"/>
              <a:t>Просмотр контактов.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Главные страницы сайта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4FCAD5-3A38-4C64-8838-2CFE99F641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7341" y="1692343"/>
            <a:ext cx="6465403" cy="34733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57AB31-B2E6-4333-83D7-27CF63E8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66900"/>
            <a:ext cx="4629150" cy="29359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979D7A-A75C-4CCF-8396-FEB88D24DA0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68431" y="4702697"/>
            <a:ext cx="2770738" cy="13829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F5F4CC-0C3E-49AB-99D8-190192606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016" y="4021423"/>
            <a:ext cx="1287624" cy="2758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4F7157F-71A7-4258-914E-79A6FC1C55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8003" y="2812199"/>
            <a:ext cx="2681151" cy="25629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D96A98-DECD-46F5-8EF8-698A29D14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007" y="2917354"/>
            <a:ext cx="2591142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9CA98-9EAC-45E5-9DBD-555B3649B7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3955" y="2086605"/>
            <a:ext cx="626364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Диаграмма вариантов использования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D02860-CB75-460B-90D6-7489402141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2320" y="1690688"/>
            <a:ext cx="554736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9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0" dirty="0"/>
              <a:t>Диаграмма </a:t>
            </a:r>
            <a:r>
              <a:rPr lang="ru-RU" b="0" dirty="0" err="1"/>
              <a:t>Ганта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0B4241-23B7-4C91-A893-8259173F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68" y="2228875"/>
            <a:ext cx="7049926" cy="3456384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6243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476E6-140B-49C2-9BFB-225E65F83A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0760" y="1485900"/>
            <a:ext cx="57327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3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322</Words>
  <Application>Microsoft Office PowerPoint</Application>
  <PresentationFormat>Широкоэкранный</PresentationFormat>
  <Paragraphs>60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Office Theme</vt:lpstr>
      <vt:lpstr>1_Blank</vt:lpstr>
      <vt:lpstr>Проект по учебной практике</vt:lpstr>
      <vt:lpstr>Разработка сайта-визитки «Техно-Тренд»</vt:lpstr>
      <vt:lpstr>Cайт был создан для:</vt:lpstr>
      <vt:lpstr>Функции сайта</vt:lpstr>
      <vt:lpstr>Главные страницы сайта</vt:lpstr>
      <vt:lpstr>Презентация PowerPoint</vt:lpstr>
      <vt:lpstr>Диаграмма вариантов использования </vt:lpstr>
      <vt:lpstr>Диаграмма Ганта</vt:lpstr>
      <vt:lpstr>Презентация PowerPoint</vt:lpstr>
      <vt:lpstr>Презентация PowerPoint</vt:lpstr>
      <vt:lpstr>Список всех использованных источников: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Мадекша Алексей</cp:lastModifiedBy>
  <cp:revision>5</cp:revision>
  <dcterms:created xsi:type="dcterms:W3CDTF">2016-12-16T23:28:33Z</dcterms:created>
  <dcterms:modified xsi:type="dcterms:W3CDTF">2023-12-15T09:03:44Z</dcterms:modified>
  <cp:category>Templates</cp:category>
</cp:coreProperties>
</file>