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24676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000" b="1" spc="30" dirty="0" err="1">
                <a:solidFill>
                  <a:schemeClr val="bg1"/>
                </a:solidFill>
                <a:latin typeface="Arial"/>
                <a:cs typeface="Arial"/>
              </a:rPr>
              <a:t>Venmadhi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 S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BTECH CRAMIC TECHNOLOGY</a:t>
            </a: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970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Georgia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Gopal samy</cp:lastModifiedBy>
  <cp:revision>5</cp:revision>
  <dcterms:created xsi:type="dcterms:W3CDTF">2024-04-04T19:22:38Z</dcterms:created>
  <dcterms:modified xsi:type="dcterms:W3CDTF">2024-04-05T08:51:14Z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