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159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054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54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818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867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6934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4709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7101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8548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6646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951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80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09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037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42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21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1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9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07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234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06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7403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6096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5336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9572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928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559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009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79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15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448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10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174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1023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0F0F0F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600" b="1" i="0" u="sng" strike="noStrike" kern="0" cap="none" spc="0" baseline="0">
                <a:solidFill>
                  <a:srgbClr val="0F0F0F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sng" strike="noStrike" kern="0" cap="none" spc="15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73747" y="3314150"/>
            <a:ext cx="9491395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ERAL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EN'S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LLEGE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6141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743200" y="2756022"/>
            <a:ext cx="6179997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fferent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standing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150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70723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071903" y="826134"/>
            <a:ext cx="7949518" cy="6092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eaning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2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929168" y="1489618"/>
            <a:ext cx="658299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ject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ize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oject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title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ualization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21597086">
            <a:off x="7406372" y="1916138"/>
            <a:ext cx="2312667" cy="400207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713961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1" y="385444"/>
            <a:ext cx="2903203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9383" y="1510878"/>
            <a:ext cx="7866013" cy="457009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294174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4032" y="623504"/>
            <a:ext cx="8096249" cy="51618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388973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07901" y="461506"/>
            <a:ext cx="7932890" cy="56956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301693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096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176222" y="-2501195"/>
            <a:ext cx="4000000" cy="4470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995136" y="1783078"/>
            <a:ext cx="836217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dings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lary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ucture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ormance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Providing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ortunities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ysis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431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322096" y="2123271"/>
            <a:ext cx="8488655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ary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nalysis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ng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x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4442681" y="3576863"/>
            <a:ext cx="3435084" cy="276196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54091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002443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239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9810749" y="1124964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329694" y="0"/>
            <a:ext cx="62245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9694" y="521333"/>
            <a:ext cx="8168820" cy="6092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ucted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ies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ious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reasons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llows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rol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gement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lopment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action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tention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isitions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orce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372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9286875" y="155252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86274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739774" y="1714446"/>
            <a:ext cx="8251323" cy="5663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types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968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723900" y="1695450"/>
            <a:ext cx="7957949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fits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79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582150" y="214520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08570" y="609837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930034" y="1943735"/>
            <a:ext cx="6189055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721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096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br">
                    <a:srgbClr val="000000"/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effectLst>
                <a:outerShdw sx="100000" sy="100000" blurRad="38100" dir="2700000" dist="38100" algn="br">
                  <a:srgbClr val="000000"/>
                </a:outerShd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653010" y="1249681"/>
            <a:ext cx="681176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der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rtment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ry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cation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9993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950047" y="209539"/>
            <a:ext cx="8387619" cy="5663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orary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cal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lue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artment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xt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rk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cation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946105" y="3857618"/>
            <a:ext cx="3650104" cy="26339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568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2024-03-24T03:07:22Z</dcterms:created>
  <dcterms:modified xsi:type="dcterms:W3CDTF">2024-08-29T12:13:16Z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4039c972f2c54c2eb1632600c740026a</vt:lpwstr>
  </property>
</Properties>
</file>