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</p:sldIdLst>
  <p:sldSz cx="14630400" cy="8229600"/>
  <p:notesSz cx="14630400" cy="8229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804" y="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340475" cy="412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8286750" y="0"/>
            <a:ext cx="6340475" cy="412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C1701-40D1-4DAC-BD2F-F621A1A742D9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45050" y="1028700"/>
            <a:ext cx="4940300" cy="2778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463675" y="3960813"/>
            <a:ext cx="11703050" cy="32400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816850"/>
            <a:ext cx="6340475" cy="412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8286750" y="7816850"/>
            <a:ext cx="6340475" cy="412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E7CA5-4030-41C2-B859-83CFFB55C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41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rgbClr val="406F8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406F8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rgbClr val="406F8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rgbClr val="406F8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665928"/>
            <a:ext cx="14630400" cy="563880"/>
          </a:xfrm>
          <a:custGeom>
            <a:avLst/>
            <a:gdLst/>
            <a:ahLst/>
            <a:cxnLst/>
            <a:rect l="l" t="t" r="r" b="b"/>
            <a:pathLst>
              <a:path w="14630400" h="563879">
                <a:moveTo>
                  <a:pt x="0" y="563671"/>
                </a:moveTo>
                <a:lnTo>
                  <a:pt x="0" y="0"/>
                </a:lnTo>
                <a:lnTo>
                  <a:pt x="14630400" y="0"/>
                </a:lnTo>
                <a:lnTo>
                  <a:pt x="14630400" y="563671"/>
                </a:lnTo>
                <a:lnTo>
                  <a:pt x="0" y="563671"/>
                </a:lnTo>
                <a:close/>
              </a:path>
            </a:pathLst>
          </a:custGeom>
          <a:solidFill>
            <a:srgbClr val="2B4A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7489" y="2902203"/>
            <a:ext cx="7615420" cy="3314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rgbClr val="406F8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2867" y="1735836"/>
            <a:ext cx="11685905" cy="2877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406F8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7027" y="7816259"/>
            <a:ext cx="1795780" cy="2895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9.png"/><Relationship Id="rId9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jpg"/><Relationship Id="rId7" Type="http://schemas.openxmlformats.org/officeDocument/2006/relationships/image" Target="../media/image34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3" Type="http://schemas.openxmlformats.org/officeDocument/2006/relationships/image" Target="../media/image30.jpg"/><Relationship Id="rId7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4.jpg"/><Relationship Id="rId10" Type="http://schemas.openxmlformats.org/officeDocument/2006/relationships/image" Target="../media/image36.png"/><Relationship Id="rId4" Type="http://schemas.openxmlformats.org/officeDocument/2006/relationships/image" Target="../media/image31.jpg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jpg"/><Relationship Id="rId13" Type="http://schemas.openxmlformats.org/officeDocument/2006/relationships/image" Target="../media/image81.png"/><Relationship Id="rId3" Type="http://schemas.openxmlformats.org/officeDocument/2006/relationships/image" Target="../media/image72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image" Target="../media/image71.png"/><Relationship Id="rId16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79.png"/><Relationship Id="rId5" Type="http://schemas.openxmlformats.org/officeDocument/2006/relationships/image" Target="../media/image74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4" Type="http://schemas.openxmlformats.org/officeDocument/2006/relationships/image" Target="../media/image73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6.png"/><Relationship Id="rId18" Type="http://schemas.openxmlformats.org/officeDocument/2006/relationships/image" Target="../media/image101.png"/><Relationship Id="rId26" Type="http://schemas.openxmlformats.org/officeDocument/2006/relationships/image" Target="../media/image109.png"/><Relationship Id="rId39" Type="http://schemas.openxmlformats.org/officeDocument/2006/relationships/image" Target="../media/image122.png"/><Relationship Id="rId21" Type="http://schemas.openxmlformats.org/officeDocument/2006/relationships/image" Target="../media/image104.png"/><Relationship Id="rId34" Type="http://schemas.openxmlformats.org/officeDocument/2006/relationships/image" Target="../media/image117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5" Type="http://schemas.openxmlformats.org/officeDocument/2006/relationships/image" Target="../media/image108.png"/><Relationship Id="rId33" Type="http://schemas.openxmlformats.org/officeDocument/2006/relationships/image" Target="../media/image116.png"/><Relationship Id="rId38" Type="http://schemas.openxmlformats.org/officeDocument/2006/relationships/image" Target="../media/image121.png"/><Relationship Id="rId2" Type="http://schemas.openxmlformats.org/officeDocument/2006/relationships/image" Target="../media/image86.png"/><Relationship Id="rId16" Type="http://schemas.openxmlformats.org/officeDocument/2006/relationships/image" Target="../media/image99.png"/><Relationship Id="rId20" Type="http://schemas.openxmlformats.org/officeDocument/2006/relationships/image" Target="../media/image103.png"/><Relationship Id="rId29" Type="http://schemas.openxmlformats.org/officeDocument/2006/relationships/image" Target="../media/image1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24" Type="http://schemas.openxmlformats.org/officeDocument/2006/relationships/image" Target="../media/image107.png"/><Relationship Id="rId32" Type="http://schemas.openxmlformats.org/officeDocument/2006/relationships/image" Target="../media/image115.png"/><Relationship Id="rId37" Type="http://schemas.openxmlformats.org/officeDocument/2006/relationships/image" Target="../media/image120.png"/><Relationship Id="rId5" Type="http://schemas.openxmlformats.org/officeDocument/2006/relationships/image" Target="../media/image88.png"/><Relationship Id="rId15" Type="http://schemas.openxmlformats.org/officeDocument/2006/relationships/image" Target="../media/image98.png"/><Relationship Id="rId23" Type="http://schemas.openxmlformats.org/officeDocument/2006/relationships/image" Target="../media/image106.png"/><Relationship Id="rId28" Type="http://schemas.openxmlformats.org/officeDocument/2006/relationships/image" Target="../media/image111.png"/><Relationship Id="rId36" Type="http://schemas.openxmlformats.org/officeDocument/2006/relationships/image" Target="../media/image119.png"/><Relationship Id="rId10" Type="http://schemas.openxmlformats.org/officeDocument/2006/relationships/image" Target="../media/image93.png"/><Relationship Id="rId19" Type="http://schemas.openxmlformats.org/officeDocument/2006/relationships/image" Target="../media/image102.png"/><Relationship Id="rId31" Type="http://schemas.openxmlformats.org/officeDocument/2006/relationships/image" Target="../media/image114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Relationship Id="rId22" Type="http://schemas.openxmlformats.org/officeDocument/2006/relationships/image" Target="../media/image105.png"/><Relationship Id="rId27" Type="http://schemas.openxmlformats.org/officeDocument/2006/relationships/image" Target="../media/image110.png"/><Relationship Id="rId30" Type="http://schemas.openxmlformats.org/officeDocument/2006/relationships/image" Target="../media/image113.png"/><Relationship Id="rId35" Type="http://schemas.openxmlformats.org/officeDocument/2006/relationships/image" Target="../media/image118.png"/><Relationship Id="rId8" Type="http://schemas.openxmlformats.org/officeDocument/2006/relationships/image" Target="../media/image91.png"/><Relationship Id="rId3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30.png"/><Relationship Id="rId3" Type="http://schemas.openxmlformats.org/officeDocument/2006/relationships/image" Target="../media/image124.png"/><Relationship Id="rId7" Type="http://schemas.openxmlformats.org/officeDocument/2006/relationships/image" Target="../media/image127.png"/><Relationship Id="rId12" Type="http://schemas.openxmlformats.org/officeDocument/2006/relationships/image" Target="../media/image129.png"/><Relationship Id="rId2" Type="http://schemas.openxmlformats.org/officeDocument/2006/relationships/image" Target="../media/image123.png"/><Relationship Id="rId16" Type="http://schemas.openxmlformats.org/officeDocument/2006/relationships/image" Target="../media/image13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11" Type="http://schemas.openxmlformats.org/officeDocument/2006/relationships/image" Target="../media/image128.png"/><Relationship Id="rId5" Type="http://schemas.openxmlformats.org/officeDocument/2006/relationships/image" Target="../media/image125.png"/><Relationship Id="rId15" Type="http://schemas.openxmlformats.org/officeDocument/2006/relationships/image" Target="../media/image131.png"/><Relationship Id="rId10" Type="http://schemas.openxmlformats.org/officeDocument/2006/relationships/image" Target="../media/image118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Relationship Id="rId1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30.png"/><Relationship Id="rId18" Type="http://schemas.openxmlformats.org/officeDocument/2006/relationships/image" Target="../media/image134.png"/><Relationship Id="rId3" Type="http://schemas.openxmlformats.org/officeDocument/2006/relationships/image" Target="../media/image124.png"/><Relationship Id="rId7" Type="http://schemas.openxmlformats.org/officeDocument/2006/relationships/image" Target="../media/image127.png"/><Relationship Id="rId12" Type="http://schemas.openxmlformats.org/officeDocument/2006/relationships/image" Target="../media/image129.png"/><Relationship Id="rId17" Type="http://schemas.openxmlformats.org/officeDocument/2006/relationships/image" Target="../media/image133.png"/><Relationship Id="rId2" Type="http://schemas.openxmlformats.org/officeDocument/2006/relationships/image" Target="../media/image123.png"/><Relationship Id="rId16" Type="http://schemas.openxmlformats.org/officeDocument/2006/relationships/image" Target="../media/image13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11" Type="http://schemas.openxmlformats.org/officeDocument/2006/relationships/image" Target="../media/image128.png"/><Relationship Id="rId5" Type="http://schemas.openxmlformats.org/officeDocument/2006/relationships/image" Target="../media/image125.png"/><Relationship Id="rId15" Type="http://schemas.openxmlformats.org/officeDocument/2006/relationships/image" Target="../media/image131.png"/><Relationship Id="rId10" Type="http://schemas.openxmlformats.org/officeDocument/2006/relationships/image" Target="../media/image118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Relationship Id="rId14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10.png"/><Relationship Id="rId7" Type="http://schemas.openxmlformats.org/officeDocument/2006/relationships/image" Target="../media/image138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11" Type="http://schemas.openxmlformats.org/officeDocument/2006/relationships/image" Target="../media/image142.png"/><Relationship Id="rId5" Type="http://schemas.openxmlformats.org/officeDocument/2006/relationships/image" Target="../media/image136.png"/><Relationship Id="rId10" Type="http://schemas.openxmlformats.org/officeDocument/2006/relationships/image" Target="../media/image141.png"/><Relationship Id="rId4" Type="http://schemas.openxmlformats.org/officeDocument/2006/relationships/image" Target="../media/image132.jpg"/><Relationship Id="rId9" Type="http://schemas.openxmlformats.org/officeDocument/2006/relationships/image" Target="../media/image14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2.jp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30.png"/><Relationship Id="rId3" Type="http://schemas.openxmlformats.org/officeDocument/2006/relationships/image" Target="../media/image124.png"/><Relationship Id="rId7" Type="http://schemas.openxmlformats.org/officeDocument/2006/relationships/image" Target="../media/image127.png"/><Relationship Id="rId12" Type="http://schemas.openxmlformats.org/officeDocument/2006/relationships/image" Target="../media/image129.png"/><Relationship Id="rId2" Type="http://schemas.openxmlformats.org/officeDocument/2006/relationships/image" Target="../media/image123.png"/><Relationship Id="rId16" Type="http://schemas.openxmlformats.org/officeDocument/2006/relationships/image" Target="../media/image13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11" Type="http://schemas.openxmlformats.org/officeDocument/2006/relationships/image" Target="../media/image128.png"/><Relationship Id="rId5" Type="http://schemas.openxmlformats.org/officeDocument/2006/relationships/image" Target="../media/image125.png"/><Relationship Id="rId15" Type="http://schemas.openxmlformats.org/officeDocument/2006/relationships/image" Target="../media/image131.png"/><Relationship Id="rId10" Type="http://schemas.openxmlformats.org/officeDocument/2006/relationships/image" Target="../media/image118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Relationship Id="rId14" Type="http://schemas.openxmlformats.org/officeDocument/2006/relationships/image" Target="../media/image1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30.png"/><Relationship Id="rId18" Type="http://schemas.openxmlformats.org/officeDocument/2006/relationships/image" Target="../media/image134.png"/><Relationship Id="rId3" Type="http://schemas.openxmlformats.org/officeDocument/2006/relationships/image" Target="../media/image124.png"/><Relationship Id="rId7" Type="http://schemas.openxmlformats.org/officeDocument/2006/relationships/image" Target="../media/image127.png"/><Relationship Id="rId12" Type="http://schemas.openxmlformats.org/officeDocument/2006/relationships/image" Target="../media/image129.png"/><Relationship Id="rId17" Type="http://schemas.openxmlformats.org/officeDocument/2006/relationships/image" Target="../media/image133.png"/><Relationship Id="rId2" Type="http://schemas.openxmlformats.org/officeDocument/2006/relationships/image" Target="../media/image123.png"/><Relationship Id="rId16" Type="http://schemas.openxmlformats.org/officeDocument/2006/relationships/image" Target="../media/image13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11" Type="http://schemas.openxmlformats.org/officeDocument/2006/relationships/image" Target="../media/image128.png"/><Relationship Id="rId5" Type="http://schemas.openxmlformats.org/officeDocument/2006/relationships/image" Target="../media/image125.png"/><Relationship Id="rId15" Type="http://schemas.openxmlformats.org/officeDocument/2006/relationships/image" Target="../media/image131.png"/><Relationship Id="rId10" Type="http://schemas.openxmlformats.org/officeDocument/2006/relationships/image" Target="../media/image118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Relationship Id="rId14" Type="http://schemas.openxmlformats.org/officeDocument/2006/relationships/image" Target="../media/image1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7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jpg"/><Relationship Id="rId3" Type="http://schemas.openxmlformats.org/officeDocument/2006/relationships/image" Target="../media/image159.png"/><Relationship Id="rId7" Type="http://schemas.openxmlformats.org/officeDocument/2006/relationships/image" Target="../media/image163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5" Type="http://schemas.openxmlformats.org/officeDocument/2006/relationships/image" Target="../media/image161.png"/><Relationship Id="rId10" Type="http://schemas.openxmlformats.org/officeDocument/2006/relationships/image" Target="../media/image166.png"/><Relationship Id="rId4" Type="http://schemas.openxmlformats.org/officeDocument/2006/relationships/image" Target="../media/image160.png"/><Relationship Id="rId9" Type="http://schemas.openxmlformats.org/officeDocument/2006/relationships/image" Target="../media/image165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13" Type="http://schemas.openxmlformats.org/officeDocument/2006/relationships/image" Target="../media/image178.png"/><Relationship Id="rId18" Type="http://schemas.openxmlformats.org/officeDocument/2006/relationships/image" Target="../media/image183.png"/><Relationship Id="rId3" Type="http://schemas.openxmlformats.org/officeDocument/2006/relationships/image" Target="../media/image168.png"/><Relationship Id="rId7" Type="http://schemas.openxmlformats.org/officeDocument/2006/relationships/image" Target="../media/image172.png"/><Relationship Id="rId12" Type="http://schemas.openxmlformats.org/officeDocument/2006/relationships/image" Target="../media/image177.png"/><Relationship Id="rId17" Type="http://schemas.openxmlformats.org/officeDocument/2006/relationships/image" Target="../media/image182.png"/><Relationship Id="rId2" Type="http://schemas.openxmlformats.org/officeDocument/2006/relationships/image" Target="../media/image167.png"/><Relationship Id="rId16" Type="http://schemas.openxmlformats.org/officeDocument/2006/relationships/image" Target="../media/image18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1.png"/><Relationship Id="rId11" Type="http://schemas.openxmlformats.org/officeDocument/2006/relationships/image" Target="../media/image176.png"/><Relationship Id="rId5" Type="http://schemas.openxmlformats.org/officeDocument/2006/relationships/image" Target="../media/image170.png"/><Relationship Id="rId15" Type="http://schemas.openxmlformats.org/officeDocument/2006/relationships/image" Target="../media/image180.png"/><Relationship Id="rId10" Type="http://schemas.openxmlformats.org/officeDocument/2006/relationships/image" Target="../media/image175.png"/><Relationship Id="rId4" Type="http://schemas.openxmlformats.org/officeDocument/2006/relationships/image" Target="../media/image169.png"/><Relationship Id="rId9" Type="http://schemas.openxmlformats.org/officeDocument/2006/relationships/image" Target="../media/image174.png"/><Relationship Id="rId14" Type="http://schemas.openxmlformats.org/officeDocument/2006/relationships/image" Target="../media/image179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png"/><Relationship Id="rId7" Type="http://schemas.openxmlformats.org/officeDocument/2006/relationships/image" Target="../media/image189.png"/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8.png"/><Relationship Id="rId5" Type="http://schemas.openxmlformats.org/officeDocument/2006/relationships/image" Target="../media/image187.png"/><Relationship Id="rId4" Type="http://schemas.openxmlformats.org/officeDocument/2006/relationships/image" Target="../media/image18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1.png"/><Relationship Id="rId4" Type="http://schemas.openxmlformats.org/officeDocument/2006/relationships/image" Target="../media/image190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png"/><Relationship Id="rId3" Type="http://schemas.openxmlformats.org/officeDocument/2006/relationships/image" Target="../media/image10.png"/><Relationship Id="rId7" Type="http://schemas.openxmlformats.org/officeDocument/2006/relationships/image" Target="../media/image196.png"/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5.png"/><Relationship Id="rId5" Type="http://schemas.openxmlformats.org/officeDocument/2006/relationships/image" Target="../media/image194.png"/><Relationship Id="rId10" Type="http://schemas.openxmlformats.org/officeDocument/2006/relationships/image" Target="../media/image199.png"/><Relationship Id="rId4" Type="http://schemas.openxmlformats.org/officeDocument/2006/relationships/image" Target="../media/image132.jpg"/><Relationship Id="rId9" Type="http://schemas.openxmlformats.org/officeDocument/2006/relationships/image" Target="../media/image198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10.png"/><Relationship Id="rId7" Type="http://schemas.openxmlformats.org/officeDocument/2006/relationships/image" Target="../media/image138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11" Type="http://schemas.openxmlformats.org/officeDocument/2006/relationships/image" Target="../media/image142.png"/><Relationship Id="rId5" Type="http://schemas.openxmlformats.org/officeDocument/2006/relationships/image" Target="../media/image136.png"/><Relationship Id="rId10" Type="http://schemas.openxmlformats.org/officeDocument/2006/relationships/image" Target="../media/image141.png"/><Relationship Id="rId4" Type="http://schemas.openxmlformats.org/officeDocument/2006/relationships/image" Target="../media/image132.jpg"/><Relationship Id="rId9" Type="http://schemas.openxmlformats.org/officeDocument/2006/relationships/image" Target="../media/image1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1.png"/><Relationship Id="rId4" Type="http://schemas.openxmlformats.org/officeDocument/2006/relationships/image" Target="../media/image190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0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png"/><Relationship Id="rId3" Type="http://schemas.openxmlformats.org/officeDocument/2006/relationships/image" Target="../media/image202.png"/><Relationship Id="rId7" Type="http://schemas.openxmlformats.org/officeDocument/2006/relationships/image" Target="../media/image206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5.png"/><Relationship Id="rId5" Type="http://schemas.openxmlformats.org/officeDocument/2006/relationships/image" Target="../media/image204.png"/><Relationship Id="rId10" Type="http://schemas.openxmlformats.org/officeDocument/2006/relationships/image" Target="../media/image209.png"/><Relationship Id="rId4" Type="http://schemas.openxmlformats.org/officeDocument/2006/relationships/image" Target="../media/image203.png"/><Relationship Id="rId9" Type="http://schemas.openxmlformats.org/officeDocument/2006/relationships/image" Target="../media/image208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21868" y="7801526"/>
            <a:ext cx="1196975" cy="264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0"/>
              </a:lnSpc>
            </a:pPr>
            <a:r>
              <a:rPr lang="en-US" sz="1700" b="1" spc="-5" dirty="0" err="1">
                <a:solidFill>
                  <a:srgbClr val="FFFFFF"/>
                </a:solidFill>
                <a:latin typeface="Calibri"/>
                <a:cs typeface="Calibri"/>
              </a:rPr>
              <a:t>Vcube</a:t>
            </a:r>
            <a:endParaRPr sz="17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911273"/>
            <a:ext cx="14630400" cy="4318635"/>
          </a:xfrm>
          <a:custGeom>
            <a:avLst/>
            <a:gdLst/>
            <a:ahLst/>
            <a:cxnLst/>
            <a:rect l="l" t="t" r="r" b="b"/>
            <a:pathLst>
              <a:path w="14630400" h="4318634">
                <a:moveTo>
                  <a:pt x="14630400" y="0"/>
                </a:moveTo>
                <a:lnTo>
                  <a:pt x="0" y="0"/>
                </a:lnTo>
                <a:lnTo>
                  <a:pt x="0" y="4318326"/>
                </a:lnTo>
                <a:lnTo>
                  <a:pt x="14630400" y="4318326"/>
                </a:lnTo>
                <a:lnTo>
                  <a:pt x="14630400" y="0"/>
                </a:lnTo>
                <a:close/>
              </a:path>
            </a:pathLst>
          </a:custGeom>
          <a:solidFill>
            <a:srgbClr val="2B4A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25826" y="4023867"/>
            <a:ext cx="64103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65" dirty="0">
                <a:solidFill>
                  <a:srgbClr val="FFFFFF"/>
                </a:solidFill>
                <a:latin typeface="Calibri Light"/>
                <a:cs typeface="Calibri Light"/>
              </a:rPr>
              <a:t>AWS</a:t>
            </a:r>
            <a:r>
              <a:rPr sz="4000" spc="-1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Fargate</a:t>
            </a:r>
            <a:r>
              <a:rPr sz="4000" spc="-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 Light"/>
                <a:cs typeface="Calibri Light"/>
              </a:rPr>
              <a:t>&amp;</a:t>
            </a:r>
            <a:r>
              <a:rPr sz="4000" spc="-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libri Light"/>
                <a:cs typeface="Calibri Light"/>
              </a:rPr>
              <a:t>ECS</a:t>
            </a:r>
            <a:r>
              <a:rPr sz="4000" spc="-1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libri Light"/>
                <a:cs typeface="Calibri Light"/>
              </a:rPr>
              <a:t>Masterclass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25826" y="6480049"/>
            <a:ext cx="9046974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900" spc="-20" dirty="0">
                <a:solidFill>
                  <a:srgbClr val="FFFFFF"/>
                </a:solidFill>
                <a:latin typeface="Calibri"/>
                <a:cs typeface="Calibri"/>
              </a:rPr>
              <a:t>Madhukar Reddy Venna</a:t>
            </a:r>
            <a:endParaRPr sz="2900" dirty="0">
              <a:latin typeface="Calibri"/>
              <a:cs typeface="Calibri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3B4E45-0A89-47FE-9BD3-90F254FD3A1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1610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605E505-D0FE-4987-9FCF-35E22623A4B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lang="en-US"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064" marR="5080" indent="-2032000">
              <a:lnSpc>
                <a:spcPts val="8810"/>
              </a:lnSpc>
            </a:pPr>
            <a:r>
              <a:rPr spc="-105" dirty="0"/>
              <a:t>AWS</a:t>
            </a:r>
            <a:r>
              <a:rPr spc="-20" dirty="0"/>
              <a:t> </a:t>
            </a:r>
            <a:r>
              <a:rPr spc="-85" dirty="0"/>
              <a:t>Fargate</a:t>
            </a:r>
            <a:r>
              <a:rPr spc="-2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spc="-40" dirty="0"/>
              <a:t>ECS </a:t>
            </a:r>
            <a:r>
              <a:rPr spc="-1570" dirty="0"/>
              <a:t> </a:t>
            </a:r>
            <a:r>
              <a:rPr spc="-35" dirty="0">
                <a:solidFill>
                  <a:srgbClr val="00B050"/>
                </a:solidFill>
              </a:rPr>
              <a:t>Clusters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04447" y="2481072"/>
            <a:ext cx="3078480" cy="308152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352" y="2575560"/>
            <a:ext cx="3078480" cy="307848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3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772" y="436371"/>
            <a:ext cx="1216088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b="0" spc="-55" dirty="0">
                <a:latin typeface="Calibri Light"/>
                <a:cs typeface="Calibri Light"/>
              </a:rPr>
              <a:t>Fargate</a:t>
            </a:r>
            <a:r>
              <a:rPr sz="4600" b="0" spc="-5" dirty="0">
                <a:latin typeface="Calibri Light"/>
                <a:cs typeface="Calibri Light"/>
              </a:rPr>
              <a:t> </a:t>
            </a:r>
            <a:r>
              <a:rPr sz="4600" b="0" dirty="0">
                <a:latin typeface="Calibri Light"/>
                <a:cs typeface="Calibri Light"/>
              </a:rPr>
              <a:t>&amp; </a:t>
            </a:r>
            <a:r>
              <a:rPr sz="4600" b="0" spc="-15" dirty="0">
                <a:latin typeface="Calibri Light"/>
                <a:cs typeface="Calibri Light"/>
              </a:rPr>
              <a:t>ECS</a:t>
            </a:r>
            <a:r>
              <a:rPr sz="4600" b="0" dirty="0">
                <a:latin typeface="Calibri Light"/>
                <a:cs typeface="Calibri Light"/>
              </a:rPr>
              <a:t> </a:t>
            </a:r>
            <a:r>
              <a:rPr sz="4600" b="0" spc="-15" dirty="0">
                <a:latin typeface="Calibri Light"/>
                <a:cs typeface="Calibri Light"/>
              </a:rPr>
              <a:t>Fundamentals</a:t>
            </a:r>
            <a:r>
              <a:rPr sz="4600" b="0" spc="-10" dirty="0">
                <a:latin typeface="Calibri Light"/>
                <a:cs typeface="Calibri Light"/>
              </a:rPr>
              <a:t> </a:t>
            </a:r>
            <a:r>
              <a:rPr sz="4600" b="0" dirty="0">
                <a:latin typeface="Calibri Light"/>
                <a:cs typeface="Calibri Light"/>
              </a:rPr>
              <a:t>–</a:t>
            </a:r>
            <a:r>
              <a:rPr sz="4600" b="0" spc="-10" dirty="0">
                <a:latin typeface="Calibri Light"/>
                <a:cs typeface="Calibri Light"/>
              </a:rPr>
              <a:t> </a:t>
            </a:r>
            <a:r>
              <a:rPr sz="4600" b="0" spc="-30" dirty="0">
                <a:solidFill>
                  <a:srgbClr val="00B050"/>
                </a:solidFill>
                <a:latin typeface="Calibri Light"/>
                <a:cs typeface="Calibri Light"/>
              </a:rPr>
              <a:t>Clusters</a:t>
            </a:r>
            <a:r>
              <a:rPr sz="4600" b="0" spc="-10" dirty="0">
                <a:solidFill>
                  <a:srgbClr val="00B050"/>
                </a:solidFill>
                <a:latin typeface="Calibri Light"/>
                <a:cs typeface="Calibri Light"/>
              </a:rPr>
              <a:t> </a:t>
            </a:r>
            <a:r>
              <a:rPr sz="4600" b="0" spc="-20" dirty="0">
                <a:solidFill>
                  <a:srgbClr val="00B050"/>
                </a:solidFill>
                <a:latin typeface="Calibri Light"/>
                <a:cs typeface="Calibri Light"/>
              </a:rPr>
              <a:t>Introduction</a:t>
            </a:r>
            <a:endParaRPr sz="46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21568" y="4620767"/>
            <a:ext cx="1115568" cy="11125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56776" y="4599432"/>
            <a:ext cx="1112520" cy="111556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963635" y="2545875"/>
            <a:ext cx="3404235" cy="653415"/>
          </a:xfrm>
          <a:prstGeom prst="rect">
            <a:avLst/>
          </a:prstGeom>
          <a:solidFill>
            <a:srgbClr val="0070C0"/>
          </a:solidFill>
        </p:spPr>
        <p:txBody>
          <a:bodyPr vert="horz" wrap="square" lIns="0" tIns="146050" rIns="0" bIns="0" rtlCol="0">
            <a:spAutoFit/>
          </a:bodyPr>
          <a:lstStyle/>
          <a:p>
            <a:pPr marL="713105">
              <a:lnSpc>
                <a:spcPct val="100000"/>
              </a:lnSpc>
              <a:spcBef>
                <a:spcPts val="1150"/>
              </a:spcBef>
            </a:pP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ECS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Cluster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Types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473" y="1786635"/>
            <a:ext cx="7388859" cy="521970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87020" marR="644525" indent="-274320">
              <a:lnSpc>
                <a:spcPts val="3600"/>
              </a:lnSpc>
              <a:spcBef>
                <a:spcPts val="620"/>
              </a:spcBef>
              <a:buFont typeface="Arial MT"/>
              <a:buChar char="•"/>
              <a:tabLst>
                <a:tab pos="287020" algn="l"/>
              </a:tabLst>
            </a:pPr>
            <a:r>
              <a:rPr sz="3400" spc="-65" dirty="0">
                <a:latin typeface="Calibri"/>
                <a:cs typeface="Calibri"/>
              </a:rPr>
              <a:t>We</a:t>
            </a:r>
            <a:r>
              <a:rPr sz="3400" spc="-25" dirty="0">
                <a:latin typeface="Calibri"/>
                <a:cs typeface="Calibri"/>
              </a:rPr>
              <a:t> have</a:t>
            </a:r>
            <a:r>
              <a:rPr sz="3400" spc="-20" dirty="0">
                <a:latin typeface="Calibri"/>
                <a:cs typeface="Calibri"/>
              </a:rPr>
              <a:t> </a:t>
            </a:r>
            <a:r>
              <a:rPr sz="3400" dirty="0">
                <a:solidFill>
                  <a:srgbClr val="0070C0"/>
                </a:solidFill>
                <a:latin typeface="Calibri"/>
                <a:cs typeface="Calibri"/>
              </a:rPr>
              <a:t>3</a:t>
            </a:r>
            <a:r>
              <a:rPr sz="3400" spc="-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0070C0"/>
                </a:solidFill>
                <a:latin typeface="Calibri"/>
                <a:cs typeface="Calibri"/>
              </a:rPr>
              <a:t>types</a:t>
            </a:r>
            <a:r>
              <a:rPr sz="3400" spc="-2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latin typeface="Calibri"/>
                <a:cs typeface="Calibri"/>
              </a:rPr>
              <a:t>of</a:t>
            </a:r>
            <a:r>
              <a:rPr sz="3400" spc="-20" dirty="0">
                <a:latin typeface="Calibri"/>
                <a:cs typeface="Calibri"/>
              </a:rPr>
              <a:t> </a:t>
            </a:r>
            <a:r>
              <a:rPr sz="3400" spc="-15" dirty="0">
                <a:latin typeface="Calibri"/>
                <a:cs typeface="Calibri"/>
              </a:rPr>
              <a:t>cluster </a:t>
            </a:r>
            <a:r>
              <a:rPr sz="3400" spc="-20" dirty="0">
                <a:latin typeface="Calibri"/>
                <a:cs typeface="Calibri"/>
              </a:rPr>
              <a:t>templates </a:t>
            </a:r>
            <a:r>
              <a:rPr sz="3400" spc="-755" dirty="0">
                <a:latin typeface="Calibri"/>
                <a:cs typeface="Calibri"/>
              </a:rPr>
              <a:t> </a:t>
            </a:r>
            <a:r>
              <a:rPr sz="3400" spc="-20" dirty="0">
                <a:latin typeface="Calibri"/>
                <a:cs typeface="Calibri"/>
              </a:rPr>
              <a:t>available </a:t>
            </a:r>
            <a:r>
              <a:rPr sz="3400" spc="-5" dirty="0">
                <a:latin typeface="Calibri"/>
                <a:cs typeface="Calibri"/>
              </a:rPr>
              <a:t>in</a:t>
            </a:r>
            <a:r>
              <a:rPr sz="3400" spc="-10" dirty="0">
                <a:latin typeface="Calibri"/>
                <a:cs typeface="Calibri"/>
              </a:rPr>
              <a:t> </a:t>
            </a:r>
            <a:r>
              <a:rPr sz="3400" spc="-15" dirty="0">
                <a:latin typeface="Calibri"/>
                <a:cs typeface="Calibri"/>
              </a:rPr>
              <a:t>ECS.</a:t>
            </a:r>
            <a:endParaRPr sz="3400">
              <a:latin typeface="Calibri"/>
              <a:cs typeface="Calibri"/>
            </a:endParaRPr>
          </a:p>
          <a:p>
            <a:pPr marL="835660" lvl="1" indent="-27432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835660" algn="l"/>
              </a:tabLst>
            </a:pPr>
            <a:r>
              <a:rPr sz="2900" spc="-35" dirty="0">
                <a:latin typeface="Calibri"/>
                <a:cs typeface="Calibri"/>
              </a:rPr>
              <a:t>Fargate </a:t>
            </a:r>
            <a:r>
              <a:rPr sz="2900" dirty="0">
                <a:latin typeface="Calibri"/>
                <a:cs typeface="Calibri"/>
              </a:rPr>
              <a:t>-</a:t>
            </a:r>
            <a:r>
              <a:rPr sz="2900" spc="-30" dirty="0">
                <a:latin typeface="Calibri"/>
                <a:cs typeface="Calibri"/>
              </a:rPr>
              <a:t> </a:t>
            </a:r>
            <a:r>
              <a:rPr sz="2900" spc="-5" dirty="0">
                <a:latin typeface="Calibri"/>
                <a:cs typeface="Calibri"/>
              </a:rPr>
              <a:t>Serverless</a:t>
            </a:r>
            <a:endParaRPr sz="2900">
              <a:latin typeface="Calibri"/>
              <a:cs typeface="Calibri"/>
            </a:endParaRPr>
          </a:p>
          <a:p>
            <a:pPr marL="835660" lvl="1" indent="-27432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835660" algn="l"/>
              </a:tabLst>
            </a:pPr>
            <a:r>
              <a:rPr sz="2900" spc="-15" dirty="0">
                <a:latin typeface="Calibri"/>
                <a:cs typeface="Calibri"/>
              </a:rPr>
              <a:t>EC2</a:t>
            </a:r>
            <a:r>
              <a:rPr sz="2900" spc="-3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–</a:t>
            </a:r>
            <a:r>
              <a:rPr sz="2900" spc="-2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Linux</a:t>
            </a:r>
            <a:endParaRPr sz="2900">
              <a:latin typeface="Calibri"/>
              <a:cs typeface="Calibri"/>
            </a:endParaRPr>
          </a:p>
          <a:p>
            <a:pPr marL="835660" lvl="1" indent="-27432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835660" algn="l"/>
              </a:tabLst>
            </a:pPr>
            <a:r>
              <a:rPr sz="2900" spc="-15" dirty="0">
                <a:latin typeface="Calibri"/>
                <a:cs typeface="Calibri"/>
              </a:rPr>
              <a:t>EC2</a:t>
            </a:r>
            <a:r>
              <a:rPr sz="2900" spc="-2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-</a:t>
            </a:r>
            <a:r>
              <a:rPr sz="2900" spc="-35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Windows</a:t>
            </a:r>
            <a:endParaRPr sz="2900">
              <a:latin typeface="Calibri"/>
              <a:cs typeface="Calibri"/>
            </a:endParaRPr>
          </a:p>
          <a:p>
            <a:pPr marL="287020" marR="626745" indent="-274320">
              <a:lnSpc>
                <a:spcPts val="3700"/>
              </a:lnSpc>
              <a:spcBef>
                <a:spcPts val="1165"/>
              </a:spcBef>
              <a:buFont typeface="Arial MT"/>
              <a:buChar char="•"/>
              <a:tabLst>
                <a:tab pos="287020" algn="l"/>
              </a:tabLst>
            </a:pPr>
            <a:r>
              <a:rPr sz="3400" spc="-5" dirty="0">
                <a:latin typeface="Calibri"/>
                <a:cs typeface="Calibri"/>
              </a:rPr>
              <a:t>An </a:t>
            </a:r>
            <a:r>
              <a:rPr sz="3400" spc="-15" dirty="0">
                <a:latin typeface="Calibri"/>
                <a:cs typeface="Calibri"/>
              </a:rPr>
              <a:t>ECS cluster </a:t>
            </a:r>
            <a:r>
              <a:rPr sz="3400" spc="-5" dirty="0">
                <a:latin typeface="Calibri"/>
                <a:cs typeface="Calibri"/>
              </a:rPr>
              <a:t>is </a:t>
            </a:r>
            <a:r>
              <a:rPr sz="3400" dirty="0">
                <a:latin typeface="Calibri"/>
                <a:cs typeface="Calibri"/>
              </a:rPr>
              <a:t>a </a:t>
            </a:r>
            <a:r>
              <a:rPr sz="3400" spc="-10" dirty="0">
                <a:latin typeface="Calibri"/>
                <a:cs typeface="Calibri"/>
              </a:rPr>
              <a:t>logical grouping </a:t>
            </a:r>
            <a:r>
              <a:rPr sz="3400" spc="-5" dirty="0">
                <a:latin typeface="Calibri"/>
                <a:cs typeface="Calibri"/>
              </a:rPr>
              <a:t>of </a:t>
            </a:r>
            <a:r>
              <a:rPr sz="3400" spc="-755" dirty="0">
                <a:latin typeface="Calibri"/>
                <a:cs typeface="Calibri"/>
              </a:rPr>
              <a:t> </a:t>
            </a:r>
            <a:r>
              <a:rPr sz="3400" spc="-20" dirty="0">
                <a:solidFill>
                  <a:srgbClr val="0070C0"/>
                </a:solidFill>
                <a:latin typeface="Calibri"/>
                <a:cs typeface="Calibri"/>
              </a:rPr>
              <a:t>tasks </a:t>
            </a:r>
            <a:r>
              <a:rPr sz="3400" spc="-5" dirty="0">
                <a:latin typeface="Calibri"/>
                <a:cs typeface="Calibri"/>
              </a:rPr>
              <a:t>or </a:t>
            </a:r>
            <a:r>
              <a:rPr sz="3400" spc="-5" dirty="0">
                <a:solidFill>
                  <a:srgbClr val="0070C0"/>
                </a:solidFill>
                <a:latin typeface="Calibri"/>
                <a:cs typeface="Calibri"/>
              </a:rPr>
              <a:t>services</a:t>
            </a:r>
            <a:r>
              <a:rPr sz="3400" spc="-5" dirty="0">
                <a:latin typeface="Calibri"/>
                <a:cs typeface="Calibri"/>
              </a:rPr>
              <a:t>.</a:t>
            </a:r>
            <a:endParaRPr sz="34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50"/>
              </a:spcBef>
              <a:buFont typeface="Arial MT"/>
              <a:buChar char="•"/>
              <a:tabLst>
                <a:tab pos="287020" algn="l"/>
              </a:tabLst>
            </a:pPr>
            <a:r>
              <a:rPr sz="3400" spc="-20" dirty="0">
                <a:latin typeface="Calibri"/>
                <a:cs typeface="Calibri"/>
              </a:rPr>
              <a:t>Clusters</a:t>
            </a:r>
            <a:r>
              <a:rPr sz="3400" spc="-35" dirty="0">
                <a:latin typeface="Calibri"/>
                <a:cs typeface="Calibri"/>
              </a:rPr>
              <a:t> </a:t>
            </a:r>
            <a:r>
              <a:rPr sz="3400" spc="-20" dirty="0">
                <a:latin typeface="Calibri"/>
                <a:cs typeface="Calibri"/>
              </a:rPr>
              <a:t>are</a:t>
            </a:r>
            <a:r>
              <a:rPr sz="3400" spc="-30" dirty="0"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0070C0"/>
                </a:solidFill>
                <a:latin typeface="Calibri"/>
                <a:cs typeface="Calibri"/>
              </a:rPr>
              <a:t>Region-specific</a:t>
            </a:r>
            <a:r>
              <a:rPr sz="3400" spc="-10" dirty="0">
                <a:latin typeface="Calibri"/>
                <a:cs typeface="Calibri"/>
              </a:rPr>
              <a:t>.</a:t>
            </a:r>
            <a:endParaRPr sz="3400">
              <a:latin typeface="Calibri"/>
              <a:cs typeface="Calibri"/>
            </a:endParaRPr>
          </a:p>
          <a:p>
            <a:pPr marL="287020" marR="5080" indent="-274320">
              <a:lnSpc>
                <a:spcPts val="3720"/>
              </a:lnSpc>
              <a:spcBef>
                <a:spcPts val="1145"/>
              </a:spcBef>
              <a:buFont typeface="Arial MT"/>
              <a:buChar char="•"/>
              <a:tabLst>
                <a:tab pos="287020" algn="l"/>
              </a:tabLst>
            </a:pPr>
            <a:r>
              <a:rPr sz="3400" spc="-20" dirty="0">
                <a:latin typeface="Calibri"/>
                <a:cs typeface="Calibri"/>
              </a:rPr>
              <a:t>Clusters </a:t>
            </a:r>
            <a:r>
              <a:rPr sz="3400" spc="-15" dirty="0">
                <a:latin typeface="Calibri"/>
                <a:cs typeface="Calibri"/>
              </a:rPr>
              <a:t>can </a:t>
            </a:r>
            <a:r>
              <a:rPr sz="3400" spc="-20" dirty="0">
                <a:latin typeface="Calibri"/>
                <a:cs typeface="Calibri"/>
              </a:rPr>
              <a:t>contain </a:t>
            </a:r>
            <a:r>
              <a:rPr sz="3400" spc="-20" dirty="0">
                <a:solidFill>
                  <a:srgbClr val="0070C0"/>
                </a:solidFill>
                <a:latin typeface="Calibri"/>
                <a:cs typeface="Calibri"/>
              </a:rPr>
              <a:t>tasks </a:t>
            </a:r>
            <a:r>
              <a:rPr sz="3400" spc="-5" dirty="0">
                <a:latin typeface="Calibri"/>
                <a:cs typeface="Calibri"/>
              </a:rPr>
              <a:t>using both the </a:t>
            </a:r>
            <a:r>
              <a:rPr sz="3400" spc="-755" dirty="0">
                <a:latin typeface="Calibri"/>
                <a:cs typeface="Calibri"/>
              </a:rPr>
              <a:t> </a:t>
            </a:r>
            <a:r>
              <a:rPr sz="3400" spc="-45" dirty="0">
                <a:solidFill>
                  <a:srgbClr val="0070C0"/>
                </a:solidFill>
                <a:latin typeface="Calibri"/>
                <a:cs typeface="Calibri"/>
              </a:rPr>
              <a:t>Fargate</a:t>
            </a:r>
            <a:r>
              <a:rPr sz="3400" spc="-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latin typeface="Calibri"/>
                <a:cs typeface="Calibri"/>
              </a:rPr>
              <a:t>and</a:t>
            </a:r>
            <a:r>
              <a:rPr sz="3400" spc="-15" dirty="0">
                <a:latin typeface="Calibri"/>
                <a:cs typeface="Calibri"/>
              </a:rPr>
              <a:t> </a:t>
            </a:r>
            <a:r>
              <a:rPr sz="3400" spc="-15" dirty="0">
                <a:solidFill>
                  <a:srgbClr val="0070C0"/>
                </a:solidFill>
                <a:latin typeface="Calibri"/>
                <a:cs typeface="Calibri"/>
              </a:rPr>
              <a:t>EC2</a:t>
            </a:r>
            <a:r>
              <a:rPr sz="3400" spc="-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latin typeface="Calibri"/>
                <a:cs typeface="Calibri"/>
              </a:rPr>
              <a:t>launch</a:t>
            </a:r>
            <a:r>
              <a:rPr sz="3400" spc="-15" dirty="0">
                <a:latin typeface="Calibri"/>
                <a:cs typeface="Calibri"/>
              </a:rPr>
              <a:t> </a:t>
            </a:r>
            <a:r>
              <a:rPr sz="3400" spc="-5" dirty="0">
                <a:latin typeface="Calibri"/>
                <a:cs typeface="Calibri"/>
              </a:rPr>
              <a:t>types.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78686" y="4457962"/>
            <a:ext cx="1476375" cy="1581150"/>
          </a:xfrm>
          <a:prstGeom prst="rect">
            <a:avLst/>
          </a:prstGeom>
          <a:ln w="25400">
            <a:solidFill>
              <a:srgbClr val="3B3B6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Times New Roman"/>
              <a:cs typeface="Times New Roman"/>
            </a:endParaRPr>
          </a:p>
          <a:p>
            <a:pPr marL="33020">
              <a:lnSpc>
                <a:spcPct val="100000"/>
              </a:lnSpc>
              <a:spcBef>
                <a:spcPts val="5"/>
              </a:spcBef>
            </a:pPr>
            <a:r>
              <a:rPr sz="1400" spc="-20" dirty="0">
                <a:latin typeface="Calibri"/>
                <a:cs typeface="Calibri"/>
              </a:rPr>
              <a:t>Fargate </a:t>
            </a:r>
            <a:r>
              <a:rPr sz="1400" spc="-5" dirty="0">
                <a:latin typeface="Calibri"/>
                <a:cs typeface="Calibri"/>
              </a:rPr>
              <a:t>(Serverless)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81359" y="4453609"/>
            <a:ext cx="1476375" cy="1581150"/>
          </a:xfrm>
          <a:prstGeom prst="rect">
            <a:avLst/>
          </a:prstGeom>
          <a:ln w="25400">
            <a:solidFill>
              <a:srgbClr val="3B3B6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imes New Roman"/>
              <a:cs typeface="Times New Roman"/>
            </a:endParaRPr>
          </a:p>
          <a:p>
            <a:pPr marL="168910">
              <a:lnSpc>
                <a:spcPts val="2105"/>
              </a:lnSpc>
            </a:pPr>
            <a:r>
              <a:rPr sz="1800" spc="-10" dirty="0">
                <a:latin typeface="Calibri"/>
                <a:cs typeface="Calibri"/>
              </a:rPr>
              <a:t>EC2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Linux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737592" y="4620767"/>
            <a:ext cx="1115567" cy="111251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596768" y="4453609"/>
            <a:ext cx="1476375" cy="1581150"/>
          </a:xfrm>
          <a:prstGeom prst="rect">
            <a:avLst/>
          </a:prstGeom>
          <a:ln w="25400">
            <a:solidFill>
              <a:srgbClr val="3B3B6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5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</a:pPr>
            <a:r>
              <a:rPr sz="1700" spc="-10" dirty="0">
                <a:latin typeface="Calibri"/>
                <a:cs typeface="Calibri"/>
              </a:rPr>
              <a:t>EC2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+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Windows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816731" y="3195091"/>
            <a:ext cx="3518535" cy="1263015"/>
          </a:xfrm>
          <a:custGeom>
            <a:avLst/>
            <a:gdLst/>
            <a:ahLst/>
            <a:cxnLst/>
            <a:rect l="l" t="t" r="r" b="b"/>
            <a:pathLst>
              <a:path w="3518534" h="1263014">
                <a:moveTo>
                  <a:pt x="3518090" y="1258519"/>
                </a:moveTo>
                <a:lnTo>
                  <a:pt x="3500958" y="1224178"/>
                </a:lnTo>
                <a:lnTo>
                  <a:pt x="3480066" y="1182281"/>
                </a:lnTo>
                <a:lnTo>
                  <a:pt x="3460026" y="1208938"/>
                </a:lnTo>
                <a:lnTo>
                  <a:pt x="1851710" y="127"/>
                </a:lnTo>
                <a:lnTo>
                  <a:pt x="1848840" y="3937"/>
                </a:lnTo>
                <a:lnTo>
                  <a:pt x="1846173" y="0"/>
                </a:lnTo>
                <a:lnTo>
                  <a:pt x="60299" y="1216050"/>
                </a:lnTo>
                <a:lnTo>
                  <a:pt x="41541" y="1188491"/>
                </a:lnTo>
                <a:lnTo>
                  <a:pt x="0" y="1262875"/>
                </a:lnTo>
                <a:lnTo>
                  <a:pt x="84429" y="1251483"/>
                </a:lnTo>
                <a:lnTo>
                  <a:pt x="70535" y="1231074"/>
                </a:lnTo>
                <a:lnTo>
                  <a:pt x="65659" y="1223924"/>
                </a:lnTo>
                <a:lnTo>
                  <a:pt x="1843735" y="13182"/>
                </a:lnTo>
                <a:lnTo>
                  <a:pt x="1800720" y="1182204"/>
                </a:lnTo>
                <a:lnTo>
                  <a:pt x="1767408" y="1180973"/>
                </a:lnTo>
                <a:lnTo>
                  <a:pt x="1802676" y="1258519"/>
                </a:lnTo>
                <a:lnTo>
                  <a:pt x="1837283" y="1195235"/>
                </a:lnTo>
                <a:lnTo>
                  <a:pt x="1843557" y="1183779"/>
                </a:lnTo>
                <a:lnTo>
                  <a:pt x="1810232" y="1182547"/>
                </a:lnTo>
                <a:lnTo>
                  <a:pt x="1853272" y="13220"/>
                </a:lnTo>
                <a:lnTo>
                  <a:pt x="3454311" y="1216545"/>
                </a:lnTo>
                <a:lnTo>
                  <a:pt x="3434283" y="1243203"/>
                </a:lnTo>
                <a:lnTo>
                  <a:pt x="3518090" y="12585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3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2130" marR="5080" indent="-520065">
              <a:lnSpc>
                <a:spcPts val="8810"/>
              </a:lnSpc>
            </a:pPr>
            <a:r>
              <a:rPr spc="-105" dirty="0"/>
              <a:t>AWS</a:t>
            </a:r>
            <a:r>
              <a:rPr spc="-20" dirty="0"/>
              <a:t> </a:t>
            </a:r>
            <a:r>
              <a:rPr spc="-85" dirty="0"/>
              <a:t>Fargate</a:t>
            </a:r>
            <a:r>
              <a:rPr spc="-2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spc="-40" dirty="0"/>
              <a:t>ECS </a:t>
            </a:r>
            <a:r>
              <a:rPr spc="-1570" dirty="0"/>
              <a:t> </a:t>
            </a:r>
            <a:r>
              <a:rPr spc="-25" dirty="0">
                <a:solidFill>
                  <a:srgbClr val="00B050"/>
                </a:solidFill>
              </a:rPr>
              <a:t>Cluster </a:t>
            </a:r>
            <a:r>
              <a:rPr spc="-35" dirty="0">
                <a:solidFill>
                  <a:srgbClr val="00B050"/>
                </a:solidFill>
              </a:rPr>
              <a:t>Features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04447" y="2481072"/>
            <a:ext cx="3078480" cy="308152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352" y="2575560"/>
            <a:ext cx="3078480" cy="307848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3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818" y="3801277"/>
            <a:ext cx="1946910" cy="718820"/>
          </a:xfrm>
          <a:prstGeom prst="rect">
            <a:avLst/>
          </a:prstGeom>
          <a:solidFill>
            <a:srgbClr val="00B050"/>
          </a:solidFill>
        </p:spPr>
        <p:txBody>
          <a:bodyPr vert="horz" wrap="square" lIns="0" tIns="41275" rIns="0" bIns="0" rtlCol="0">
            <a:spAutoFit/>
          </a:bodyPr>
          <a:lstStyle/>
          <a:p>
            <a:pPr marL="158750" marR="151765" indent="404495">
              <a:lnSpc>
                <a:spcPct val="100000"/>
              </a:lnSpc>
              <a:spcBef>
                <a:spcPts val="325"/>
              </a:spcBef>
            </a:pP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Clusters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(Fargate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ECS)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60518" y="991393"/>
            <a:ext cx="1946910" cy="601345"/>
          </a:xfrm>
          <a:prstGeom prst="rect">
            <a:avLst/>
          </a:prstGeom>
          <a:solidFill>
            <a:srgbClr val="2B4A5E"/>
          </a:solidFill>
        </p:spPr>
        <p:txBody>
          <a:bodyPr vert="horz" wrap="square" lIns="0" tIns="135255" rIns="0" bIns="0" rtlCol="0">
            <a:spAutoFit/>
          </a:bodyPr>
          <a:lstStyle/>
          <a:p>
            <a:pPr marL="551180">
              <a:lnSpc>
                <a:spcPct val="100000"/>
              </a:lnSpc>
              <a:spcBef>
                <a:spcPts val="106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Services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60518" y="1723603"/>
            <a:ext cx="1946910" cy="601345"/>
          </a:xfrm>
          <a:prstGeom prst="rect">
            <a:avLst/>
          </a:prstGeom>
          <a:solidFill>
            <a:srgbClr val="2B4A5E"/>
          </a:solidFill>
        </p:spPr>
        <p:txBody>
          <a:bodyPr vert="horz" wrap="square" lIns="0" tIns="1346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60"/>
              </a:spcBef>
            </a:pP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Tasks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60518" y="2455120"/>
            <a:ext cx="1946910" cy="601345"/>
          </a:xfrm>
          <a:prstGeom prst="rect">
            <a:avLst/>
          </a:prstGeom>
          <a:solidFill>
            <a:srgbClr val="2B4A5E"/>
          </a:solidFill>
        </p:spPr>
        <p:txBody>
          <a:bodyPr vert="horz" wrap="square" lIns="0" tIns="134620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1060"/>
              </a:spcBef>
            </a:pP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ECS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Instances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60518" y="3186638"/>
            <a:ext cx="1946910" cy="601345"/>
          </a:xfrm>
          <a:prstGeom prst="rect">
            <a:avLst/>
          </a:prstGeom>
          <a:solidFill>
            <a:srgbClr val="2B4A5E"/>
          </a:solidFill>
        </p:spPr>
        <p:txBody>
          <a:bodyPr vert="horz" wrap="square" lIns="0" tIns="134620" rIns="0" bIns="0" rtlCol="0">
            <a:spAutoFit/>
          </a:bodyPr>
          <a:lstStyle/>
          <a:p>
            <a:pPr marL="580390">
              <a:lnSpc>
                <a:spcPct val="100000"/>
              </a:lnSpc>
              <a:spcBef>
                <a:spcPts val="106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60518" y="3918848"/>
            <a:ext cx="1946910" cy="601345"/>
          </a:xfrm>
          <a:prstGeom prst="rect">
            <a:avLst/>
          </a:prstGeom>
          <a:solidFill>
            <a:srgbClr val="2B4A5E"/>
          </a:solidFill>
        </p:spPr>
        <p:txBody>
          <a:bodyPr vert="horz" wrap="square" lIns="0" tIns="133985" rIns="0" bIns="0" rtlCol="0">
            <a:spAutoFit/>
          </a:bodyPr>
          <a:lstStyle/>
          <a:p>
            <a:pPr marL="138430">
              <a:lnSpc>
                <a:spcPct val="100000"/>
              </a:lnSpc>
              <a:spcBef>
                <a:spcPts val="1055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Scheduled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Tasks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60518" y="4650365"/>
            <a:ext cx="1946910" cy="601345"/>
          </a:xfrm>
          <a:prstGeom prst="rect">
            <a:avLst/>
          </a:prstGeom>
          <a:solidFill>
            <a:srgbClr val="2B4A5E"/>
          </a:solidFill>
        </p:spPr>
        <p:txBody>
          <a:bodyPr vert="horz" wrap="square" lIns="0" tIns="1339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5"/>
              </a:spcBef>
            </a:pP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Tags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60518" y="5476641"/>
            <a:ext cx="1946910" cy="601345"/>
          </a:xfrm>
          <a:prstGeom prst="rect">
            <a:avLst/>
          </a:prstGeom>
          <a:solidFill>
            <a:srgbClr val="2B4A5E"/>
          </a:solidFill>
        </p:spPr>
        <p:txBody>
          <a:bodyPr vert="horz" wrap="square" lIns="0" tIns="0" rIns="0" bIns="0" rtlCol="0">
            <a:spAutoFit/>
          </a:bodyPr>
          <a:lstStyle/>
          <a:p>
            <a:pPr marL="533400">
              <a:lnSpc>
                <a:spcPts val="2275"/>
              </a:lnSpc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Capacity</a:t>
            </a:r>
            <a:endParaRPr sz="2000">
              <a:latin typeface="Calibri"/>
              <a:cs typeface="Calibri"/>
            </a:endParaRPr>
          </a:p>
          <a:p>
            <a:pPr marL="489584">
              <a:lnSpc>
                <a:spcPct val="100000"/>
              </a:lnSpc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Providers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60518" y="6208849"/>
            <a:ext cx="1946910" cy="601345"/>
          </a:xfrm>
          <a:prstGeom prst="rect">
            <a:avLst/>
          </a:prstGeom>
          <a:solidFill>
            <a:srgbClr val="2B4A5E"/>
          </a:solidFill>
        </p:spPr>
        <p:txBody>
          <a:bodyPr vert="horz" wrap="square" lIns="0" tIns="135890" rIns="0" bIns="0" rtlCol="0">
            <a:spAutoFit/>
          </a:bodyPr>
          <a:lstStyle/>
          <a:p>
            <a:pPr marL="202565">
              <a:lnSpc>
                <a:spcPct val="100000"/>
              </a:lnSpc>
              <a:spcBef>
                <a:spcPts val="1070"/>
              </a:spcBef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Update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Cluster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60518" y="6940368"/>
            <a:ext cx="1946910" cy="601345"/>
          </a:xfrm>
          <a:prstGeom prst="rect">
            <a:avLst/>
          </a:prstGeom>
          <a:solidFill>
            <a:srgbClr val="2B4A5E"/>
          </a:solidFill>
        </p:spPr>
        <p:txBody>
          <a:bodyPr vert="horz" wrap="square" lIns="0" tIns="135890" rIns="0" bIns="0" rtlCol="0">
            <a:spAutoFit/>
          </a:bodyPr>
          <a:lstStyle/>
          <a:p>
            <a:pPr marL="244475">
              <a:lnSpc>
                <a:spcPct val="100000"/>
              </a:lnSpc>
              <a:spcBef>
                <a:spcPts val="1070"/>
              </a:spcBef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Delete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Cluster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020792" y="0"/>
            <a:ext cx="105892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5" dirty="0">
                <a:latin typeface="Calibri Light"/>
                <a:cs typeface="Calibri Light"/>
              </a:rPr>
              <a:t>Fargate</a:t>
            </a:r>
            <a:r>
              <a:rPr sz="4400" b="0" spc="5" dirty="0">
                <a:latin typeface="Calibri Light"/>
                <a:cs typeface="Calibri Light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&amp;</a:t>
            </a:r>
            <a:r>
              <a:rPr sz="4400" b="0" spc="5" dirty="0">
                <a:latin typeface="Calibri Light"/>
                <a:cs typeface="Calibri Light"/>
              </a:rPr>
              <a:t> </a:t>
            </a:r>
            <a:r>
              <a:rPr sz="4400" b="0" spc="-20" dirty="0">
                <a:latin typeface="Calibri Light"/>
                <a:cs typeface="Calibri Light"/>
              </a:rPr>
              <a:t>ECS</a:t>
            </a:r>
            <a:r>
              <a:rPr sz="4400" b="0" dirty="0">
                <a:latin typeface="Calibri Light"/>
                <a:cs typeface="Calibri Light"/>
              </a:rPr>
              <a:t> </a:t>
            </a:r>
            <a:r>
              <a:rPr sz="4400" b="0" spc="-15" dirty="0">
                <a:latin typeface="Calibri Light"/>
                <a:cs typeface="Calibri Light"/>
              </a:rPr>
              <a:t>Fundamentals</a:t>
            </a:r>
            <a:r>
              <a:rPr sz="4400" b="0" spc="10" dirty="0">
                <a:latin typeface="Calibri Light"/>
                <a:cs typeface="Calibri Light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– </a:t>
            </a:r>
            <a:r>
              <a:rPr sz="4400" b="0" spc="-20" dirty="0">
                <a:solidFill>
                  <a:srgbClr val="00B050"/>
                </a:solidFill>
                <a:latin typeface="Calibri Light"/>
                <a:cs typeface="Calibri Light"/>
              </a:rPr>
              <a:t>Cluster</a:t>
            </a:r>
            <a:r>
              <a:rPr sz="4400" b="0" dirty="0">
                <a:solidFill>
                  <a:srgbClr val="00B050"/>
                </a:solidFill>
                <a:latin typeface="Calibri Light"/>
                <a:cs typeface="Calibri Light"/>
              </a:rPr>
              <a:t> </a:t>
            </a:r>
            <a:r>
              <a:rPr sz="4400" b="0" spc="-25" dirty="0">
                <a:solidFill>
                  <a:srgbClr val="00B050"/>
                </a:solidFill>
                <a:latin typeface="Calibri Light"/>
                <a:cs typeface="Calibri Light"/>
              </a:rPr>
              <a:t>Features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12213" y="1291843"/>
            <a:ext cx="2048510" cy="5949315"/>
          </a:xfrm>
          <a:custGeom>
            <a:avLst/>
            <a:gdLst/>
            <a:ahLst/>
            <a:cxnLst/>
            <a:rect l="l" t="t" r="r" b="b"/>
            <a:pathLst>
              <a:path w="2048510" h="5949315">
                <a:moveTo>
                  <a:pt x="2041982" y="2930385"/>
                </a:moveTo>
                <a:lnTo>
                  <a:pt x="1984692" y="2930385"/>
                </a:lnTo>
                <a:lnTo>
                  <a:pt x="1971979" y="2930385"/>
                </a:lnTo>
                <a:lnTo>
                  <a:pt x="1971040" y="2963354"/>
                </a:lnTo>
                <a:lnTo>
                  <a:pt x="2041982" y="2930385"/>
                </a:lnTo>
                <a:close/>
              </a:path>
              <a:path w="2048510" h="5949315">
                <a:moveTo>
                  <a:pt x="2048294" y="0"/>
                </a:moveTo>
                <a:lnTo>
                  <a:pt x="1973046" y="39941"/>
                </a:lnTo>
                <a:lnTo>
                  <a:pt x="2000199" y="59296"/>
                </a:lnTo>
                <a:lnTo>
                  <a:pt x="88" y="2865907"/>
                </a:lnTo>
                <a:lnTo>
                  <a:pt x="3937" y="2868663"/>
                </a:lnTo>
                <a:lnTo>
                  <a:pt x="0" y="2871305"/>
                </a:lnTo>
                <a:lnTo>
                  <a:pt x="2002193" y="5888126"/>
                </a:lnTo>
                <a:lnTo>
                  <a:pt x="1974418" y="5906554"/>
                </a:lnTo>
                <a:lnTo>
                  <a:pt x="2048294" y="5948972"/>
                </a:lnTo>
                <a:lnTo>
                  <a:pt x="2042121" y="5898693"/>
                </a:lnTo>
                <a:lnTo>
                  <a:pt x="2037905" y="5864415"/>
                </a:lnTo>
                <a:lnTo>
                  <a:pt x="2010130" y="5882856"/>
                </a:lnTo>
                <a:lnTo>
                  <a:pt x="48348" y="2926943"/>
                </a:lnTo>
                <a:lnTo>
                  <a:pt x="1994674" y="5163109"/>
                </a:lnTo>
                <a:lnTo>
                  <a:pt x="1969528" y="5184991"/>
                </a:lnTo>
                <a:lnTo>
                  <a:pt x="2048294" y="5217452"/>
                </a:lnTo>
                <a:lnTo>
                  <a:pt x="2036749" y="5172697"/>
                </a:lnTo>
                <a:lnTo>
                  <a:pt x="2027008" y="5134965"/>
                </a:lnTo>
                <a:lnTo>
                  <a:pt x="2001862" y="5156847"/>
                </a:lnTo>
                <a:lnTo>
                  <a:pt x="41173" y="2904172"/>
                </a:lnTo>
                <a:lnTo>
                  <a:pt x="1985568" y="4441723"/>
                </a:lnTo>
                <a:lnTo>
                  <a:pt x="1964893" y="4467872"/>
                </a:lnTo>
                <a:lnTo>
                  <a:pt x="2048294" y="4485246"/>
                </a:lnTo>
                <a:lnTo>
                  <a:pt x="2031606" y="4449597"/>
                </a:lnTo>
                <a:lnTo>
                  <a:pt x="2012162" y="4408094"/>
                </a:lnTo>
                <a:lnTo>
                  <a:pt x="1991487" y="4434243"/>
                </a:lnTo>
                <a:lnTo>
                  <a:pt x="31623" y="2884474"/>
                </a:lnTo>
                <a:lnTo>
                  <a:pt x="1975510" y="3635933"/>
                </a:lnTo>
                <a:lnTo>
                  <a:pt x="1963483" y="3667036"/>
                </a:lnTo>
                <a:lnTo>
                  <a:pt x="2048294" y="3658971"/>
                </a:lnTo>
                <a:lnTo>
                  <a:pt x="2031504" y="3640518"/>
                </a:lnTo>
                <a:lnTo>
                  <a:pt x="1990966" y="3595954"/>
                </a:lnTo>
                <a:lnTo>
                  <a:pt x="1978939" y="3627056"/>
                </a:lnTo>
                <a:lnTo>
                  <a:pt x="31534" y="2874226"/>
                </a:lnTo>
                <a:lnTo>
                  <a:pt x="1971992" y="2930029"/>
                </a:lnTo>
                <a:lnTo>
                  <a:pt x="1984692" y="2930029"/>
                </a:lnTo>
                <a:lnTo>
                  <a:pt x="2042769" y="2930029"/>
                </a:lnTo>
                <a:lnTo>
                  <a:pt x="2048294" y="2927451"/>
                </a:lnTo>
                <a:lnTo>
                  <a:pt x="1973224" y="2887180"/>
                </a:lnTo>
                <a:lnTo>
                  <a:pt x="1972271" y="2920504"/>
                </a:lnTo>
                <a:lnTo>
                  <a:pt x="31267" y="2864701"/>
                </a:lnTo>
                <a:lnTo>
                  <a:pt x="1977415" y="2223617"/>
                </a:lnTo>
                <a:lnTo>
                  <a:pt x="1987842" y="2255278"/>
                </a:lnTo>
                <a:lnTo>
                  <a:pt x="2032850" y="2210587"/>
                </a:lnTo>
                <a:lnTo>
                  <a:pt x="2048294" y="2195245"/>
                </a:lnTo>
                <a:lnTo>
                  <a:pt x="1964004" y="2182901"/>
                </a:lnTo>
                <a:lnTo>
                  <a:pt x="1974430" y="2214562"/>
                </a:lnTo>
                <a:lnTo>
                  <a:pt x="34163" y="2853715"/>
                </a:lnTo>
                <a:lnTo>
                  <a:pt x="1988197" y="1510817"/>
                </a:lnTo>
                <a:lnTo>
                  <a:pt x="2007082" y="1538287"/>
                </a:lnTo>
                <a:lnTo>
                  <a:pt x="2030590" y="1495767"/>
                </a:lnTo>
                <a:lnTo>
                  <a:pt x="2048294" y="1463725"/>
                </a:lnTo>
                <a:lnTo>
                  <a:pt x="1963915" y="1475486"/>
                </a:lnTo>
                <a:lnTo>
                  <a:pt x="1982800" y="1502968"/>
                </a:lnTo>
                <a:lnTo>
                  <a:pt x="39344" y="2838589"/>
                </a:lnTo>
                <a:lnTo>
                  <a:pt x="1999056" y="790562"/>
                </a:lnTo>
                <a:lnTo>
                  <a:pt x="2023148" y="813612"/>
                </a:lnTo>
                <a:lnTo>
                  <a:pt x="2035136" y="774801"/>
                </a:lnTo>
                <a:lnTo>
                  <a:pt x="2048294" y="732205"/>
                </a:lnTo>
                <a:lnTo>
                  <a:pt x="1968093" y="760920"/>
                </a:lnTo>
                <a:lnTo>
                  <a:pt x="1992172" y="783971"/>
                </a:lnTo>
                <a:lnTo>
                  <a:pt x="46139" y="2817698"/>
                </a:lnTo>
                <a:lnTo>
                  <a:pt x="2007958" y="64820"/>
                </a:lnTo>
                <a:lnTo>
                  <a:pt x="2035098" y="84162"/>
                </a:lnTo>
                <a:lnTo>
                  <a:pt x="2040623" y="48945"/>
                </a:lnTo>
                <a:lnTo>
                  <a:pt x="20482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029991" y="2455120"/>
            <a:ext cx="7378700" cy="601345"/>
          </a:xfrm>
          <a:prstGeom prst="rect">
            <a:avLst/>
          </a:prstGeom>
          <a:solidFill>
            <a:srgbClr val="406F8D"/>
          </a:solidFill>
        </p:spPr>
        <p:txBody>
          <a:bodyPr vert="horz" wrap="square" lIns="0" tIns="167005" rIns="0" bIns="0" rtlCol="0">
            <a:spAutoFit/>
          </a:bodyPr>
          <a:lstStyle/>
          <a:p>
            <a:pPr marL="141605">
              <a:lnSpc>
                <a:spcPct val="100000"/>
              </a:lnSpc>
              <a:spcBef>
                <a:spcPts val="1315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Will be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created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we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cluster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launch type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of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EC2+Linux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EC2+Windows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3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  <p:sp>
        <p:nvSpPr>
          <p:cNvPr id="15" name="object 15"/>
          <p:cNvSpPr txBox="1"/>
          <p:nvPr/>
        </p:nvSpPr>
        <p:spPr>
          <a:xfrm>
            <a:off x="7029991" y="3186638"/>
            <a:ext cx="7378700" cy="601345"/>
          </a:xfrm>
          <a:prstGeom prst="rect">
            <a:avLst/>
          </a:prstGeom>
          <a:solidFill>
            <a:srgbClr val="406F8D"/>
          </a:solidFill>
        </p:spPr>
        <p:txBody>
          <a:bodyPr vert="horz" wrap="square" lIns="0" tIns="55244" rIns="0" bIns="0" rtlCol="0">
            <a:spAutoFit/>
          </a:bodyPr>
          <a:lstStyle/>
          <a:p>
            <a:pPr marL="91440" marR="268605">
              <a:lnSpc>
                <a:spcPts val="1900"/>
              </a:lnSpc>
              <a:spcBef>
                <a:spcPts val="434"/>
              </a:spcBef>
            </a:pP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CloudWatch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Container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collects,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aggregates,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summarizes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logs </a:t>
            </a:r>
            <a:r>
              <a:rPr sz="1600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your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containerized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applications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and microservices.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29991" y="3918848"/>
            <a:ext cx="7378700" cy="601345"/>
          </a:xfrm>
          <a:prstGeom prst="rect">
            <a:avLst/>
          </a:prstGeom>
          <a:solidFill>
            <a:srgbClr val="406F8D"/>
          </a:solidFill>
        </p:spPr>
        <p:txBody>
          <a:bodyPr vert="horz" wrap="square" lIns="0" tIns="1663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31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Used primarily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long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running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stateless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services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applications.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29991" y="4650365"/>
            <a:ext cx="7378700" cy="601345"/>
          </a:xfrm>
          <a:prstGeom prst="rect">
            <a:avLst/>
          </a:prstGeom>
          <a:solidFill>
            <a:srgbClr val="406F8D"/>
          </a:solidFill>
        </p:spPr>
        <p:txBody>
          <a:bodyPr vert="horz" wrap="square" lIns="0" tIns="54610" rIns="0" bIns="0" rtlCol="0">
            <a:spAutoFit/>
          </a:bodyPr>
          <a:lstStyle/>
          <a:p>
            <a:pPr marL="91440" marR="711200">
              <a:lnSpc>
                <a:spcPts val="1900"/>
              </a:lnSpc>
              <a:spcBef>
                <a:spcPts val="430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ECS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resources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tagged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with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values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define,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help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us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organize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600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identify them.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29991" y="5476641"/>
            <a:ext cx="7378700" cy="601345"/>
          </a:xfrm>
          <a:prstGeom prst="rect">
            <a:avLst/>
          </a:prstGeom>
          <a:solidFill>
            <a:srgbClr val="406F8D"/>
          </a:solidFill>
        </p:spPr>
        <p:txBody>
          <a:bodyPr vert="horz" wrap="square" lIns="0" tIns="53975" rIns="0" bIns="0" rtlCol="0">
            <a:spAutoFit/>
          </a:bodyPr>
          <a:lstStyle/>
          <a:p>
            <a:pPr marL="91440" marR="136525">
              <a:lnSpc>
                <a:spcPts val="1900"/>
              </a:lnSpc>
              <a:spcBef>
                <a:spcPts val="42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capacity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provider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used in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association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with a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cluster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determine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infrastructure </a:t>
            </a:r>
            <a:r>
              <a:rPr sz="1600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task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runs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on.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29991" y="6208849"/>
            <a:ext cx="7378700" cy="601345"/>
          </a:xfrm>
          <a:prstGeom prst="rect">
            <a:avLst/>
          </a:prstGeom>
          <a:solidFill>
            <a:srgbClr val="406F8D"/>
          </a:solidFill>
        </p:spPr>
        <p:txBody>
          <a:bodyPr vert="horz" wrap="square" lIns="0" tIns="1651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300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Update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cluster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settings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primarily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leading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Cluster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Capacity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Providers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29991" y="6940368"/>
            <a:ext cx="7378700" cy="601345"/>
          </a:xfrm>
          <a:prstGeom prst="rect">
            <a:avLst/>
          </a:prstGeom>
          <a:solidFill>
            <a:srgbClr val="406F8D"/>
          </a:solidFill>
        </p:spPr>
        <p:txBody>
          <a:bodyPr vert="horz" wrap="square" lIns="0" tIns="1651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30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to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delete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ECS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EC2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or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Fargate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Clusters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55032" y="994721"/>
            <a:ext cx="7378700" cy="601345"/>
          </a:xfrm>
          <a:prstGeom prst="rect">
            <a:avLst/>
          </a:prstGeom>
          <a:solidFill>
            <a:srgbClr val="406F8D"/>
          </a:solidFill>
        </p:spPr>
        <p:txBody>
          <a:bodyPr vert="horz" wrap="square" lIns="0" tIns="52705" rIns="0" bIns="0" rtlCol="0">
            <a:spAutoFit/>
          </a:bodyPr>
          <a:lstStyle/>
          <a:p>
            <a:pPr marL="90805" marR="142240">
              <a:lnSpc>
                <a:spcPts val="1900"/>
              </a:lnSpc>
              <a:spcBef>
                <a:spcPts val="41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allows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you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run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and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maintain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specified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simultaneous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instances </a:t>
            </a:r>
            <a:r>
              <a:rPr sz="1600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task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definition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in an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ECS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cluster.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29991" y="1700437"/>
            <a:ext cx="7378700" cy="601345"/>
          </a:xfrm>
          <a:prstGeom prst="rect">
            <a:avLst/>
          </a:prstGeom>
          <a:solidFill>
            <a:srgbClr val="406F8D"/>
          </a:solidFill>
        </p:spPr>
        <p:txBody>
          <a:bodyPr vert="horz" wrap="square" lIns="0" tIns="1657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30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600" i="1" spc="-10" dirty="0">
                <a:solidFill>
                  <a:srgbClr val="FFFFFF"/>
                </a:solidFill>
                <a:latin typeface="Calibri"/>
                <a:cs typeface="Calibri"/>
              </a:rPr>
              <a:t>task</a:t>
            </a:r>
            <a:r>
              <a:rPr sz="1600" i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instantiation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of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task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definition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within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cluster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4540" marR="5080" indent="-751840">
              <a:lnSpc>
                <a:spcPts val="8810"/>
              </a:lnSpc>
            </a:pPr>
            <a:r>
              <a:rPr spc="-105" dirty="0"/>
              <a:t>AWS</a:t>
            </a:r>
            <a:r>
              <a:rPr spc="-20" dirty="0"/>
              <a:t> </a:t>
            </a:r>
            <a:r>
              <a:rPr spc="-85" dirty="0"/>
              <a:t>Fargate</a:t>
            </a:r>
            <a:r>
              <a:rPr spc="-2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spc="-40" dirty="0"/>
              <a:t>ECS </a:t>
            </a:r>
            <a:r>
              <a:rPr spc="-1570" dirty="0"/>
              <a:t> </a:t>
            </a:r>
            <a:r>
              <a:rPr spc="-140" dirty="0">
                <a:solidFill>
                  <a:srgbClr val="00B050"/>
                </a:solidFill>
              </a:rPr>
              <a:t>Task</a:t>
            </a:r>
            <a:r>
              <a:rPr spc="-10" dirty="0">
                <a:solidFill>
                  <a:srgbClr val="00B050"/>
                </a:solidFill>
              </a:rPr>
              <a:t> </a:t>
            </a:r>
            <a:r>
              <a:rPr spc="-5" dirty="0">
                <a:solidFill>
                  <a:srgbClr val="00B050"/>
                </a:solidFill>
              </a:rPr>
              <a:t>Definition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04447" y="2481072"/>
            <a:ext cx="3078480" cy="308152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352" y="2575560"/>
            <a:ext cx="3078480" cy="307848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3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ts val="3070"/>
              </a:lnSpc>
              <a:spcBef>
                <a:spcPts val="100"/>
              </a:spcBef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pc="-55" dirty="0"/>
              <a:t>Task</a:t>
            </a:r>
            <a:r>
              <a:rPr spc="-35" dirty="0"/>
              <a:t> </a:t>
            </a:r>
            <a:r>
              <a:rPr spc="-5" dirty="0"/>
              <a:t>Definition</a:t>
            </a:r>
          </a:p>
          <a:p>
            <a:pPr marL="835660" lvl="1" indent="-274955">
              <a:lnSpc>
                <a:spcPts val="2470"/>
              </a:lnSpc>
              <a:buFont typeface="Arial MT"/>
              <a:buChar char="•"/>
              <a:tabLst>
                <a:tab pos="835025" algn="l"/>
                <a:tab pos="835660" algn="l"/>
              </a:tabLst>
            </a:pPr>
            <a:r>
              <a:rPr sz="2200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task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definition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required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run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70C0"/>
                </a:solidFill>
                <a:latin typeface="Calibri"/>
                <a:cs typeface="Calibri"/>
              </a:rPr>
              <a:t>Docker</a:t>
            </a:r>
            <a:r>
              <a:rPr sz="2200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70C0"/>
                </a:solidFill>
                <a:latin typeface="Calibri"/>
                <a:cs typeface="Calibri"/>
              </a:rPr>
              <a:t>containers</a:t>
            </a:r>
            <a:r>
              <a:rPr sz="22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10" dirty="0">
                <a:latin typeface="Calibri"/>
                <a:cs typeface="Calibri"/>
              </a:rPr>
              <a:t>Amazon ECS</a:t>
            </a:r>
            <a:endParaRPr sz="2200">
              <a:latin typeface="Calibri"/>
              <a:cs typeface="Calibri"/>
            </a:endParaRPr>
          </a:p>
          <a:p>
            <a:pPr marL="835025" marR="5080" lvl="1" indent="-274320">
              <a:lnSpc>
                <a:spcPct val="71800"/>
              </a:lnSpc>
              <a:spcBef>
                <a:spcPts val="625"/>
              </a:spcBef>
              <a:buFont typeface="Arial MT"/>
              <a:buChar char="•"/>
              <a:tabLst>
                <a:tab pos="835025" algn="l"/>
                <a:tab pos="835660" algn="l"/>
              </a:tabLst>
            </a:pPr>
            <a:r>
              <a:rPr sz="2200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task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definition 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blueprint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</a:t>
            </a:r>
            <a:r>
              <a:rPr sz="2200" spc="-5" dirty="0">
                <a:latin typeface="Calibri"/>
                <a:cs typeface="Calibri"/>
              </a:rPr>
              <a:t> our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70C0"/>
                </a:solidFill>
                <a:latin typeface="Calibri"/>
                <a:cs typeface="Calibri"/>
              </a:rPr>
              <a:t>application</a:t>
            </a:r>
            <a:r>
              <a:rPr sz="2200" spc="-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describes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one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more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containers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through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attributes.</a:t>
            </a:r>
            <a:endParaRPr sz="2200">
              <a:latin typeface="Calibri"/>
              <a:cs typeface="Calibri"/>
            </a:endParaRPr>
          </a:p>
          <a:p>
            <a:pPr marL="835025" marR="325120" lvl="1" indent="-274320">
              <a:lnSpc>
                <a:spcPct val="71800"/>
              </a:lnSpc>
              <a:spcBef>
                <a:spcPts val="500"/>
              </a:spcBef>
              <a:buFont typeface="Arial MT"/>
              <a:buChar char="•"/>
              <a:tabLst>
                <a:tab pos="835025" algn="l"/>
                <a:tab pos="835660" algn="l"/>
              </a:tabLst>
            </a:pPr>
            <a:r>
              <a:rPr sz="2200" dirty="0">
                <a:latin typeface="Calibri"/>
                <a:cs typeface="Calibri"/>
              </a:rPr>
              <a:t>Some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attributes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are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configured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70C0"/>
                </a:solidFill>
                <a:latin typeface="Calibri"/>
                <a:cs typeface="Calibri"/>
              </a:rPr>
              <a:t>task</a:t>
            </a:r>
            <a:r>
              <a:rPr sz="2200" spc="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70C0"/>
                </a:solidFill>
                <a:latin typeface="Calibri"/>
                <a:cs typeface="Calibri"/>
              </a:rPr>
              <a:t>level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but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majority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attributes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are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configured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per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35" dirty="0">
                <a:solidFill>
                  <a:srgbClr val="0070C0"/>
                </a:solidFill>
                <a:latin typeface="Calibri"/>
                <a:cs typeface="Calibri"/>
              </a:rPr>
              <a:t>container</a:t>
            </a:r>
            <a:r>
              <a:rPr sz="2200" spc="-35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287020" indent="-274320">
              <a:lnSpc>
                <a:spcPts val="3020"/>
              </a:lnSpc>
              <a:spcBef>
                <a:spcPts val="250"/>
              </a:spcBef>
              <a:buFont typeface="Arial MT"/>
              <a:buChar char="•"/>
              <a:tabLst>
                <a:tab pos="286385" algn="l"/>
                <a:tab pos="287020" algn="l"/>
                <a:tab pos="4006850" algn="l"/>
              </a:tabLst>
            </a:pPr>
            <a:r>
              <a:rPr spc="-55" dirty="0"/>
              <a:t>Task</a:t>
            </a:r>
            <a:r>
              <a:rPr spc="10" dirty="0"/>
              <a:t> </a:t>
            </a:r>
            <a:r>
              <a:rPr spc="-5" dirty="0"/>
              <a:t>Definition</a:t>
            </a:r>
            <a:r>
              <a:rPr spc="5" dirty="0"/>
              <a:t> </a:t>
            </a:r>
            <a:r>
              <a:rPr spc="-25" dirty="0"/>
              <a:t>Parameters	</a:t>
            </a:r>
            <a:r>
              <a:rPr dirty="0"/>
              <a:t>-</a:t>
            </a:r>
            <a:r>
              <a:rPr spc="-35" dirty="0"/>
              <a:t> </a:t>
            </a:r>
            <a:r>
              <a:rPr spc="-10" dirty="0"/>
              <a:t>Core</a:t>
            </a:r>
          </a:p>
          <a:p>
            <a:pPr marL="835660" lvl="1" indent="-274955">
              <a:lnSpc>
                <a:spcPts val="2420"/>
              </a:lnSpc>
              <a:buFont typeface="Arial MT"/>
              <a:buChar char="•"/>
              <a:tabLst>
                <a:tab pos="835025" algn="l"/>
                <a:tab pos="835660" algn="l"/>
              </a:tabLst>
            </a:pP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70C0"/>
                </a:solidFill>
                <a:latin typeface="Calibri"/>
                <a:cs typeface="Calibri"/>
              </a:rPr>
              <a:t>Docker</a:t>
            </a:r>
            <a:r>
              <a:rPr sz="2200" spc="-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70C0"/>
                </a:solidFill>
                <a:latin typeface="Calibri"/>
                <a:cs typeface="Calibri"/>
              </a:rPr>
              <a:t>image</a:t>
            </a:r>
            <a:r>
              <a:rPr sz="2200" spc="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with each </a:t>
            </a:r>
            <a:r>
              <a:rPr sz="2200" spc="-15" dirty="0">
                <a:latin typeface="Calibri"/>
                <a:cs typeface="Calibri"/>
              </a:rPr>
              <a:t>container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10" dirty="0">
                <a:latin typeface="Calibri"/>
                <a:cs typeface="Calibri"/>
              </a:rPr>
              <a:t>your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task</a:t>
            </a:r>
            <a:endParaRPr sz="2200">
              <a:latin typeface="Calibri"/>
              <a:cs typeface="Calibri"/>
            </a:endParaRPr>
          </a:p>
          <a:p>
            <a:pPr marL="835660" lvl="1" indent="-274955">
              <a:lnSpc>
                <a:spcPts val="2520"/>
              </a:lnSpc>
              <a:buFont typeface="Arial MT"/>
              <a:buChar char="•"/>
              <a:tabLst>
                <a:tab pos="835025" algn="l"/>
                <a:tab pos="835660" algn="l"/>
              </a:tabLst>
            </a:pPr>
            <a:r>
              <a:rPr sz="2200" spc="-5" dirty="0">
                <a:latin typeface="Calibri"/>
                <a:cs typeface="Calibri"/>
              </a:rPr>
              <a:t>How much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70C0"/>
                </a:solidFill>
                <a:latin typeface="Calibri"/>
                <a:cs typeface="Calibri"/>
              </a:rPr>
              <a:t>CPU </a:t>
            </a:r>
            <a:r>
              <a:rPr sz="2200" spc="-5" dirty="0">
                <a:solidFill>
                  <a:srgbClr val="0070C0"/>
                </a:solidFill>
                <a:latin typeface="Calibri"/>
                <a:cs typeface="Calibri"/>
              </a:rPr>
              <a:t>and</a:t>
            </a:r>
            <a:r>
              <a:rPr sz="2200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70C0"/>
                </a:solidFill>
                <a:latin typeface="Calibri"/>
                <a:cs typeface="Calibri"/>
              </a:rPr>
              <a:t>memory</a:t>
            </a:r>
            <a:r>
              <a:rPr sz="2200" spc="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with each</a:t>
            </a:r>
            <a:r>
              <a:rPr sz="2200" spc="-10" dirty="0">
                <a:latin typeface="Calibri"/>
                <a:cs typeface="Calibri"/>
              </a:rPr>
              <a:t> task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3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651507" y="4569459"/>
            <a:ext cx="114185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70C0"/>
                </a:solidFill>
                <a:latin typeface="Calibri"/>
                <a:cs typeface="Calibri"/>
              </a:rPr>
              <a:t>launch</a:t>
            </a:r>
            <a:r>
              <a:rPr sz="2200" spc="-5" dirty="0">
                <a:solidFill>
                  <a:srgbClr val="0070C0"/>
                </a:solidFill>
                <a:latin typeface="Calibri"/>
                <a:cs typeface="Calibri"/>
              </a:rPr>
              <a:t> type</a:t>
            </a:r>
            <a:r>
              <a:rPr sz="2200" spc="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use,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which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determines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infrastructure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-5" dirty="0">
                <a:latin typeface="Calibri"/>
                <a:cs typeface="Calibri"/>
              </a:rPr>
              <a:t> which our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tasks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are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hosted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(EC2</a:t>
            </a:r>
            <a:r>
              <a:rPr sz="2200" dirty="0">
                <a:latin typeface="Calibri"/>
                <a:cs typeface="Calibri"/>
              </a:rPr>
              <a:t> or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5827" y="4798060"/>
            <a:ext cx="94551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60" dirty="0">
                <a:latin typeface="Calibri"/>
                <a:cs typeface="Calibri"/>
              </a:rPr>
              <a:t>F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40" dirty="0">
                <a:latin typeface="Calibri"/>
                <a:cs typeface="Calibri"/>
              </a:rPr>
              <a:t>g</a:t>
            </a:r>
            <a:r>
              <a:rPr sz="2200" spc="-25" dirty="0">
                <a:latin typeface="Calibri"/>
                <a:cs typeface="Calibri"/>
              </a:rPr>
              <a:t>at</a:t>
            </a:r>
            <a:r>
              <a:rPr sz="2200" dirty="0">
                <a:latin typeface="Calibri"/>
                <a:cs typeface="Calibri"/>
              </a:rPr>
              <a:t>e)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1507" y="5115052"/>
            <a:ext cx="117316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Docker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networking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mode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</a:t>
            </a:r>
            <a:r>
              <a:rPr sz="2200" spc="-5" dirty="0">
                <a:latin typeface="Calibri"/>
                <a:cs typeface="Calibri"/>
              </a:rPr>
              <a:t> 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containers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our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task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(Fargate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defaults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awsvpc,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where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1507" y="5343652"/>
            <a:ext cx="9928860" cy="1604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>
              <a:lnSpc>
                <a:spcPts val="2570"/>
              </a:lnSpc>
              <a:spcBef>
                <a:spcPts val="100"/>
              </a:spcBef>
            </a:pPr>
            <a:r>
              <a:rPr sz="2200" spc="-5" dirty="0">
                <a:latin typeface="Calibri"/>
                <a:cs typeface="Calibri"/>
              </a:rPr>
              <a:t>as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EC2</a:t>
            </a:r>
            <a:r>
              <a:rPr sz="2200" spc="-5" dirty="0">
                <a:latin typeface="Calibri"/>
                <a:cs typeface="Calibri"/>
              </a:rPr>
              <a:t> supports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docker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networking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models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like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Birdged,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Host,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None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20" dirty="0">
                <a:latin typeface="Calibri"/>
                <a:cs typeface="Calibri"/>
              </a:rPr>
              <a:t>awsvpc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too).</a:t>
            </a:r>
            <a:endParaRPr sz="2200">
              <a:latin typeface="Calibri"/>
              <a:cs typeface="Calibri"/>
            </a:endParaRPr>
          </a:p>
          <a:p>
            <a:pPr marL="287020" indent="-274320">
              <a:lnSpc>
                <a:spcPts val="2450"/>
              </a:lnSpc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70C0"/>
                </a:solidFill>
                <a:latin typeface="Calibri"/>
                <a:cs typeface="Calibri"/>
              </a:rPr>
              <a:t>logging</a:t>
            </a:r>
            <a:r>
              <a:rPr sz="2200" spc="-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70C0"/>
                </a:solidFill>
                <a:latin typeface="Calibri"/>
                <a:cs typeface="Calibri"/>
              </a:rPr>
              <a:t>configuration</a:t>
            </a:r>
            <a:r>
              <a:rPr sz="2200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our </a:t>
            </a:r>
            <a:r>
              <a:rPr sz="2200" spc="-15" dirty="0">
                <a:latin typeface="Calibri"/>
                <a:cs typeface="Calibri"/>
              </a:rPr>
              <a:t>tasks</a:t>
            </a:r>
            <a:endParaRPr sz="2200">
              <a:latin typeface="Calibri"/>
              <a:cs typeface="Calibri"/>
            </a:endParaRPr>
          </a:p>
          <a:p>
            <a:pPr marL="287020" indent="-274320">
              <a:lnSpc>
                <a:spcPts val="2450"/>
              </a:lnSpc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200" spc="-5" dirty="0">
                <a:latin typeface="Calibri"/>
                <a:cs typeface="Calibri"/>
              </a:rPr>
              <a:t>Whether 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task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should </a:t>
            </a:r>
            <a:r>
              <a:rPr sz="2200" spc="-15" dirty="0">
                <a:latin typeface="Calibri"/>
                <a:cs typeface="Calibri"/>
              </a:rPr>
              <a:t>continue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run if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container</a:t>
            </a:r>
            <a:r>
              <a:rPr sz="2200" spc="-5" dirty="0">
                <a:latin typeface="Calibri"/>
                <a:cs typeface="Calibri"/>
              </a:rPr>
              <a:t> finishes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fails</a:t>
            </a:r>
            <a:endParaRPr sz="2200">
              <a:latin typeface="Calibri"/>
              <a:cs typeface="Calibri"/>
            </a:endParaRPr>
          </a:p>
          <a:p>
            <a:pPr marL="287020" indent="-274320">
              <a:lnSpc>
                <a:spcPts val="2450"/>
              </a:lnSpc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200" spc="-15" dirty="0">
                <a:latin typeface="Calibri"/>
                <a:cs typeface="Calibri"/>
              </a:rPr>
              <a:t>Any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70C0"/>
                </a:solidFill>
                <a:latin typeface="Calibri"/>
                <a:cs typeface="Calibri"/>
              </a:rPr>
              <a:t>data</a:t>
            </a:r>
            <a:r>
              <a:rPr sz="22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70C0"/>
                </a:solidFill>
                <a:latin typeface="Calibri"/>
                <a:cs typeface="Calibri"/>
              </a:rPr>
              <a:t>volumes</a:t>
            </a:r>
            <a:r>
              <a:rPr sz="2200" spc="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should be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used with 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containers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 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task</a:t>
            </a:r>
            <a:endParaRPr sz="2200">
              <a:latin typeface="Calibri"/>
              <a:cs typeface="Calibri"/>
            </a:endParaRPr>
          </a:p>
          <a:p>
            <a:pPr marL="287020" indent="-274320">
              <a:lnSpc>
                <a:spcPts val="2520"/>
              </a:lnSpc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many </a:t>
            </a:r>
            <a:r>
              <a:rPr sz="2200" spc="-5" dirty="0">
                <a:latin typeface="Calibri"/>
                <a:cs typeface="Calibri"/>
              </a:rPr>
              <a:t>more……..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51730" y="362712"/>
            <a:ext cx="1232789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300" b="0" spc="-65" dirty="0">
                <a:latin typeface="Calibri Light"/>
                <a:cs typeface="Calibri Light"/>
              </a:rPr>
              <a:t>Fargate</a:t>
            </a:r>
            <a:r>
              <a:rPr sz="5300" b="0" dirty="0">
                <a:latin typeface="Calibri Light"/>
                <a:cs typeface="Calibri Light"/>
              </a:rPr>
              <a:t> &amp; </a:t>
            </a:r>
            <a:r>
              <a:rPr sz="5300" b="0" spc="-20" dirty="0">
                <a:latin typeface="Calibri Light"/>
                <a:cs typeface="Calibri Light"/>
              </a:rPr>
              <a:t>ECS</a:t>
            </a:r>
            <a:r>
              <a:rPr sz="5300" b="0" spc="5" dirty="0">
                <a:latin typeface="Calibri Light"/>
                <a:cs typeface="Calibri Light"/>
              </a:rPr>
              <a:t> </a:t>
            </a:r>
            <a:r>
              <a:rPr sz="5300" b="0" spc="-15" dirty="0">
                <a:latin typeface="Calibri Light"/>
                <a:cs typeface="Calibri Light"/>
              </a:rPr>
              <a:t>Fundamentals</a:t>
            </a:r>
            <a:r>
              <a:rPr sz="5300" b="0" spc="-5" dirty="0">
                <a:latin typeface="Calibri Light"/>
                <a:cs typeface="Calibri Light"/>
              </a:rPr>
              <a:t> </a:t>
            </a:r>
            <a:r>
              <a:rPr sz="5300" b="0" dirty="0">
                <a:latin typeface="Calibri Light"/>
                <a:cs typeface="Calibri Light"/>
              </a:rPr>
              <a:t>–</a:t>
            </a:r>
            <a:r>
              <a:rPr sz="5300" b="0" spc="-5" dirty="0">
                <a:latin typeface="Calibri Light"/>
                <a:cs typeface="Calibri Light"/>
              </a:rPr>
              <a:t> </a:t>
            </a:r>
            <a:r>
              <a:rPr sz="5300" b="0" spc="-105" dirty="0">
                <a:solidFill>
                  <a:srgbClr val="00B050"/>
                </a:solidFill>
                <a:latin typeface="Calibri Light"/>
                <a:cs typeface="Calibri Light"/>
              </a:rPr>
              <a:t>Task</a:t>
            </a:r>
            <a:r>
              <a:rPr sz="5300" b="0" dirty="0">
                <a:solidFill>
                  <a:srgbClr val="00B050"/>
                </a:solidFill>
                <a:latin typeface="Calibri Light"/>
                <a:cs typeface="Calibri Light"/>
              </a:rPr>
              <a:t> </a:t>
            </a:r>
            <a:r>
              <a:rPr sz="5300" b="0" spc="-10" dirty="0">
                <a:solidFill>
                  <a:srgbClr val="00B050"/>
                </a:solidFill>
                <a:latin typeface="Calibri Light"/>
                <a:cs typeface="Calibri Light"/>
              </a:rPr>
              <a:t>Definition</a:t>
            </a:r>
            <a:endParaRPr sz="53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91439"/>
            <a:ext cx="2142490" cy="575310"/>
          </a:xfrm>
          <a:custGeom>
            <a:avLst/>
            <a:gdLst/>
            <a:ahLst/>
            <a:cxnLst/>
            <a:rect l="l" t="t" r="r" b="b"/>
            <a:pathLst>
              <a:path w="2142490" h="575310">
                <a:moveTo>
                  <a:pt x="2142308" y="0"/>
                </a:moveTo>
                <a:lnTo>
                  <a:pt x="0" y="0"/>
                </a:lnTo>
                <a:lnTo>
                  <a:pt x="0" y="574765"/>
                </a:lnTo>
                <a:lnTo>
                  <a:pt x="2142308" y="574765"/>
                </a:lnTo>
                <a:lnTo>
                  <a:pt x="2142308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1941" y="186435"/>
            <a:ext cx="18014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Task</a:t>
            </a:r>
            <a:r>
              <a:rPr sz="22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Definitions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73534" y="91438"/>
            <a:ext cx="1323975" cy="575310"/>
          </a:xfrm>
          <a:custGeom>
            <a:avLst/>
            <a:gdLst/>
            <a:ahLst/>
            <a:cxnLst/>
            <a:rect l="l" t="t" r="r" b="b"/>
            <a:pathLst>
              <a:path w="1323975" h="575310">
                <a:moveTo>
                  <a:pt x="1323699" y="0"/>
                </a:moveTo>
                <a:lnTo>
                  <a:pt x="0" y="0"/>
                </a:lnTo>
                <a:lnTo>
                  <a:pt x="0" y="574765"/>
                </a:lnTo>
                <a:lnTo>
                  <a:pt x="1323699" y="574765"/>
                </a:lnTo>
                <a:lnTo>
                  <a:pt x="1323699" y="0"/>
                </a:lnTo>
                <a:close/>
              </a:path>
            </a:pathLst>
          </a:custGeom>
          <a:solidFill>
            <a:srgbClr val="3260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90618" y="78739"/>
            <a:ext cx="1089025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25120" marR="5080" indent="-313055">
              <a:lnSpc>
                <a:spcPts val="2110"/>
              </a:lnSpc>
              <a:spcBef>
                <a:spcPts val="21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EC2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Launch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Type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177" y="3285476"/>
            <a:ext cx="1394460" cy="575310"/>
          </a:xfrm>
          <a:prstGeom prst="rect">
            <a:avLst/>
          </a:prstGeom>
          <a:solidFill>
            <a:srgbClr val="326064"/>
          </a:solidFill>
        </p:spPr>
        <p:txBody>
          <a:bodyPr vert="horz" wrap="square" lIns="0" tIns="38735" rIns="0" bIns="0" rtlCol="0">
            <a:spAutoFit/>
          </a:bodyPr>
          <a:lstStyle/>
          <a:p>
            <a:pPr marL="185420" marR="179070" indent="207010">
              <a:lnSpc>
                <a:spcPts val="1900"/>
              </a:lnSpc>
              <a:spcBef>
                <a:spcPts val="305"/>
              </a:spcBef>
            </a:pP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Fargate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Launch</a:t>
            </a:r>
            <a:r>
              <a:rPr sz="16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Type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15392" y="63304"/>
            <a:ext cx="2142490" cy="575310"/>
          </a:xfrm>
          <a:custGeom>
            <a:avLst/>
            <a:gdLst/>
            <a:ahLst/>
            <a:cxnLst/>
            <a:rect l="l" t="t" r="r" b="b"/>
            <a:pathLst>
              <a:path w="2142490" h="575310">
                <a:moveTo>
                  <a:pt x="2142307" y="0"/>
                </a:moveTo>
                <a:lnTo>
                  <a:pt x="0" y="0"/>
                </a:lnTo>
                <a:lnTo>
                  <a:pt x="0" y="574765"/>
                </a:lnTo>
                <a:lnTo>
                  <a:pt x="2142307" y="574765"/>
                </a:lnTo>
                <a:lnTo>
                  <a:pt x="2142307" y="0"/>
                </a:lnTo>
                <a:close/>
              </a:path>
            </a:pathLst>
          </a:custGeom>
          <a:solidFill>
            <a:srgbClr val="83BC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14163" y="19811"/>
            <a:ext cx="15449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4184" marR="5080" indent="-452120">
              <a:lnSpc>
                <a:spcPct val="100000"/>
              </a:lnSpc>
              <a:spcBef>
                <a:spcPts val="100"/>
              </a:spcBef>
            </a:pP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Task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Definition </a:t>
            </a:r>
            <a:r>
              <a:rPr sz="2000" spc="-4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15392" y="868847"/>
            <a:ext cx="2142490" cy="575310"/>
          </a:xfrm>
          <a:prstGeom prst="rect">
            <a:avLst/>
          </a:prstGeom>
          <a:solidFill>
            <a:srgbClr val="83BCC1"/>
          </a:solidFill>
        </p:spPr>
        <p:txBody>
          <a:bodyPr vert="horz" wrap="square" lIns="0" tIns="123825" rIns="0" bIns="0" rtlCol="0">
            <a:spAutoFit/>
          </a:bodyPr>
          <a:lstStyle/>
          <a:p>
            <a:pPr marL="594995">
              <a:lnSpc>
                <a:spcPct val="100000"/>
              </a:lnSpc>
              <a:spcBef>
                <a:spcPts val="975"/>
              </a:spcBef>
            </a:pP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Task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Role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15392" y="1674390"/>
            <a:ext cx="2142490" cy="575310"/>
          </a:xfrm>
          <a:prstGeom prst="rect">
            <a:avLst/>
          </a:prstGeom>
          <a:solidFill>
            <a:srgbClr val="83BCC1"/>
          </a:solidFill>
        </p:spPr>
        <p:txBody>
          <a:bodyPr vert="horz" wrap="square" lIns="0" tIns="122555" rIns="0" bIns="0" rtlCol="0">
            <a:spAutoFit/>
          </a:bodyPr>
          <a:lstStyle/>
          <a:p>
            <a:pPr marL="290830">
              <a:lnSpc>
                <a:spcPct val="100000"/>
              </a:lnSpc>
              <a:spcBef>
                <a:spcPts val="965"/>
              </a:spcBef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Mode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15392" y="2479934"/>
            <a:ext cx="2142490" cy="575310"/>
          </a:xfrm>
          <a:prstGeom prst="rect">
            <a:avLst/>
          </a:prstGeom>
          <a:solidFill>
            <a:srgbClr val="83BCC1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160"/>
              </a:lnSpc>
            </a:pP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Task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Execution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ts val="2365"/>
              </a:lnSpc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IAM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Role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15392" y="3285477"/>
            <a:ext cx="2142490" cy="575310"/>
          </a:xfrm>
          <a:prstGeom prst="rect">
            <a:avLst/>
          </a:prstGeom>
          <a:solidFill>
            <a:srgbClr val="83BCC1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155"/>
              </a:lnSpc>
            </a:pP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Task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Size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ts val="2370"/>
              </a:lnSpc>
            </a:pP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(Memory,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CPU)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15392" y="4091019"/>
            <a:ext cx="2142490" cy="575310"/>
          </a:xfrm>
          <a:prstGeom prst="rect">
            <a:avLst/>
          </a:prstGeom>
          <a:solidFill>
            <a:srgbClr val="83BCC1"/>
          </a:solidFill>
        </p:spPr>
        <p:txBody>
          <a:bodyPr vert="horz" wrap="square" lIns="0" tIns="0" rIns="0" bIns="0" rtlCol="0">
            <a:spAutoFit/>
          </a:bodyPr>
          <a:lstStyle/>
          <a:p>
            <a:pPr marL="564515">
              <a:lnSpc>
                <a:spcPts val="2170"/>
              </a:lnSpc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Container</a:t>
            </a:r>
            <a:endParaRPr sz="2000">
              <a:latin typeface="Calibri"/>
              <a:cs typeface="Calibri"/>
            </a:endParaRPr>
          </a:p>
          <a:p>
            <a:pPr marL="510540">
              <a:lnSpc>
                <a:spcPts val="2355"/>
              </a:lnSpc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Definitions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210693" y="4091019"/>
            <a:ext cx="1252220" cy="575310"/>
          </a:xfrm>
          <a:custGeom>
            <a:avLst/>
            <a:gdLst/>
            <a:ahLst/>
            <a:cxnLst/>
            <a:rect l="l" t="t" r="r" b="b"/>
            <a:pathLst>
              <a:path w="1252220" h="575310">
                <a:moveTo>
                  <a:pt x="1251858" y="0"/>
                </a:moveTo>
                <a:lnTo>
                  <a:pt x="0" y="0"/>
                </a:lnTo>
                <a:lnTo>
                  <a:pt x="0" y="574765"/>
                </a:lnTo>
                <a:lnTo>
                  <a:pt x="1251858" y="574765"/>
                </a:lnTo>
                <a:lnTo>
                  <a:pt x="1251858" y="0"/>
                </a:lnTo>
                <a:close/>
              </a:path>
            </a:pathLst>
          </a:custGeom>
          <a:solidFill>
            <a:srgbClr val="934C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358912" y="4201667"/>
            <a:ext cx="9556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Standard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70131" y="6476432"/>
            <a:ext cx="1942464" cy="575310"/>
          </a:xfrm>
          <a:prstGeom prst="rect">
            <a:avLst/>
          </a:prstGeom>
          <a:solidFill>
            <a:srgbClr val="934C22"/>
          </a:solidFill>
        </p:spPr>
        <p:txBody>
          <a:bodyPr vert="horz" wrap="square" lIns="0" tIns="121285" rIns="0" bIns="0" rtlCol="0">
            <a:spAutoFit/>
          </a:bodyPr>
          <a:lstStyle/>
          <a:p>
            <a:pPr marL="462915">
              <a:lnSpc>
                <a:spcPct val="100000"/>
              </a:lnSpc>
              <a:spcBef>
                <a:spcPts val="955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Advanced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70131" y="2420961"/>
            <a:ext cx="1942464" cy="575310"/>
          </a:xfrm>
          <a:prstGeom prst="rect">
            <a:avLst/>
          </a:prstGeom>
          <a:solidFill>
            <a:srgbClr val="E1A17C"/>
          </a:solidFill>
        </p:spPr>
        <p:txBody>
          <a:bodyPr vert="horz" wrap="square" lIns="0" tIns="123190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970"/>
              </a:spcBef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Container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70131" y="3226504"/>
            <a:ext cx="1942464" cy="575310"/>
          </a:xfrm>
          <a:prstGeom prst="rect">
            <a:avLst/>
          </a:prstGeom>
          <a:solidFill>
            <a:srgbClr val="E1A17C"/>
          </a:solidFill>
        </p:spPr>
        <p:txBody>
          <a:bodyPr vert="horz" wrap="square" lIns="0" tIns="1219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60"/>
              </a:spcBef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Image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70131" y="4032048"/>
            <a:ext cx="1942464" cy="575310"/>
          </a:xfrm>
          <a:prstGeom prst="rect">
            <a:avLst/>
          </a:prstGeom>
          <a:solidFill>
            <a:srgbClr val="E1A17C"/>
          </a:solidFill>
        </p:spPr>
        <p:txBody>
          <a:bodyPr vert="horz" wrap="square" lIns="0" tIns="0" rIns="0" bIns="0" rtlCol="0">
            <a:spAutoFit/>
          </a:bodyPr>
          <a:lstStyle/>
          <a:p>
            <a:pPr marL="318770">
              <a:lnSpc>
                <a:spcPts val="2155"/>
              </a:lnSpc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Private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Repo</a:t>
            </a:r>
            <a:endParaRPr sz="2000">
              <a:latin typeface="Calibri"/>
              <a:cs typeface="Calibri"/>
            </a:endParaRPr>
          </a:p>
          <a:p>
            <a:pPr marL="200660">
              <a:lnSpc>
                <a:spcPts val="2370"/>
              </a:lnSpc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Authentication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70131" y="4837591"/>
            <a:ext cx="1942464" cy="575310"/>
          </a:xfrm>
          <a:prstGeom prst="rect">
            <a:avLst/>
          </a:prstGeom>
          <a:solidFill>
            <a:srgbClr val="E1A17C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175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Memory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Limits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ts val="2355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(Soft,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Hard)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70131" y="5643133"/>
            <a:ext cx="1942464" cy="575310"/>
          </a:xfrm>
          <a:prstGeom prst="rect">
            <a:avLst/>
          </a:prstGeom>
          <a:solidFill>
            <a:srgbClr val="E1A17C"/>
          </a:solidFill>
        </p:spPr>
        <p:txBody>
          <a:bodyPr vert="horz" wrap="square" lIns="0" tIns="122555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965"/>
              </a:spcBef>
            </a:pP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Port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Mappings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540345" y="3781507"/>
            <a:ext cx="1942464" cy="575310"/>
          </a:xfrm>
          <a:custGeom>
            <a:avLst/>
            <a:gdLst/>
            <a:ahLst/>
            <a:cxnLst/>
            <a:rect l="l" t="t" r="r" b="b"/>
            <a:pathLst>
              <a:path w="1942465" h="575310">
                <a:moveTo>
                  <a:pt x="1942010" y="0"/>
                </a:moveTo>
                <a:lnTo>
                  <a:pt x="0" y="0"/>
                </a:lnTo>
                <a:lnTo>
                  <a:pt x="0" y="574765"/>
                </a:lnTo>
                <a:lnTo>
                  <a:pt x="1942010" y="574765"/>
                </a:lnTo>
                <a:lnTo>
                  <a:pt x="1942010" y="0"/>
                </a:lnTo>
                <a:close/>
              </a:path>
            </a:pathLst>
          </a:custGeom>
          <a:solidFill>
            <a:srgbClr val="E1A1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2992582" y="3738371"/>
            <a:ext cx="10369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" marR="5080" indent="-2349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ai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er 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Timeouts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2540345" y="4587050"/>
            <a:ext cx="1942464" cy="575310"/>
          </a:xfrm>
          <a:custGeom>
            <a:avLst/>
            <a:gdLst/>
            <a:ahLst/>
            <a:cxnLst/>
            <a:rect l="l" t="t" r="r" b="b"/>
            <a:pathLst>
              <a:path w="1942465" h="575310">
                <a:moveTo>
                  <a:pt x="1942010" y="0"/>
                </a:moveTo>
                <a:lnTo>
                  <a:pt x="0" y="0"/>
                </a:lnTo>
                <a:lnTo>
                  <a:pt x="0" y="574765"/>
                </a:lnTo>
                <a:lnTo>
                  <a:pt x="1942010" y="574765"/>
                </a:lnTo>
                <a:lnTo>
                  <a:pt x="1942010" y="0"/>
                </a:lnTo>
                <a:close/>
              </a:path>
            </a:pathLst>
          </a:custGeom>
          <a:solidFill>
            <a:srgbClr val="E1A1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3052818" y="4543044"/>
            <a:ext cx="9169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" marR="5080" indent="-3492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rk 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Settings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2540345" y="5392594"/>
            <a:ext cx="1942464" cy="575310"/>
          </a:xfrm>
          <a:custGeom>
            <a:avLst/>
            <a:gdLst/>
            <a:ahLst/>
            <a:cxnLst/>
            <a:rect l="l" t="t" r="r" b="b"/>
            <a:pathLst>
              <a:path w="1942465" h="575310">
                <a:moveTo>
                  <a:pt x="1942010" y="0"/>
                </a:moveTo>
                <a:lnTo>
                  <a:pt x="0" y="0"/>
                </a:lnTo>
                <a:lnTo>
                  <a:pt x="0" y="574765"/>
                </a:lnTo>
                <a:lnTo>
                  <a:pt x="1942010" y="574765"/>
                </a:lnTo>
                <a:lnTo>
                  <a:pt x="1942010" y="0"/>
                </a:lnTo>
                <a:close/>
              </a:path>
            </a:pathLst>
          </a:custGeom>
          <a:solidFill>
            <a:srgbClr val="E1A1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2991566" y="5350764"/>
            <a:ext cx="103949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 marR="5080" indent="-11176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Storage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Logging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2540345" y="6198137"/>
            <a:ext cx="1942464" cy="575310"/>
          </a:xfrm>
          <a:custGeom>
            <a:avLst/>
            <a:gdLst/>
            <a:ahLst/>
            <a:cxnLst/>
            <a:rect l="l" t="t" r="r" b="b"/>
            <a:pathLst>
              <a:path w="1942465" h="575309">
                <a:moveTo>
                  <a:pt x="1942010" y="0"/>
                </a:moveTo>
                <a:lnTo>
                  <a:pt x="0" y="0"/>
                </a:lnTo>
                <a:lnTo>
                  <a:pt x="0" y="574765"/>
                </a:lnTo>
                <a:lnTo>
                  <a:pt x="1942010" y="574765"/>
                </a:lnTo>
                <a:lnTo>
                  <a:pt x="1942010" y="0"/>
                </a:lnTo>
                <a:close/>
              </a:path>
            </a:pathLst>
          </a:custGeom>
          <a:solidFill>
            <a:srgbClr val="E1A1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2689941" y="6307835"/>
            <a:ext cx="16421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Resource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Limits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2540342" y="7003679"/>
            <a:ext cx="1942464" cy="575310"/>
          </a:xfrm>
          <a:custGeom>
            <a:avLst/>
            <a:gdLst/>
            <a:ahLst/>
            <a:cxnLst/>
            <a:rect l="l" t="t" r="r" b="b"/>
            <a:pathLst>
              <a:path w="1942465" h="575309">
                <a:moveTo>
                  <a:pt x="1942014" y="0"/>
                </a:moveTo>
                <a:lnTo>
                  <a:pt x="0" y="0"/>
                </a:lnTo>
                <a:lnTo>
                  <a:pt x="0" y="574764"/>
                </a:lnTo>
                <a:lnTo>
                  <a:pt x="1942014" y="574764"/>
                </a:lnTo>
                <a:lnTo>
                  <a:pt x="1942014" y="0"/>
                </a:lnTo>
                <a:close/>
              </a:path>
            </a:pathLst>
          </a:custGeom>
          <a:solidFill>
            <a:srgbClr val="E1A1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2785991" y="7112507"/>
            <a:ext cx="14503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Docker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Labels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2540345" y="1417132"/>
            <a:ext cx="1942464" cy="575310"/>
          </a:xfrm>
          <a:custGeom>
            <a:avLst/>
            <a:gdLst/>
            <a:ahLst/>
            <a:cxnLst/>
            <a:rect l="l" t="t" r="r" b="b"/>
            <a:pathLst>
              <a:path w="1942465" h="575310">
                <a:moveTo>
                  <a:pt x="1942010" y="0"/>
                </a:moveTo>
                <a:lnTo>
                  <a:pt x="0" y="0"/>
                </a:lnTo>
                <a:lnTo>
                  <a:pt x="0" y="574765"/>
                </a:lnTo>
                <a:lnTo>
                  <a:pt x="1942010" y="574765"/>
                </a:lnTo>
                <a:lnTo>
                  <a:pt x="1942010" y="0"/>
                </a:lnTo>
                <a:close/>
              </a:path>
            </a:pathLst>
          </a:custGeom>
          <a:solidFill>
            <a:srgbClr val="E1A1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2859677" y="1525523"/>
            <a:ext cx="1303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Healthcheck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2540345" y="2222675"/>
            <a:ext cx="1942464" cy="575310"/>
          </a:xfrm>
          <a:custGeom>
            <a:avLst/>
            <a:gdLst/>
            <a:ahLst/>
            <a:cxnLst/>
            <a:rect l="l" t="t" r="r" b="b"/>
            <a:pathLst>
              <a:path w="1942465" h="575310">
                <a:moveTo>
                  <a:pt x="1942010" y="0"/>
                </a:moveTo>
                <a:lnTo>
                  <a:pt x="0" y="0"/>
                </a:lnTo>
                <a:lnTo>
                  <a:pt x="0" y="574765"/>
                </a:lnTo>
                <a:lnTo>
                  <a:pt x="1942010" y="574765"/>
                </a:lnTo>
                <a:lnTo>
                  <a:pt x="1942010" y="0"/>
                </a:lnTo>
                <a:close/>
              </a:path>
            </a:pathLst>
          </a:custGeom>
          <a:solidFill>
            <a:srgbClr val="E1A1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2836411" y="2333244"/>
            <a:ext cx="13493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2540345" y="3028218"/>
            <a:ext cx="1942464" cy="575310"/>
          </a:xfrm>
          <a:custGeom>
            <a:avLst/>
            <a:gdLst/>
            <a:ahLst/>
            <a:cxnLst/>
            <a:rect l="l" t="t" r="r" b="b"/>
            <a:pathLst>
              <a:path w="1942465" h="575310">
                <a:moveTo>
                  <a:pt x="1942010" y="0"/>
                </a:moveTo>
                <a:lnTo>
                  <a:pt x="0" y="0"/>
                </a:lnTo>
                <a:lnTo>
                  <a:pt x="0" y="574763"/>
                </a:lnTo>
                <a:lnTo>
                  <a:pt x="1942010" y="574763"/>
                </a:lnTo>
                <a:lnTo>
                  <a:pt x="1942010" y="0"/>
                </a:lnTo>
                <a:close/>
              </a:path>
            </a:pathLst>
          </a:custGeom>
          <a:solidFill>
            <a:srgbClr val="E1A1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2836411" y="2985515"/>
            <a:ext cx="13493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835" marR="5080" indent="-19177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 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Varibales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515392" y="4783351"/>
            <a:ext cx="2142490" cy="575310"/>
          </a:xfrm>
          <a:prstGeom prst="rect">
            <a:avLst/>
          </a:prstGeom>
          <a:solidFill>
            <a:srgbClr val="83BCC1"/>
          </a:solidFill>
        </p:spPr>
        <p:txBody>
          <a:bodyPr vert="horz" wrap="square" lIns="0" tIns="12255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96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Integration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515392" y="5497452"/>
            <a:ext cx="2142490" cy="575310"/>
          </a:xfrm>
          <a:prstGeom prst="rect">
            <a:avLst/>
          </a:prstGeom>
          <a:solidFill>
            <a:srgbClr val="83BCC1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160"/>
              </a:lnSpc>
            </a:pP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Proxy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ts val="2365"/>
              </a:lnSpc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Configuration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515392" y="6250744"/>
            <a:ext cx="2142490" cy="575310"/>
          </a:xfrm>
          <a:prstGeom prst="rect">
            <a:avLst/>
          </a:prstGeom>
          <a:solidFill>
            <a:srgbClr val="83BCC1"/>
          </a:solidFill>
        </p:spPr>
        <p:txBody>
          <a:bodyPr vert="horz" wrap="square" lIns="0" tIns="0" rIns="0" bIns="0" rtlCol="0">
            <a:spAutoFit/>
          </a:bodyPr>
          <a:lstStyle/>
          <a:p>
            <a:pPr marL="513715">
              <a:lnSpc>
                <a:spcPts val="2160"/>
              </a:lnSpc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Log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Router</a:t>
            </a:r>
            <a:endParaRPr sz="2000">
              <a:latin typeface="Calibri"/>
              <a:cs typeface="Calibri"/>
            </a:endParaRPr>
          </a:p>
          <a:p>
            <a:pPr marL="368935">
              <a:lnSpc>
                <a:spcPts val="2370"/>
              </a:lnSpc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Configuration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515392" y="7008033"/>
            <a:ext cx="2142490" cy="575310"/>
          </a:xfrm>
          <a:prstGeom prst="rect">
            <a:avLst/>
          </a:prstGeom>
          <a:solidFill>
            <a:srgbClr val="83BCC1"/>
          </a:solidFill>
        </p:spPr>
        <p:txBody>
          <a:bodyPr vert="horz" wrap="square" lIns="0" tIns="123189" rIns="0" bIns="0" rtlCol="0">
            <a:spAutoFit/>
          </a:bodyPr>
          <a:lstStyle/>
          <a:p>
            <a:pPr marL="626110">
              <a:lnSpc>
                <a:spcPct val="100000"/>
              </a:lnSpc>
              <a:spcBef>
                <a:spcPts val="969"/>
              </a:spcBef>
            </a:pP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Volumes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044714" y="340727"/>
            <a:ext cx="8131175" cy="6955155"/>
          </a:xfrm>
          <a:custGeom>
            <a:avLst/>
            <a:gdLst/>
            <a:ahLst/>
            <a:cxnLst/>
            <a:rect l="l" t="t" r="r" b="b"/>
            <a:pathLst>
              <a:path w="8131175" h="6955155">
                <a:moveTo>
                  <a:pt x="122631" y="325628"/>
                </a:moveTo>
                <a:lnTo>
                  <a:pt x="113118" y="325335"/>
                </a:lnTo>
                <a:lnTo>
                  <a:pt x="33312" y="2868447"/>
                </a:lnTo>
                <a:lnTo>
                  <a:pt x="0" y="2867393"/>
                </a:lnTo>
                <a:lnTo>
                  <a:pt x="35687" y="2944749"/>
                </a:lnTo>
                <a:lnTo>
                  <a:pt x="69875" y="2881426"/>
                </a:lnTo>
                <a:lnTo>
                  <a:pt x="76161" y="2869781"/>
                </a:lnTo>
                <a:lnTo>
                  <a:pt x="42837" y="2868739"/>
                </a:lnTo>
                <a:lnTo>
                  <a:pt x="122631" y="325628"/>
                </a:lnTo>
                <a:close/>
              </a:path>
              <a:path w="8131175" h="6955155">
                <a:moveTo>
                  <a:pt x="1628813" y="38100"/>
                </a:moveTo>
                <a:lnTo>
                  <a:pt x="1619288" y="33337"/>
                </a:lnTo>
                <a:lnTo>
                  <a:pt x="1552613" y="0"/>
                </a:lnTo>
                <a:lnTo>
                  <a:pt x="1552613" y="33337"/>
                </a:lnTo>
                <a:lnTo>
                  <a:pt x="1189024" y="33337"/>
                </a:lnTo>
                <a:lnTo>
                  <a:pt x="1189024" y="42862"/>
                </a:lnTo>
                <a:lnTo>
                  <a:pt x="1552613" y="42862"/>
                </a:lnTo>
                <a:lnTo>
                  <a:pt x="1552613" y="76200"/>
                </a:lnTo>
                <a:lnTo>
                  <a:pt x="1628813" y="38100"/>
                </a:lnTo>
                <a:close/>
              </a:path>
              <a:path w="8131175" h="6955155">
                <a:moveTo>
                  <a:pt x="3470668" y="9969"/>
                </a:moveTo>
                <a:lnTo>
                  <a:pt x="3392297" y="43370"/>
                </a:lnTo>
                <a:lnTo>
                  <a:pt x="3417697" y="64947"/>
                </a:lnTo>
                <a:lnTo>
                  <a:pt x="729284" y="3229051"/>
                </a:lnTo>
                <a:lnTo>
                  <a:pt x="732917" y="3232137"/>
                </a:lnTo>
                <a:lnTo>
                  <a:pt x="729081" y="3234956"/>
                </a:lnTo>
                <a:lnTo>
                  <a:pt x="3421684" y="6896125"/>
                </a:lnTo>
                <a:lnTo>
                  <a:pt x="3394837" y="6915886"/>
                </a:lnTo>
                <a:lnTo>
                  <a:pt x="3470668" y="6954698"/>
                </a:lnTo>
                <a:lnTo>
                  <a:pt x="3462350" y="6906374"/>
                </a:lnTo>
                <a:lnTo>
                  <a:pt x="3456216" y="6870738"/>
                </a:lnTo>
                <a:lnTo>
                  <a:pt x="3429355" y="6890486"/>
                </a:lnTo>
                <a:lnTo>
                  <a:pt x="787298" y="3298063"/>
                </a:lnTo>
                <a:lnTo>
                  <a:pt x="3415474" y="6144653"/>
                </a:lnTo>
                <a:lnTo>
                  <a:pt x="3390989" y="6167259"/>
                </a:lnTo>
                <a:lnTo>
                  <a:pt x="3470668" y="6197409"/>
                </a:lnTo>
                <a:lnTo>
                  <a:pt x="3458095" y="6153975"/>
                </a:lnTo>
                <a:lnTo>
                  <a:pt x="3446970" y="6115570"/>
                </a:lnTo>
                <a:lnTo>
                  <a:pt x="3422485" y="6138189"/>
                </a:lnTo>
                <a:lnTo>
                  <a:pt x="780707" y="3276892"/>
                </a:lnTo>
                <a:lnTo>
                  <a:pt x="3408400" y="5399925"/>
                </a:lnTo>
                <a:lnTo>
                  <a:pt x="3387458" y="5425859"/>
                </a:lnTo>
                <a:lnTo>
                  <a:pt x="3470668" y="5444109"/>
                </a:lnTo>
                <a:lnTo>
                  <a:pt x="3454171" y="5407914"/>
                </a:lnTo>
                <a:lnTo>
                  <a:pt x="3435350" y="5366588"/>
                </a:lnTo>
                <a:lnTo>
                  <a:pt x="3414395" y="5392521"/>
                </a:lnTo>
                <a:lnTo>
                  <a:pt x="777227" y="3261817"/>
                </a:lnTo>
                <a:lnTo>
                  <a:pt x="3401530" y="4697615"/>
                </a:lnTo>
                <a:lnTo>
                  <a:pt x="3385540" y="4726864"/>
                </a:lnTo>
                <a:lnTo>
                  <a:pt x="3470668" y="4730013"/>
                </a:lnTo>
                <a:lnTo>
                  <a:pt x="3452431" y="4703711"/>
                </a:lnTo>
                <a:lnTo>
                  <a:pt x="3422104" y="4660011"/>
                </a:lnTo>
                <a:lnTo>
                  <a:pt x="3406102" y="4689259"/>
                </a:lnTo>
                <a:lnTo>
                  <a:pt x="774026" y="3249206"/>
                </a:lnTo>
                <a:lnTo>
                  <a:pt x="3396221" y="4020743"/>
                </a:lnTo>
                <a:lnTo>
                  <a:pt x="3386810" y="4052722"/>
                </a:lnTo>
                <a:lnTo>
                  <a:pt x="3470668" y="4037685"/>
                </a:lnTo>
                <a:lnTo>
                  <a:pt x="3456330" y="4024325"/>
                </a:lnTo>
                <a:lnTo>
                  <a:pt x="3408324" y="3979621"/>
                </a:lnTo>
                <a:lnTo>
                  <a:pt x="3398913" y="4011599"/>
                </a:lnTo>
                <a:lnTo>
                  <a:pt x="765975" y="3236899"/>
                </a:lnTo>
                <a:lnTo>
                  <a:pt x="3394468" y="3236899"/>
                </a:lnTo>
                <a:lnTo>
                  <a:pt x="3394468" y="3270237"/>
                </a:lnTo>
                <a:lnTo>
                  <a:pt x="3461143" y="3236899"/>
                </a:lnTo>
                <a:lnTo>
                  <a:pt x="3470668" y="3232137"/>
                </a:lnTo>
                <a:lnTo>
                  <a:pt x="3394468" y="3194037"/>
                </a:lnTo>
                <a:lnTo>
                  <a:pt x="3394468" y="3227374"/>
                </a:lnTo>
                <a:lnTo>
                  <a:pt x="765975" y="3227374"/>
                </a:lnTo>
                <a:lnTo>
                  <a:pt x="3398913" y="2452674"/>
                </a:lnTo>
                <a:lnTo>
                  <a:pt x="3408324" y="2484653"/>
                </a:lnTo>
                <a:lnTo>
                  <a:pt x="3456330" y="2439949"/>
                </a:lnTo>
                <a:lnTo>
                  <a:pt x="3470668" y="2426589"/>
                </a:lnTo>
                <a:lnTo>
                  <a:pt x="3386810" y="2411552"/>
                </a:lnTo>
                <a:lnTo>
                  <a:pt x="3396221" y="2443530"/>
                </a:lnTo>
                <a:lnTo>
                  <a:pt x="768565" y="3216681"/>
                </a:lnTo>
                <a:lnTo>
                  <a:pt x="3407410" y="1663801"/>
                </a:lnTo>
                <a:lnTo>
                  <a:pt x="3424326" y="1692529"/>
                </a:lnTo>
                <a:lnTo>
                  <a:pt x="3452457" y="1649145"/>
                </a:lnTo>
                <a:lnTo>
                  <a:pt x="3470668" y="1621053"/>
                </a:lnTo>
                <a:lnTo>
                  <a:pt x="3385680" y="1626857"/>
                </a:lnTo>
                <a:lnTo>
                  <a:pt x="3402584" y="1655597"/>
                </a:lnTo>
                <a:lnTo>
                  <a:pt x="773252" y="3202876"/>
                </a:lnTo>
                <a:lnTo>
                  <a:pt x="3416693" y="869505"/>
                </a:lnTo>
                <a:lnTo>
                  <a:pt x="3438753" y="894499"/>
                </a:lnTo>
                <a:lnTo>
                  <a:pt x="3455136" y="853960"/>
                </a:lnTo>
                <a:lnTo>
                  <a:pt x="3470668" y="815505"/>
                </a:lnTo>
                <a:lnTo>
                  <a:pt x="3388334" y="837374"/>
                </a:lnTo>
                <a:lnTo>
                  <a:pt x="3410394" y="862368"/>
                </a:lnTo>
                <a:lnTo>
                  <a:pt x="779500" y="3184664"/>
                </a:lnTo>
                <a:lnTo>
                  <a:pt x="3424961" y="71120"/>
                </a:lnTo>
                <a:lnTo>
                  <a:pt x="3450361" y="92710"/>
                </a:lnTo>
                <a:lnTo>
                  <a:pt x="3459556" y="55270"/>
                </a:lnTo>
                <a:lnTo>
                  <a:pt x="3470668" y="9969"/>
                </a:lnTo>
                <a:close/>
              </a:path>
              <a:path w="8131175" h="6955155">
                <a:moveTo>
                  <a:pt x="8125409" y="6423088"/>
                </a:moveTo>
                <a:lnTo>
                  <a:pt x="8110817" y="6382817"/>
                </a:lnTo>
                <a:lnTo>
                  <a:pt x="8096377" y="6343002"/>
                </a:lnTo>
                <a:lnTo>
                  <a:pt x="8073428" y="6367170"/>
                </a:lnTo>
                <a:lnTo>
                  <a:pt x="5624906" y="4042448"/>
                </a:lnTo>
                <a:lnTo>
                  <a:pt x="6089777" y="4042448"/>
                </a:lnTo>
                <a:lnTo>
                  <a:pt x="6089777" y="4075785"/>
                </a:lnTo>
                <a:lnTo>
                  <a:pt x="6156452" y="4042448"/>
                </a:lnTo>
                <a:lnTo>
                  <a:pt x="6165977" y="4037685"/>
                </a:lnTo>
                <a:lnTo>
                  <a:pt x="6089777" y="3999585"/>
                </a:lnTo>
                <a:lnTo>
                  <a:pt x="6089777" y="4032923"/>
                </a:lnTo>
                <a:lnTo>
                  <a:pt x="5612981" y="4032923"/>
                </a:lnTo>
                <a:lnTo>
                  <a:pt x="5612981" y="4037685"/>
                </a:lnTo>
                <a:lnTo>
                  <a:pt x="5609704" y="4041140"/>
                </a:lnTo>
                <a:lnTo>
                  <a:pt x="8066875" y="6374079"/>
                </a:lnTo>
                <a:lnTo>
                  <a:pt x="8043913" y="6398260"/>
                </a:lnTo>
                <a:lnTo>
                  <a:pt x="8125409" y="6423088"/>
                </a:lnTo>
                <a:close/>
              </a:path>
              <a:path w="8131175" h="6955155">
                <a:moveTo>
                  <a:pt x="8130768" y="2452649"/>
                </a:moveTo>
                <a:lnTo>
                  <a:pt x="8128978" y="2424239"/>
                </a:lnTo>
                <a:lnTo>
                  <a:pt x="8125409" y="2367623"/>
                </a:lnTo>
                <a:lnTo>
                  <a:pt x="8060601" y="2422918"/>
                </a:lnTo>
                <a:lnTo>
                  <a:pt x="8091297" y="2435923"/>
                </a:lnTo>
                <a:lnTo>
                  <a:pt x="7413447" y="4035818"/>
                </a:lnTo>
                <a:lnTo>
                  <a:pt x="7417816" y="4037685"/>
                </a:lnTo>
                <a:lnTo>
                  <a:pt x="7413498" y="4039654"/>
                </a:lnTo>
                <a:lnTo>
                  <a:pt x="8089468" y="5522430"/>
                </a:lnTo>
                <a:lnTo>
                  <a:pt x="8059128" y="5536260"/>
                </a:lnTo>
                <a:lnTo>
                  <a:pt x="8125409" y="5589790"/>
                </a:lnTo>
                <a:lnTo>
                  <a:pt x="8127416" y="5533987"/>
                </a:lnTo>
                <a:lnTo>
                  <a:pt x="8128470" y="5504650"/>
                </a:lnTo>
                <a:lnTo>
                  <a:pt x="8098129" y="5518480"/>
                </a:lnTo>
                <a:lnTo>
                  <a:pt x="7433958" y="4061637"/>
                </a:lnTo>
                <a:lnTo>
                  <a:pt x="8069529" y="4732223"/>
                </a:lnTo>
                <a:lnTo>
                  <a:pt x="8045336" y="4755159"/>
                </a:lnTo>
                <a:lnTo>
                  <a:pt x="8125409" y="4784255"/>
                </a:lnTo>
                <a:lnTo>
                  <a:pt x="8112404" y="4741443"/>
                </a:lnTo>
                <a:lnTo>
                  <a:pt x="8100644" y="4702734"/>
                </a:lnTo>
                <a:lnTo>
                  <a:pt x="8076451" y="4725670"/>
                </a:lnTo>
                <a:lnTo>
                  <a:pt x="7428090" y="4041610"/>
                </a:lnTo>
                <a:lnTo>
                  <a:pt x="8049869" y="3989781"/>
                </a:lnTo>
                <a:lnTo>
                  <a:pt x="8052638" y="4023004"/>
                </a:lnTo>
                <a:lnTo>
                  <a:pt x="8124545" y="3979240"/>
                </a:lnTo>
                <a:lnTo>
                  <a:pt x="8125409" y="3978706"/>
                </a:lnTo>
                <a:lnTo>
                  <a:pt x="8046313" y="3947071"/>
                </a:lnTo>
                <a:lnTo>
                  <a:pt x="8049082" y="3980294"/>
                </a:lnTo>
                <a:lnTo>
                  <a:pt x="7428624" y="4032008"/>
                </a:lnTo>
                <a:lnTo>
                  <a:pt x="8080832" y="3235147"/>
                </a:lnTo>
                <a:lnTo>
                  <a:pt x="8106626" y="3256267"/>
                </a:lnTo>
                <a:lnTo>
                  <a:pt x="8114982" y="3219285"/>
                </a:lnTo>
                <a:lnTo>
                  <a:pt x="8125409" y="3173171"/>
                </a:lnTo>
                <a:lnTo>
                  <a:pt x="8047660" y="3208007"/>
                </a:lnTo>
                <a:lnTo>
                  <a:pt x="8073466" y="3229114"/>
                </a:lnTo>
                <a:lnTo>
                  <a:pt x="7435139" y="4009009"/>
                </a:lnTo>
                <a:lnTo>
                  <a:pt x="8100073" y="2439644"/>
                </a:lnTo>
                <a:lnTo>
                  <a:pt x="8130768" y="24526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107559" y="1704517"/>
            <a:ext cx="1449070" cy="5596255"/>
          </a:xfrm>
          <a:custGeom>
            <a:avLst/>
            <a:gdLst/>
            <a:ahLst/>
            <a:cxnLst/>
            <a:rect l="l" t="t" r="r" b="b"/>
            <a:pathLst>
              <a:path w="1449070" h="5596255">
                <a:moveTo>
                  <a:pt x="1448739" y="83693"/>
                </a:moveTo>
                <a:lnTo>
                  <a:pt x="1444193" y="59829"/>
                </a:lnTo>
                <a:lnTo>
                  <a:pt x="1432775" y="0"/>
                </a:lnTo>
                <a:lnTo>
                  <a:pt x="1375410" y="62992"/>
                </a:lnTo>
                <a:lnTo>
                  <a:pt x="1407490" y="72047"/>
                </a:lnTo>
                <a:lnTo>
                  <a:pt x="63" y="5057775"/>
                </a:lnTo>
                <a:lnTo>
                  <a:pt x="0" y="5058016"/>
                </a:lnTo>
                <a:lnTo>
                  <a:pt x="4572" y="5059311"/>
                </a:lnTo>
                <a:lnTo>
                  <a:pt x="2933" y="5063769"/>
                </a:lnTo>
                <a:lnTo>
                  <a:pt x="1359649" y="5564632"/>
                </a:lnTo>
                <a:lnTo>
                  <a:pt x="1348092" y="5595899"/>
                </a:lnTo>
                <a:lnTo>
                  <a:pt x="1432775" y="5586552"/>
                </a:lnTo>
                <a:lnTo>
                  <a:pt x="1416342" y="5569026"/>
                </a:lnTo>
                <a:lnTo>
                  <a:pt x="1374482" y="5524424"/>
                </a:lnTo>
                <a:lnTo>
                  <a:pt x="1362938" y="5555691"/>
                </a:lnTo>
                <a:lnTo>
                  <a:pt x="22148" y="5060734"/>
                </a:lnTo>
                <a:lnTo>
                  <a:pt x="1358900" y="4800257"/>
                </a:lnTo>
                <a:lnTo>
                  <a:pt x="1365275" y="4832985"/>
                </a:lnTo>
                <a:lnTo>
                  <a:pt x="1423073" y="4788484"/>
                </a:lnTo>
                <a:lnTo>
                  <a:pt x="1432775" y="4781004"/>
                </a:lnTo>
                <a:lnTo>
                  <a:pt x="1350695" y="4758182"/>
                </a:lnTo>
                <a:lnTo>
                  <a:pt x="1357071" y="4790910"/>
                </a:lnTo>
                <a:lnTo>
                  <a:pt x="23774" y="5050714"/>
                </a:lnTo>
                <a:lnTo>
                  <a:pt x="1374952" y="4025328"/>
                </a:lnTo>
                <a:lnTo>
                  <a:pt x="1395107" y="4051884"/>
                </a:lnTo>
                <a:lnTo>
                  <a:pt x="1415732" y="4010063"/>
                </a:lnTo>
                <a:lnTo>
                  <a:pt x="1432775" y="3975468"/>
                </a:lnTo>
                <a:lnTo>
                  <a:pt x="1349044" y="3991178"/>
                </a:lnTo>
                <a:lnTo>
                  <a:pt x="1369199" y="4017734"/>
                </a:lnTo>
                <a:lnTo>
                  <a:pt x="29184" y="5034661"/>
                </a:lnTo>
                <a:lnTo>
                  <a:pt x="1390624" y="3233585"/>
                </a:lnTo>
                <a:lnTo>
                  <a:pt x="1417218" y="3253689"/>
                </a:lnTo>
                <a:lnTo>
                  <a:pt x="1423898" y="3217710"/>
                </a:lnTo>
                <a:lnTo>
                  <a:pt x="1432775" y="3169920"/>
                </a:lnTo>
                <a:lnTo>
                  <a:pt x="1356436" y="3207740"/>
                </a:lnTo>
                <a:lnTo>
                  <a:pt x="1383030" y="3227832"/>
                </a:lnTo>
                <a:lnTo>
                  <a:pt x="36626" y="5008994"/>
                </a:lnTo>
                <a:lnTo>
                  <a:pt x="1401305" y="2433942"/>
                </a:lnTo>
                <a:lnTo>
                  <a:pt x="1430756" y="2449550"/>
                </a:lnTo>
                <a:lnTo>
                  <a:pt x="1431505" y="2418245"/>
                </a:lnTo>
                <a:lnTo>
                  <a:pt x="1432775" y="2364384"/>
                </a:lnTo>
                <a:lnTo>
                  <a:pt x="1363433" y="2413863"/>
                </a:lnTo>
                <a:lnTo>
                  <a:pt x="1392885" y="2429484"/>
                </a:lnTo>
                <a:lnTo>
                  <a:pt x="47409" y="4968316"/>
                </a:lnTo>
                <a:lnTo>
                  <a:pt x="1408023" y="1683308"/>
                </a:lnTo>
                <a:lnTo>
                  <a:pt x="1438821" y="1696072"/>
                </a:lnTo>
                <a:lnTo>
                  <a:pt x="1436814" y="1667929"/>
                </a:lnTo>
                <a:lnTo>
                  <a:pt x="1432775" y="1611083"/>
                </a:lnTo>
                <a:lnTo>
                  <a:pt x="1368425" y="1666913"/>
                </a:lnTo>
                <a:lnTo>
                  <a:pt x="1399222" y="1679663"/>
                </a:lnTo>
                <a:lnTo>
                  <a:pt x="53174" y="4929530"/>
                </a:lnTo>
                <a:lnTo>
                  <a:pt x="1413040" y="879297"/>
                </a:lnTo>
                <a:lnTo>
                  <a:pt x="1444650" y="889914"/>
                </a:lnTo>
                <a:lnTo>
                  <a:pt x="1441030" y="864235"/>
                </a:lnTo>
                <a:lnTo>
                  <a:pt x="1432775" y="805548"/>
                </a:lnTo>
                <a:lnTo>
                  <a:pt x="1372412" y="865657"/>
                </a:lnTo>
                <a:lnTo>
                  <a:pt x="1404010" y="876261"/>
                </a:lnTo>
                <a:lnTo>
                  <a:pt x="62141" y="4872863"/>
                </a:lnTo>
                <a:lnTo>
                  <a:pt x="1416659" y="74637"/>
                </a:lnTo>
                <a:lnTo>
                  <a:pt x="1448739" y="836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392193" y="91438"/>
            <a:ext cx="5090160" cy="575310"/>
          </a:xfrm>
          <a:custGeom>
            <a:avLst/>
            <a:gdLst/>
            <a:ahLst/>
            <a:cxnLst/>
            <a:rect l="l" t="t" r="r" b="b"/>
            <a:pathLst>
              <a:path w="5090159" h="575310">
                <a:moveTo>
                  <a:pt x="4994366" y="0"/>
                </a:moveTo>
                <a:lnTo>
                  <a:pt x="95797" y="0"/>
                </a:lnTo>
                <a:lnTo>
                  <a:pt x="58508" y="7528"/>
                </a:lnTo>
                <a:lnTo>
                  <a:pt x="28058" y="28058"/>
                </a:lnTo>
                <a:lnTo>
                  <a:pt x="7528" y="58508"/>
                </a:lnTo>
                <a:lnTo>
                  <a:pt x="0" y="95797"/>
                </a:lnTo>
                <a:lnTo>
                  <a:pt x="0" y="478967"/>
                </a:lnTo>
                <a:lnTo>
                  <a:pt x="7528" y="516256"/>
                </a:lnTo>
                <a:lnTo>
                  <a:pt x="28058" y="546707"/>
                </a:lnTo>
                <a:lnTo>
                  <a:pt x="58508" y="567237"/>
                </a:lnTo>
                <a:lnTo>
                  <a:pt x="95797" y="574765"/>
                </a:lnTo>
                <a:lnTo>
                  <a:pt x="4994366" y="574765"/>
                </a:lnTo>
                <a:lnTo>
                  <a:pt x="5031655" y="567237"/>
                </a:lnTo>
                <a:lnTo>
                  <a:pt x="5062105" y="546707"/>
                </a:lnTo>
                <a:lnTo>
                  <a:pt x="5082634" y="516256"/>
                </a:lnTo>
                <a:lnTo>
                  <a:pt x="5090162" y="478967"/>
                </a:lnTo>
                <a:lnTo>
                  <a:pt x="5090162" y="95797"/>
                </a:lnTo>
                <a:lnTo>
                  <a:pt x="5082634" y="58508"/>
                </a:lnTo>
                <a:lnTo>
                  <a:pt x="5062105" y="28058"/>
                </a:lnTo>
                <a:lnTo>
                  <a:pt x="5031655" y="7528"/>
                </a:lnTo>
                <a:lnTo>
                  <a:pt x="4994366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0090631" y="186435"/>
            <a:ext cx="3694429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Task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Definition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Parameters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 List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3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2867" y="1751495"/>
            <a:ext cx="12002770" cy="421132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287020" algn="l"/>
              </a:tabLst>
            </a:pPr>
            <a:r>
              <a:rPr sz="3400" spc="-10" dirty="0">
                <a:solidFill>
                  <a:srgbClr val="406F8D"/>
                </a:solidFill>
                <a:latin typeface="Calibri"/>
                <a:cs typeface="Calibri"/>
              </a:rPr>
              <a:t>Step-1:</a:t>
            </a:r>
            <a:r>
              <a:rPr sz="3400" spc="-15" dirty="0">
                <a:solidFill>
                  <a:srgbClr val="406F8D"/>
                </a:solidFill>
                <a:latin typeface="Calibri"/>
                <a:cs typeface="Calibri"/>
              </a:rPr>
              <a:t> </a:t>
            </a:r>
            <a:r>
              <a:rPr sz="3400" spc="-25" dirty="0">
                <a:solidFill>
                  <a:srgbClr val="406F8D"/>
                </a:solidFill>
                <a:latin typeface="Calibri"/>
                <a:cs typeface="Calibri"/>
              </a:rPr>
              <a:t>Create</a:t>
            </a:r>
            <a:r>
              <a:rPr sz="3400" spc="-20" dirty="0">
                <a:solidFill>
                  <a:srgbClr val="406F8D"/>
                </a:solidFill>
                <a:latin typeface="Calibri"/>
                <a:cs typeface="Calibri"/>
              </a:rPr>
              <a:t> </a:t>
            </a:r>
            <a:r>
              <a:rPr sz="3400" spc="-75" dirty="0">
                <a:solidFill>
                  <a:srgbClr val="406F8D"/>
                </a:solidFill>
                <a:latin typeface="Calibri"/>
                <a:cs typeface="Calibri"/>
              </a:rPr>
              <a:t>Task</a:t>
            </a:r>
            <a:r>
              <a:rPr sz="3400" spc="-5" dirty="0">
                <a:solidFill>
                  <a:srgbClr val="406F8D"/>
                </a:solidFill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406F8D"/>
                </a:solidFill>
                <a:latin typeface="Calibri"/>
                <a:cs typeface="Calibri"/>
              </a:rPr>
              <a:t>Definition</a:t>
            </a:r>
            <a:endParaRPr sz="3400">
              <a:latin typeface="Calibri"/>
              <a:cs typeface="Calibri"/>
            </a:endParaRPr>
          </a:p>
          <a:p>
            <a:pPr marL="835660" lvl="1" indent="-274955">
              <a:lnSpc>
                <a:spcPct val="100000"/>
              </a:lnSpc>
              <a:spcBef>
                <a:spcPts val="235"/>
              </a:spcBef>
              <a:buFont typeface="Arial MT"/>
              <a:buChar char="•"/>
              <a:tabLst>
                <a:tab pos="835660" algn="l"/>
              </a:tabLst>
            </a:pPr>
            <a:r>
              <a:rPr sz="2900" spc="-60" dirty="0">
                <a:solidFill>
                  <a:srgbClr val="406F8D"/>
                </a:solidFill>
                <a:latin typeface="Calibri"/>
                <a:cs typeface="Calibri"/>
              </a:rPr>
              <a:t>Task</a:t>
            </a:r>
            <a:r>
              <a:rPr sz="2900" spc="-50" dirty="0">
                <a:solidFill>
                  <a:srgbClr val="406F8D"/>
                </a:solidFill>
                <a:latin typeface="Calibri"/>
                <a:cs typeface="Calibri"/>
              </a:rPr>
              <a:t> </a:t>
            </a:r>
            <a:r>
              <a:rPr sz="2900" spc="-20" dirty="0">
                <a:solidFill>
                  <a:srgbClr val="406F8D"/>
                </a:solidFill>
                <a:latin typeface="Calibri"/>
                <a:cs typeface="Calibri"/>
              </a:rPr>
              <a:t>Role</a:t>
            </a:r>
            <a:endParaRPr sz="2900">
              <a:latin typeface="Calibri"/>
              <a:cs typeface="Calibri"/>
            </a:endParaRPr>
          </a:p>
          <a:p>
            <a:pPr marL="1384300" lvl="2" indent="-274320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1383665" algn="l"/>
                <a:tab pos="1384300" algn="l"/>
              </a:tabLst>
            </a:pPr>
            <a:r>
              <a:rPr sz="2400" spc="-5" dirty="0">
                <a:latin typeface="Calibri"/>
                <a:cs typeface="Calibri"/>
              </a:rPr>
              <a:t>IAM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role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15" dirty="0">
                <a:latin typeface="Calibri"/>
                <a:cs typeface="Calibri"/>
              </a:rPr>
              <a:t>tasks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make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API </a:t>
            </a:r>
            <a:r>
              <a:rPr sz="2400" spc="-10" dirty="0">
                <a:latin typeface="Calibri"/>
                <a:cs typeface="Calibri"/>
              </a:rPr>
              <a:t>requests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authorized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AWS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services</a:t>
            </a:r>
            <a:endParaRPr sz="2400">
              <a:latin typeface="Calibri"/>
              <a:cs typeface="Calibri"/>
            </a:endParaRPr>
          </a:p>
          <a:p>
            <a:pPr marL="835660" lvl="1" indent="-274955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835660" algn="l"/>
              </a:tabLst>
            </a:pPr>
            <a:r>
              <a:rPr sz="2900" spc="-10" dirty="0">
                <a:solidFill>
                  <a:srgbClr val="406F8D"/>
                </a:solidFill>
                <a:latin typeface="Calibri"/>
                <a:cs typeface="Calibri"/>
              </a:rPr>
              <a:t>Network</a:t>
            </a:r>
            <a:r>
              <a:rPr sz="2900" spc="-50" dirty="0">
                <a:solidFill>
                  <a:srgbClr val="406F8D"/>
                </a:solidFill>
                <a:latin typeface="Calibri"/>
                <a:cs typeface="Calibri"/>
              </a:rPr>
              <a:t> </a:t>
            </a:r>
            <a:r>
              <a:rPr sz="2900" spc="-5" dirty="0">
                <a:solidFill>
                  <a:srgbClr val="406F8D"/>
                </a:solidFill>
                <a:latin typeface="Calibri"/>
                <a:cs typeface="Calibri"/>
              </a:rPr>
              <a:t>Mode</a:t>
            </a:r>
            <a:endParaRPr sz="2900">
              <a:latin typeface="Calibri"/>
              <a:cs typeface="Calibri"/>
            </a:endParaRPr>
          </a:p>
          <a:p>
            <a:pPr marL="1384300" marR="5080" lvl="2" indent="-274320">
              <a:lnSpc>
                <a:spcPts val="2590"/>
              </a:lnSpc>
              <a:spcBef>
                <a:spcPts val="660"/>
              </a:spcBef>
              <a:buFont typeface="Arial MT"/>
              <a:buChar char="•"/>
              <a:tabLst>
                <a:tab pos="1383665" algn="l"/>
                <a:tab pos="1384300" algn="l"/>
                <a:tab pos="7950200" algn="l"/>
              </a:tabLst>
            </a:pP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Fargate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have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only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option </a:t>
            </a:r>
            <a:r>
              <a:rPr sz="2400" spc="-15" dirty="0">
                <a:latin typeface="Calibri"/>
                <a:cs typeface="Calibri"/>
              </a:rPr>
              <a:t>available</a:t>
            </a:r>
            <a:r>
              <a:rPr sz="2400" spc="-5" dirty="0">
                <a:latin typeface="Calibri"/>
                <a:cs typeface="Calibri"/>
              </a:rPr>
              <a:t> is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70C0"/>
                </a:solidFill>
                <a:latin typeface="Calibri"/>
                <a:cs typeface="Calibri"/>
              </a:rPr>
              <a:t>awsvpc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 addition </a:t>
            </a:r>
            <a:r>
              <a:rPr sz="2400" spc="-15" dirty="0">
                <a:latin typeface="Calibri"/>
                <a:cs typeface="Calibri"/>
              </a:rPr>
              <a:t>we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will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70C0"/>
                </a:solidFill>
                <a:latin typeface="Calibri"/>
                <a:cs typeface="Calibri"/>
              </a:rPr>
              <a:t>Docker </a:t>
            </a:r>
            <a:r>
              <a:rPr sz="2400" spc="-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Calibri"/>
                <a:cs typeface="Calibri"/>
              </a:rPr>
              <a:t>Bridge,</a:t>
            </a:r>
            <a:r>
              <a:rPr sz="2400" spc="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70C0"/>
                </a:solidFill>
                <a:latin typeface="Calibri"/>
                <a:cs typeface="Calibri"/>
              </a:rPr>
              <a:t>Docker</a:t>
            </a:r>
            <a:r>
              <a:rPr sz="2400" spc="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Host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Calibri"/>
                <a:cs typeface="Calibri"/>
              </a:rPr>
              <a:t>Only</a:t>
            </a:r>
            <a:r>
              <a:rPr sz="2400" spc="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and</a:t>
            </a:r>
            <a:r>
              <a:rPr sz="2400" spc="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Calibri"/>
                <a:cs typeface="Calibri"/>
              </a:rPr>
              <a:t>None</a:t>
            </a:r>
            <a:r>
              <a:rPr sz="2400" spc="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modes.	</a:t>
            </a:r>
            <a:r>
              <a:rPr sz="2400" spc="-45" dirty="0">
                <a:latin typeface="Calibri"/>
                <a:cs typeface="Calibri"/>
              </a:rPr>
              <a:t>We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during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70C0"/>
                </a:solidFill>
                <a:latin typeface="Calibri"/>
                <a:cs typeface="Calibri"/>
              </a:rPr>
              <a:t>ECS</a:t>
            </a:r>
            <a:r>
              <a:rPr sz="2400" spc="-2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70C0"/>
                </a:solidFill>
                <a:latin typeface="Calibri"/>
                <a:cs typeface="Calibri"/>
              </a:rPr>
              <a:t>EC2 </a:t>
            </a:r>
            <a:r>
              <a:rPr sz="2400" spc="-52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0070C0"/>
                </a:solidFill>
                <a:latin typeface="Calibri"/>
                <a:cs typeface="Calibri"/>
              </a:rPr>
              <a:t>Cluster</a:t>
            </a:r>
            <a:r>
              <a:rPr sz="2400" spc="-4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835660" lvl="1" indent="-274955">
              <a:lnSpc>
                <a:spcPct val="100000"/>
              </a:lnSpc>
              <a:spcBef>
                <a:spcPts val="185"/>
              </a:spcBef>
              <a:buFont typeface="Arial MT"/>
              <a:buChar char="•"/>
              <a:tabLst>
                <a:tab pos="835660" algn="l"/>
              </a:tabLst>
            </a:pPr>
            <a:r>
              <a:rPr sz="2900" spc="-60" dirty="0">
                <a:solidFill>
                  <a:srgbClr val="406F8D"/>
                </a:solidFill>
                <a:latin typeface="Calibri"/>
                <a:cs typeface="Calibri"/>
              </a:rPr>
              <a:t>Task</a:t>
            </a:r>
            <a:r>
              <a:rPr sz="2900" spc="-35" dirty="0">
                <a:solidFill>
                  <a:srgbClr val="406F8D"/>
                </a:solidFill>
                <a:latin typeface="Calibri"/>
                <a:cs typeface="Calibri"/>
              </a:rPr>
              <a:t> </a:t>
            </a:r>
            <a:r>
              <a:rPr sz="2900" spc="-15" dirty="0">
                <a:solidFill>
                  <a:srgbClr val="406F8D"/>
                </a:solidFill>
                <a:latin typeface="Calibri"/>
                <a:cs typeface="Calibri"/>
              </a:rPr>
              <a:t>Execution</a:t>
            </a:r>
            <a:r>
              <a:rPr sz="2900" spc="-20" dirty="0">
                <a:solidFill>
                  <a:srgbClr val="406F8D"/>
                </a:solidFill>
                <a:latin typeface="Calibri"/>
                <a:cs typeface="Calibri"/>
              </a:rPr>
              <a:t> Role</a:t>
            </a:r>
            <a:endParaRPr sz="2900">
              <a:latin typeface="Calibri"/>
              <a:cs typeface="Calibri"/>
            </a:endParaRPr>
          </a:p>
          <a:p>
            <a:pPr marL="1384300" marR="447040" lvl="2" indent="-274320">
              <a:lnSpc>
                <a:spcPts val="2590"/>
              </a:lnSpc>
              <a:spcBef>
                <a:spcPts val="660"/>
              </a:spcBef>
              <a:buFont typeface="Arial MT"/>
              <a:buChar char="•"/>
              <a:tabLst>
                <a:tab pos="1383665" algn="l"/>
                <a:tab pos="1384300" algn="l"/>
              </a:tabLst>
            </a:pP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15" dirty="0">
                <a:latin typeface="Calibri"/>
                <a:cs typeface="Calibri"/>
              </a:rPr>
              <a:t>role </a:t>
            </a:r>
            <a:r>
              <a:rPr sz="2400" spc="-5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required by </a:t>
            </a:r>
            <a:r>
              <a:rPr sz="2400" spc="-15" dirty="0">
                <a:latin typeface="Calibri"/>
                <a:cs typeface="Calibri"/>
              </a:rPr>
              <a:t>tasks to </a:t>
            </a:r>
            <a:r>
              <a:rPr sz="2400" spc="-5" dirty="0">
                <a:latin typeface="Calibri"/>
                <a:cs typeface="Calibri"/>
              </a:rPr>
              <a:t>pull </a:t>
            </a:r>
            <a:r>
              <a:rPr sz="2400" spc="-10" dirty="0">
                <a:latin typeface="Calibri"/>
                <a:cs typeface="Calibri"/>
              </a:rPr>
              <a:t>container </a:t>
            </a:r>
            <a:r>
              <a:rPr sz="2400" spc="-5" dirty="0">
                <a:latin typeface="Calibri"/>
                <a:cs typeface="Calibri"/>
              </a:rPr>
              <a:t>images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publish </a:t>
            </a:r>
            <a:r>
              <a:rPr sz="2400" spc="-10" dirty="0">
                <a:latin typeface="Calibri"/>
                <a:cs typeface="Calibri"/>
              </a:rPr>
              <a:t>container </a:t>
            </a:r>
            <a:r>
              <a:rPr sz="2400" spc="-5" dirty="0">
                <a:latin typeface="Calibri"/>
                <a:cs typeface="Calibri"/>
              </a:rPr>
              <a:t>logs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Amazon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CloudWatch</a:t>
            </a:r>
            <a:r>
              <a:rPr sz="2400" spc="-5" dirty="0">
                <a:latin typeface="Calibri"/>
                <a:cs typeface="Calibri"/>
              </a:rPr>
              <a:t> on our </a:t>
            </a:r>
            <a:r>
              <a:rPr sz="2400" spc="-25" dirty="0">
                <a:latin typeface="Calibri"/>
                <a:cs typeface="Calibri"/>
              </a:rPr>
              <a:t>behalf.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3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1730" y="362712"/>
            <a:ext cx="1232789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300" b="0" spc="-65" dirty="0">
                <a:latin typeface="Calibri Light"/>
                <a:cs typeface="Calibri Light"/>
              </a:rPr>
              <a:t>Fargate</a:t>
            </a:r>
            <a:r>
              <a:rPr sz="5300" b="0" dirty="0">
                <a:latin typeface="Calibri Light"/>
                <a:cs typeface="Calibri Light"/>
              </a:rPr>
              <a:t> &amp; </a:t>
            </a:r>
            <a:r>
              <a:rPr sz="5300" b="0" spc="-20" dirty="0">
                <a:latin typeface="Calibri Light"/>
                <a:cs typeface="Calibri Light"/>
              </a:rPr>
              <a:t>ECS</a:t>
            </a:r>
            <a:r>
              <a:rPr sz="5300" b="0" spc="5" dirty="0">
                <a:latin typeface="Calibri Light"/>
                <a:cs typeface="Calibri Light"/>
              </a:rPr>
              <a:t> </a:t>
            </a:r>
            <a:r>
              <a:rPr sz="5300" b="0" spc="-15" dirty="0">
                <a:latin typeface="Calibri Light"/>
                <a:cs typeface="Calibri Light"/>
              </a:rPr>
              <a:t>Fundamentals</a:t>
            </a:r>
            <a:r>
              <a:rPr sz="5300" b="0" spc="-5" dirty="0">
                <a:latin typeface="Calibri Light"/>
                <a:cs typeface="Calibri Light"/>
              </a:rPr>
              <a:t> </a:t>
            </a:r>
            <a:r>
              <a:rPr sz="5300" b="0" dirty="0">
                <a:latin typeface="Calibri Light"/>
                <a:cs typeface="Calibri Light"/>
              </a:rPr>
              <a:t>–</a:t>
            </a:r>
            <a:r>
              <a:rPr sz="5300" b="0" spc="-5" dirty="0">
                <a:latin typeface="Calibri Light"/>
                <a:cs typeface="Calibri Light"/>
              </a:rPr>
              <a:t> </a:t>
            </a:r>
            <a:r>
              <a:rPr sz="5300" b="0" spc="-105" dirty="0">
                <a:solidFill>
                  <a:srgbClr val="00B050"/>
                </a:solidFill>
                <a:latin typeface="Calibri Light"/>
                <a:cs typeface="Calibri Light"/>
              </a:rPr>
              <a:t>Task</a:t>
            </a:r>
            <a:r>
              <a:rPr sz="5300" b="0" dirty="0">
                <a:solidFill>
                  <a:srgbClr val="00B050"/>
                </a:solidFill>
                <a:latin typeface="Calibri Light"/>
                <a:cs typeface="Calibri Light"/>
              </a:rPr>
              <a:t> </a:t>
            </a:r>
            <a:r>
              <a:rPr sz="5300" b="0" spc="-10" dirty="0">
                <a:solidFill>
                  <a:srgbClr val="00B050"/>
                </a:solidFill>
                <a:latin typeface="Calibri Light"/>
                <a:cs typeface="Calibri Light"/>
              </a:rPr>
              <a:t>Definition</a:t>
            </a:r>
            <a:endParaRPr sz="53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2867" y="1748535"/>
            <a:ext cx="11900535" cy="557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ts val="3715"/>
              </a:lnSpc>
              <a:spcBef>
                <a:spcPts val="100"/>
              </a:spcBef>
              <a:buFont typeface="Arial MT"/>
              <a:buChar char="•"/>
              <a:tabLst>
                <a:tab pos="287020" algn="l"/>
              </a:tabLst>
            </a:pPr>
            <a:r>
              <a:rPr sz="3100" spc="-25" dirty="0">
                <a:solidFill>
                  <a:srgbClr val="406F8D"/>
                </a:solidFill>
                <a:latin typeface="Calibri"/>
                <a:cs typeface="Calibri"/>
              </a:rPr>
              <a:t>Create </a:t>
            </a:r>
            <a:r>
              <a:rPr sz="3100" spc="-65" dirty="0">
                <a:solidFill>
                  <a:srgbClr val="406F8D"/>
                </a:solidFill>
                <a:latin typeface="Calibri"/>
                <a:cs typeface="Calibri"/>
              </a:rPr>
              <a:t>Task</a:t>
            </a:r>
            <a:r>
              <a:rPr sz="3100" spc="-20" dirty="0">
                <a:solidFill>
                  <a:srgbClr val="406F8D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406F8D"/>
                </a:solidFill>
                <a:latin typeface="Calibri"/>
                <a:cs typeface="Calibri"/>
              </a:rPr>
              <a:t>Definition</a:t>
            </a:r>
            <a:endParaRPr sz="3100" dirty="0">
              <a:latin typeface="Calibri"/>
              <a:cs typeface="Calibri"/>
            </a:endParaRPr>
          </a:p>
          <a:p>
            <a:pPr marL="835660" lvl="1" indent="-274955">
              <a:lnSpc>
                <a:spcPts val="3235"/>
              </a:lnSpc>
              <a:buFont typeface="Arial MT"/>
              <a:buChar char="•"/>
              <a:tabLst>
                <a:tab pos="835025" algn="l"/>
                <a:tab pos="835660" algn="l"/>
              </a:tabLst>
            </a:pPr>
            <a:r>
              <a:rPr sz="2700" spc="-60" dirty="0">
                <a:solidFill>
                  <a:srgbClr val="406F8D"/>
                </a:solidFill>
                <a:latin typeface="Calibri"/>
                <a:cs typeface="Calibri"/>
              </a:rPr>
              <a:t>Task</a:t>
            </a:r>
            <a:r>
              <a:rPr sz="2700" spc="-35" dirty="0">
                <a:solidFill>
                  <a:srgbClr val="406F8D"/>
                </a:solidFill>
                <a:latin typeface="Calibri"/>
                <a:cs typeface="Calibri"/>
              </a:rPr>
              <a:t> </a:t>
            </a:r>
            <a:r>
              <a:rPr sz="2700" spc="-20" dirty="0">
                <a:solidFill>
                  <a:srgbClr val="406F8D"/>
                </a:solidFill>
                <a:latin typeface="Calibri"/>
                <a:cs typeface="Calibri"/>
              </a:rPr>
              <a:t>Size</a:t>
            </a:r>
            <a:endParaRPr sz="2700" dirty="0">
              <a:latin typeface="Calibri"/>
              <a:cs typeface="Calibri"/>
            </a:endParaRPr>
          </a:p>
          <a:p>
            <a:pPr marL="1384300" lvl="2" indent="-274320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1383665" algn="l"/>
                <a:tab pos="1384300" algn="l"/>
              </a:tabLst>
            </a:pP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task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size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allows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specify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15" dirty="0">
                <a:latin typeface="Calibri"/>
                <a:cs typeface="Calibri"/>
              </a:rPr>
              <a:t>fixed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size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</a:t>
            </a:r>
            <a:r>
              <a:rPr sz="2200" spc="-5" dirty="0">
                <a:latin typeface="Calibri"/>
                <a:cs typeface="Calibri"/>
              </a:rPr>
              <a:t> our </a:t>
            </a:r>
            <a:r>
              <a:rPr sz="2200" spc="-10" dirty="0">
                <a:latin typeface="Calibri"/>
                <a:cs typeface="Calibri"/>
              </a:rPr>
              <a:t>task.</a:t>
            </a:r>
            <a:endParaRPr sz="2200" dirty="0">
              <a:latin typeface="Calibri"/>
              <a:cs typeface="Calibri"/>
            </a:endParaRPr>
          </a:p>
          <a:p>
            <a:pPr marL="1384300" marR="5080" lvl="2" indent="-274320">
              <a:lnSpc>
                <a:spcPct val="80000"/>
              </a:lnSpc>
              <a:spcBef>
                <a:spcPts val="575"/>
              </a:spcBef>
              <a:buFont typeface="Arial MT"/>
              <a:buChar char="•"/>
              <a:tabLst>
                <a:tab pos="1383665" algn="l"/>
                <a:tab pos="1384300" algn="l"/>
              </a:tabLst>
            </a:pPr>
            <a:r>
              <a:rPr sz="2200" spc="-45" dirty="0">
                <a:latin typeface="Calibri"/>
                <a:cs typeface="Calibri"/>
              </a:rPr>
              <a:t>Task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size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required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tasks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30" dirty="0">
                <a:solidFill>
                  <a:srgbClr val="0070C0"/>
                </a:solidFill>
                <a:latin typeface="Calibri"/>
                <a:cs typeface="Calibri"/>
              </a:rPr>
              <a:t>Fargate</a:t>
            </a:r>
            <a:r>
              <a:rPr sz="2200" spc="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70C0"/>
                </a:solidFill>
                <a:latin typeface="Calibri"/>
                <a:cs typeface="Calibri"/>
              </a:rPr>
              <a:t>launch</a:t>
            </a:r>
            <a:r>
              <a:rPr sz="2200" spc="-5" dirty="0">
                <a:solidFill>
                  <a:srgbClr val="0070C0"/>
                </a:solidFill>
                <a:latin typeface="Calibri"/>
                <a:cs typeface="Calibri"/>
              </a:rPr>
              <a:t> type</a:t>
            </a:r>
            <a:r>
              <a:rPr sz="2200" spc="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70C0"/>
                </a:solidFill>
                <a:latin typeface="Calibri"/>
                <a:cs typeface="Calibri"/>
              </a:rPr>
              <a:t>optional</a:t>
            </a:r>
            <a:r>
              <a:rPr sz="22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EC2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launch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type.</a:t>
            </a:r>
            <a:endParaRPr sz="2200" dirty="0">
              <a:latin typeface="Calibri"/>
              <a:cs typeface="Calibri"/>
            </a:endParaRPr>
          </a:p>
          <a:p>
            <a:pPr marL="1384300" lvl="2" indent="-274320">
              <a:lnSpc>
                <a:spcPct val="100000"/>
              </a:lnSpc>
              <a:spcBef>
                <a:spcPts val="45"/>
              </a:spcBef>
              <a:buFont typeface="Arial MT"/>
              <a:buChar char="•"/>
              <a:tabLst>
                <a:tab pos="1383665" algn="l"/>
                <a:tab pos="1384300" algn="l"/>
              </a:tabLst>
            </a:pPr>
            <a:r>
              <a:rPr sz="2200" spc="-10" dirty="0">
                <a:latin typeface="Calibri"/>
                <a:cs typeface="Calibri"/>
              </a:rPr>
              <a:t>Container level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memory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settings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optional </a:t>
            </a:r>
            <a:r>
              <a:rPr sz="2200" dirty="0">
                <a:latin typeface="Calibri"/>
                <a:cs typeface="Calibri"/>
              </a:rPr>
              <a:t>when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task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size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set.</a:t>
            </a:r>
            <a:endParaRPr sz="2200" dirty="0">
              <a:latin typeface="Calibri"/>
              <a:cs typeface="Calibri"/>
            </a:endParaRPr>
          </a:p>
          <a:p>
            <a:pPr marL="1384300" lvl="2" indent="-274320">
              <a:lnSpc>
                <a:spcPts val="2620"/>
              </a:lnSpc>
              <a:spcBef>
                <a:spcPts val="75"/>
              </a:spcBef>
              <a:buFont typeface="Arial MT"/>
              <a:buChar char="•"/>
              <a:tabLst>
                <a:tab pos="1383665" algn="l"/>
                <a:tab pos="1384300" algn="l"/>
              </a:tabLst>
            </a:pPr>
            <a:r>
              <a:rPr sz="2200" spc="-45" dirty="0">
                <a:latin typeface="Calibri"/>
                <a:cs typeface="Calibri"/>
              </a:rPr>
              <a:t>Task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size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supported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Windows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containers.</a:t>
            </a:r>
            <a:endParaRPr sz="2200" dirty="0">
              <a:latin typeface="Calibri"/>
              <a:cs typeface="Calibri"/>
            </a:endParaRPr>
          </a:p>
          <a:p>
            <a:pPr marL="835660" lvl="1" indent="-274955">
              <a:lnSpc>
                <a:spcPts val="3220"/>
              </a:lnSpc>
              <a:buFont typeface="Arial MT"/>
              <a:buChar char="•"/>
              <a:tabLst>
                <a:tab pos="835025" algn="l"/>
                <a:tab pos="835660" algn="l"/>
              </a:tabLst>
            </a:pPr>
            <a:r>
              <a:rPr sz="2700" spc="-15" dirty="0">
                <a:solidFill>
                  <a:srgbClr val="406F8D"/>
                </a:solidFill>
                <a:latin typeface="Calibri"/>
                <a:cs typeface="Calibri"/>
              </a:rPr>
              <a:t>Container</a:t>
            </a:r>
            <a:r>
              <a:rPr sz="2700" spc="-25" dirty="0">
                <a:solidFill>
                  <a:srgbClr val="406F8D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406F8D"/>
                </a:solidFill>
                <a:latin typeface="Calibri"/>
                <a:cs typeface="Calibri"/>
              </a:rPr>
              <a:t>Definition</a:t>
            </a:r>
            <a:endParaRPr sz="2700" dirty="0">
              <a:latin typeface="Calibri"/>
              <a:cs typeface="Calibri"/>
            </a:endParaRPr>
          </a:p>
          <a:p>
            <a:pPr marL="1384300" lvl="2" indent="-274320">
              <a:lnSpc>
                <a:spcPct val="100000"/>
              </a:lnSpc>
              <a:spcBef>
                <a:spcPts val="45"/>
              </a:spcBef>
              <a:buFont typeface="Arial MT"/>
              <a:buChar char="•"/>
              <a:tabLst>
                <a:tab pos="1383665" algn="l"/>
                <a:tab pos="1384300" algn="l"/>
              </a:tabLst>
            </a:pPr>
            <a:r>
              <a:rPr sz="2200" spc="-15" dirty="0">
                <a:solidFill>
                  <a:srgbClr val="406F8D"/>
                </a:solidFill>
                <a:latin typeface="Calibri"/>
                <a:cs typeface="Calibri"/>
              </a:rPr>
              <a:t>Standard</a:t>
            </a:r>
            <a:r>
              <a:rPr sz="2200" spc="-30" dirty="0">
                <a:solidFill>
                  <a:srgbClr val="406F8D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6F8D"/>
                </a:solidFill>
                <a:latin typeface="Calibri"/>
                <a:cs typeface="Calibri"/>
              </a:rPr>
              <a:t>Settings</a:t>
            </a:r>
            <a:endParaRPr sz="2200" dirty="0">
              <a:latin typeface="Calibri"/>
              <a:cs typeface="Calibri"/>
            </a:endParaRPr>
          </a:p>
          <a:p>
            <a:pPr marL="1932939" lvl="3" indent="-274320">
              <a:lnSpc>
                <a:spcPct val="100000"/>
              </a:lnSpc>
              <a:spcBef>
                <a:spcPts val="175"/>
              </a:spcBef>
              <a:buFont typeface="Arial MT"/>
              <a:buChar char="•"/>
              <a:tabLst>
                <a:tab pos="1932305" algn="l"/>
                <a:tab pos="1932939" algn="l"/>
              </a:tabLst>
            </a:pPr>
            <a:r>
              <a:rPr sz="2000" spc="-10" dirty="0">
                <a:latin typeface="Calibri"/>
                <a:cs typeface="Calibri"/>
              </a:rPr>
              <a:t>Container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Name</a:t>
            </a:r>
            <a:endParaRPr sz="2000" dirty="0">
              <a:latin typeface="Calibri"/>
              <a:cs typeface="Calibri"/>
            </a:endParaRPr>
          </a:p>
          <a:p>
            <a:pPr marL="1932939" lvl="3" indent="-2743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1932305" algn="l"/>
                <a:tab pos="1932939" algn="l"/>
              </a:tabLst>
            </a:pPr>
            <a:r>
              <a:rPr sz="2000" spc="-5" dirty="0">
                <a:latin typeface="Calibri"/>
                <a:cs typeface="Calibri"/>
              </a:rPr>
              <a:t>Image: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lang="en-US" sz="2000" spc="-10" dirty="0" err="1">
                <a:solidFill>
                  <a:srgbClr val="00B050"/>
                </a:solidFill>
                <a:latin typeface="Calibri"/>
                <a:cs typeface="Calibri"/>
              </a:rPr>
              <a:t>Vcube</a:t>
            </a:r>
            <a:r>
              <a:rPr sz="2000" spc="-10" dirty="0">
                <a:solidFill>
                  <a:srgbClr val="00B050"/>
                </a:solidFill>
                <a:latin typeface="Calibri"/>
                <a:cs typeface="Calibri"/>
              </a:rPr>
              <a:t>/dockerintro-springboot-helloworld-rest-api:1.0.0-RELEASE</a:t>
            </a:r>
            <a:endParaRPr sz="2000" dirty="0">
              <a:latin typeface="Calibri"/>
              <a:cs typeface="Calibri"/>
            </a:endParaRPr>
          </a:p>
          <a:p>
            <a:pPr marL="1932939" lvl="3" indent="-2743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1932305" algn="l"/>
                <a:tab pos="1932939" algn="l"/>
              </a:tabLst>
            </a:pPr>
            <a:r>
              <a:rPr sz="2000" spc="-10" dirty="0">
                <a:latin typeface="Calibri"/>
                <a:cs typeface="Calibri"/>
              </a:rPr>
              <a:t>Private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Repo</a:t>
            </a:r>
            <a:endParaRPr sz="2000" dirty="0">
              <a:latin typeface="Calibri"/>
              <a:cs typeface="Calibri"/>
            </a:endParaRPr>
          </a:p>
          <a:p>
            <a:pPr marL="1932939" lvl="3" indent="-2743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1932305" algn="l"/>
                <a:tab pos="1932939" algn="l"/>
              </a:tabLst>
            </a:pPr>
            <a:r>
              <a:rPr sz="2000" dirty="0">
                <a:latin typeface="Calibri"/>
                <a:cs typeface="Calibri"/>
              </a:rPr>
              <a:t>Memory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Limits</a:t>
            </a:r>
            <a:endParaRPr sz="2000" dirty="0">
              <a:latin typeface="Calibri"/>
              <a:cs typeface="Calibri"/>
            </a:endParaRPr>
          </a:p>
          <a:p>
            <a:pPr marL="1932939" lvl="3" indent="-274320">
              <a:lnSpc>
                <a:spcPts val="2395"/>
              </a:lnSpc>
              <a:spcBef>
                <a:spcPts val="219"/>
              </a:spcBef>
              <a:buFont typeface="Arial MT"/>
              <a:buChar char="•"/>
              <a:tabLst>
                <a:tab pos="1932305" algn="l"/>
                <a:tab pos="1932939" algn="l"/>
              </a:tabLst>
            </a:pPr>
            <a:r>
              <a:rPr sz="2000" spc="-15" dirty="0">
                <a:latin typeface="Calibri"/>
                <a:cs typeface="Calibri"/>
              </a:rPr>
              <a:t>Port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Mappings</a:t>
            </a:r>
            <a:endParaRPr sz="2000" dirty="0">
              <a:latin typeface="Calibri"/>
              <a:cs typeface="Calibri"/>
            </a:endParaRPr>
          </a:p>
          <a:p>
            <a:pPr marL="1384300" lvl="2" indent="-274320">
              <a:lnSpc>
                <a:spcPts val="2635"/>
              </a:lnSpc>
              <a:buFont typeface="Arial MT"/>
              <a:buChar char="•"/>
              <a:tabLst>
                <a:tab pos="1383665" algn="l"/>
                <a:tab pos="1384300" algn="l"/>
              </a:tabLst>
            </a:pPr>
            <a:r>
              <a:rPr sz="2200" spc="-10" dirty="0">
                <a:solidFill>
                  <a:srgbClr val="406F8D"/>
                </a:solidFill>
                <a:latin typeface="Calibri"/>
                <a:cs typeface="Calibri"/>
              </a:rPr>
              <a:t>Advanced</a:t>
            </a:r>
            <a:r>
              <a:rPr sz="2200" spc="-25" dirty="0">
                <a:solidFill>
                  <a:srgbClr val="406F8D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6F8D"/>
                </a:solidFill>
                <a:latin typeface="Calibri"/>
                <a:cs typeface="Calibri"/>
              </a:rPr>
              <a:t>Container</a:t>
            </a:r>
            <a:r>
              <a:rPr sz="2200" spc="-20" dirty="0">
                <a:solidFill>
                  <a:srgbClr val="406F8D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6F8D"/>
                </a:solidFill>
                <a:latin typeface="Calibri"/>
                <a:cs typeface="Calibri"/>
              </a:rPr>
              <a:t>Configurations</a:t>
            </a:r>
            <a:endParaRPr sz="2200" dirty="0">
              <a:latin typeface="Calibri"/>
              <a:cs typeface="Calibri"/>
            </a:endParaRPr>
          </a:p>
          <a:p>
            <a:pPr marL="1932939" lvl="3" indent="-274320">
              <a:lnSpc>
                <a:spcPct val="100000"/>
              </a:lnSpc>
              <a:spcBef>
                <a:spcPts val="150"/>
              </a:spcBef>
              <a:buFont typeface="Arial MT"/>
              <a:buChar char="•"/>
              <a:tabLst>
                <a:tab pos="1932305" algn="l"/>
                <a:tab pos="1932939" algn="l"/>
              </a:tabLst>
            </a:pPr>
            <a:r>
              <a:rPr sz="2000" spc="-15" dirty="0">
                <a:latin typeface="Calibri"/>
                <a:cs typeface="Calibri"/>
              </a:rPr>
              <a:t>Storage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&amp;</a:t>
            </a:r>
            <a:r>
              <a:rPr sz="2000" spc="-5" dirty="0">
                <a:latin typeface="Calibri"/>
                <a:cs typeface="Calibri"/>
              </a:rPr>
              <a:t> Logging: Log</a:t>
            </a:r>
            <a:r>
              <a:rPr sz="2000" spc="-10" dirty="0">
                <a:latin typeface="Calibri"/>
                <a:cs typeface="Calibri"/>
              </a:rPr>
              <a:t> Configuration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3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1730" y="362712"/>
            <a:ext cx="1232789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300" b="0" spc="-65" dirty="0">
                <a:latin typeface="Calibri Light"/>
                <a:cs typeface="Calibri Light"/>
              </a:rPr>
              <a:t>Fargate</a:t>
            </a:r>
            <a:r>
              <a:rPr sz="5300" b="0" dirty="0">
                <a:latin typeface="Calibri Light"/>
                <a:cs typeface="Calibri Light"/>
              </a:rPr>
              <a:t> &amp; </a:t>
            </a:r>
            <a:r>
              <a:rPr sz="5300" b="0" spc="-20" dirty="0">
                <a:latin typeface="Calibri Light"/>
                <a:cs typeface="Calibri Light"/>
              </a:rPr>
              <a:t>ECS</a:t>
            </a:r>
            <a:r>
              <a:rPr sz="5300" b="0" spc="5" dirty="0">
                <a:latin typeface="Calibri Light"/>
                <a:cs typeface="Calibri Light"/>
              </a:rPr>
              <a:t> </a:t>
            </a:r>
            <a:r>
              <a:rPr sz="5300" b="0" spc="-15" dirty="0">
                <a:latin typeface="Calibri Light"/>
                <a:cs typeface="Calibri Light"/>
              </a:rPr>
              <a:t>Fundamentals</a:t>
            </a:r>
            <a:r>
              <a:rPr sz="5300" b="0" spc="-5" dirty="0">
                <a:latin typeface="Calibri Light"/>
                <a:cs typeface="Calibri Light"/>
              </a:rPr>
              <a:t> </a:t>
            </a:r>
            <a:r>
              <a:rPr sz="5300" b="0" dirty="0">
                <a:latin typeface="Calibri Light"/>
                <a:cs typeface="Calibri Light"/>
              </a:rPr>
              <a:t>–</a:t>
            </a:r>
            <a:r>
              <a:rPr sz="5300" b="0" spc="-5" dirty="0">
                <a:latin typeface="Calibri Light"/>
                <a:cs typeface="Calibri Light"/>
              </a:rPr>
              <a:t> </a:t>
            </a:r>
            <a:r>
              <a:rPr sz="5300" b="0" spc="-105" dirty="0">
                <a:solidFill>
                  <a:srgbClr val="00B050"/>
                </a:solidFill>
                <a:latin typeface="Calibri Light"/>
                <a:cs typeface="Calibri Light"/>
              </a:rPr>
              <a:t>Task</a:t>
            </a:r>
            <a:r>
              <a:rPr sz="5300" b="0" dirty="0">
                <a:solidFill>
                  <a:srgbClr val="00B050"/>
                </a:solidFill>
                <a:latin typeface="Calibri Light"/>
                <a:cs typeface="Calibri Light"/>
              </a:rPr>
              <a:t> </a:t>
            </a:r>
            <a:r>
              <a:rPr sz="5300" b="0" spc="-10" dirty="0">
                <a:solidFill>
                  <a:srgbClr val="00B050"/>
                </a:solidFill>
                <a:latin typeface="Calibri Light"/>
                <a:cs typeface="Calibri Light"/>
              </a:rPr>
              <a:t>Definition</a:t>
            </a:r>
            <a:endParaRPr sz="53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25" y="4438395"/>
            <a:ext cx="11412220" cy="2211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203450">
              <a:lnSpc>
                <a:spcPts val="8810"/>
              </a:lnSpc>
            </a:pPr>
            <a:r>
              <a:rPr spc="-105" dirty="0"/>
              <a:t>AWS</a:t>
            </a:r>
            <a:r>
              <a:rPr dirty="0"/>
              <a:t> </a:t>
            </a:r>
            <a:r>
              <a:rPr spc="-85" dirty="0"/>
              <a:t>Fargate</a:t>
            </a:r>
            <a:r>
              <a:rPr dirty="0"/>
              <a:t> &amp;</a:t>
            </a:r>
            <a:r>
              <a:rPr spc="5" dirty="0"/>
              <a:t> </a:t>
            </a:r>
            <a:r>
              <a:rPr spc="-40" dirty="0"/>
              <a:t>ECS </a:t>
            </a:r>
            <a:r>
              <a:rPr spc="-35" dirty="0"/>
              <a:t> </a:t>
            </a:r>
            <a:r>
              <a:rPr spc="-15" dirty="0">
                <a:solidFill>
                  <a:srgbClr val="00B050"/>
                </a:solidFill>
              </a:rPr>
              <a:t>Elastic</a:t>
            </a:r>
            <a:r>
              <a:rPr spc="-25" dirty="0">
                <a:solidFill>
                  <a:srgbClr val="00B050"/>
                </a:solidFill>
              </a:rPr>
              <a:t> </a:t>
            </a:r>
            <a:r>
              <a:rPr spc="-20" dirty="0">
                <a:solidFill>
                  <a:srgbClr val="00B050"/>
                </a:solidFill>
              </a:rPr>
              <a:t>Container</a:t>
            </a:r>
            <a:r>
              <a:rPr spc="-10" dirty="0">
                <a:solidFill>
                  <a:srgbClr val="00B050"/>
                </a:solidFill>
              </a:rPr>
              <a:t> </a:t>
            </a:r>
            <a:r>
              <a:rPr spc="-25" dirty="0">
                <a:solidFill>
                  <a:srgbClr val="00B050"/>
                </a:solidFill>
              </a:rPr>
              <a:t>Registry</a:t>
            </a:r>
            <a:r>
              <a:rPr spc="15" dirty="0">
                <a:solidFill>
                  <a:srgbClr val="00B050"/>
                </a:solidFill>
              </a:rPr>
              <a:t> </a:t>
            </a:r>
            <a:r>
              <a:rPr dirty="0">
                <a:solidFill>
                  <a:srgbClr val="00B050"/>
                </a:solidFill>
              </a:rPr>
              <a:t>-</a:t>
            </a:r>
            <a:r>
              <a:rPr spc="-15" dirty="0">
                <a:solidFill>
                  <a:srgbClr val="00B050"/>
                </a:solidFill>
              </a:rPr>
              <a:t> </a:t>
            </a:r>
            <a:r>
              <a:rPr spc="-35" dirty="0">
                <a:solidFill>
                  <a:srgbClr val="00B050"/>
                </a:solidFill>
              </a:rPr>
              <a:t>ECR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71504" y="819911"/>
            <a:ext cx="3078480" cy="30784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415" y="819911"/>
            <a:ext cx="3078480" cy="30784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75959" y="819911"/>
            <a:ext cx="3078480" cy="307848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3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1334" y="2259075"/>
            <a:ext cx="7002780" cy="3314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AWS</a:t>
            </a:r>
            <a:r>
              <a:rPr spc="-20" dirty="0"/>
              <a:t> </a:t>
            </a:r>
            <a:r>
              <a:rPr spc="-85" dirty="0"/>
              <a:t>Fargate</a:t>
            </a:r>
            <a:r>
              <a:rPr spc="-15" dirty="0"/>
              <a:t> </a:t>
            </a:r>
            <a:r>
              <a:rPr dirty="0"/>
              <a:t>&amp;</a:t>
            </a:r>
            <a:r>
              <a:rPr spc="-15" dirty="0"/>
              <a:t> </a:t>
            </a:r>
            <a:r>
              <a:rPr spc="-40" dirty="0"/>
              <a:t>ECS</a:t>
            </a:r>
          </a:p>
          <a:p>
            <a:pPr marL="487680" marR="479425" indent="635" algn="ctr">
              <a:lnSpc>
                <a:spcPct val="103699"/>
              </a:lnSpc>
              <a:spcBef>
                <a:spcPts val="70"/>
              </a:spcBef>
            </a:pPr>
            <a:r>
              <a:rPr spc="-30" dirty="0"/>
              <a:t>Masterclass </a:t>
            </a:r>
            <a:r>
              <a:rPr spc="-25" dirty="0"/>
              <a:t> </a:t>
            </a:r>
            <a:r>
              <a:rPr spc="-20" dirty="0">
                <a:solidFill>
                  <a:srgbClr val="00B050"/>
                </a:solidFill>
              </a:rPr>
              <a:t>Course</a:t>
            </a:r>
            <a:r>
              <a:rPr spc="-75" dirty="0">
                <a:solidFill>
                  <a:srgbClr val="00B050"/>
                </a:solidFill>
              </a:rPr>
              <a:t> </a:t>
            </a:r>
            <a:r>
              <a:rPr spc="-30" dirty="0">
                <a:solidFill>
                  <a:srgbClr val="00B050"/>
                </a:solidFill>
              </a:rPr>
              <a:t>Contents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04447" y="2481072"/>
            <a:ext cx="3078480" cy="308152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352" y="2575560"/>
            <a:ext cx="3078480" cy="307848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3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2867" y="1724151"/>
            <a:ext cx="1235138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87020" algn="l"/>
              </a:tabLst>
            </a:pPr>
            <a:r>
              <a:rPr sz="3100" spc="-10" dirty="0">
                <a:latin typeface="Calibri"/>
                <a:cs typeface="Calibri"/>
              </a:rPr>
              <a:t>Elastic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Container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Registry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(ECR)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is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a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10" dirty="0">
                <a:solidFill>
                  <a:srgbClr val="0070C0"/>
                </a:solidFill>
                <a:latin typeface="Calibri"/>
                <a:cs typeface="Calibri"/>
              </a:rPr>
              <a:t>fully-managed</a:t>
            </a:r>
            <a:r>
              <a:rPr sz="3100" spc="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Docker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container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registry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3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77188" y="2053335"/>
            <a:ext cx="1124077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10" dirty="0">
                <a:latin typeface="Calibri"/>
                <a:cs typeface="Calibri"/>
              </a:rPr>
              <a:t>that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25" dirty="0">
                <a:latin typeface="Calibri"/>
                <a:cs typeface="Calibri"/>
              </a:rPr>
              <a:t>makes</a:t>
            </a:r>
            <a:r>
              <a:rPr sz="3100" dirty="0">
                <a:latin typeface="Calibri"/>
                <a:cs typeface="Calibri"/>
              </a:rPr>
              <a:t> it </a:t>
            </a:r>
            <a:r>
              <a:rPr sz="3100" spc="-20" dirty="0">
                <a:latin typeface="Calibri"/>
                <a:cs typeface="Calibri"/>
              </a:rPr>
              <a:t>easy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25" dirty="0">
                <a:latin typeface="Calibri"/>
                <a:cs typeface="Calibri"/>
              </a:rPr>
              <a:t>for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developers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to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25" dirty="0">
                <a:latin typeface="Calibri"/>
                <a:cs typeface="Calibri"/>
              </a:rPr>
              <a:t>store,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manage,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and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deploy </a:t>
            </a:r>
            <a:r>
              <a:rPr sz="3100" spc="-20" dirty="0">
                <a:latin typeface="Calibri"/>
                <a:cs typeface="Calibri"/>
              </a:rPr>
              <a:t>Docker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7188" y="2385567"/>
            <a:ext cx="285940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15" dirty="0">
                <a:latin typeface="Calibri"/>
                <a:cs typeface="Calibri"/>
              </a:rPr>
              <a:t>container</a:t>
            </a:r>
            <a:r>
              <a:rPr sz="3100" spc="-7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images.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2867" y="2867151"/>
            <a:ext cx="1122680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87020" algn="l"/>
              </a:tabLst>
            </a:pPr>
            <a:r>
              <a:rPr sz="3100" spc="-15" dirty="0">
                <a:latin typeface="Calibri"/>
                <a:cs typeface="Calibri"/>
              </a:rPr>
              <a:t>ECR</a:t>
            </a:r>
            <a:r>
              <a:rPr sz="3100" dirty="0">
                <a:latin typeface="Calibri"/>
                <a:cs typeface="Calibri"/>
              </a:rPr>
              <a:t> is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25" dirty="0">
                <a:latin typeface="Calibri"/>
                <a:cs typeface="Calibri"/>
              </a:rPr>
              <a:t>integrated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with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spc="-10" dirty="0">
                <a:solidFill>
                  <a:srgbClr val="0070C0"/>
                </a:solidFill>
                <a:latin typeface="Calibri"/>
                <a:cs typeface="Calibri"/>
              </a:rPr>
              <a:t>Elastic</a:t>
            </a:r>
            <a:r>
              <a:rPr sz="3100" spc="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100" spc="-10" dirty="0">
                <a:solidFill>
                  <a:srgbClr val="0070C0"/>
                </a:solidFill>
                <a:latin typeface="Calibri"/>
                <a:cs typeface="Calibri"/>
              </a:rPr>
              <a:t>Container</a:t>
            </a:r>
            <a:r>
              <a:rPr sz="3100" spc="-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100" dirty="0">
                <a:solidFill>
                  <a:srgbClr val="0070C0"/>
                </a:solidFill>
                <a:latin typeface="Calibri"/>
                <a:cs typeface="Calibri"/>
              </a:rPr>
              <a:t>Service</a:t>
            </a:r>
            <a:r>
              <a:rPr sz="3100" spc="-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100" spc="-10" dirty="0">
                <a:solidFill>
                  <a:srgbClr val="0070C0"/>
                </a:solidFill>
                <a:latin typeface="Calibri"/>
                <a:cs typeface="Calibri"/>
              </a:rPr>
              <a:t>(ECS),</a:t>
            </a:r>
            <a:r>
              <a:rPr sz="3100" spc="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simplifying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our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7188" y="3196335"/>
            <a:ext cx="60801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15" dirty="0">
                <a:latin typeface="Calibri"/>
                <a:cs typeface="Calibri"/>
              </a:rPr>
              <a:t>development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to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production </a:t>
            </a:r>
            <a:r>
              <a:rPr sz="3100" spc="-30" dirty="0">
                <a:latin typeface="Calibri"/>
                <a:cs typeface="Calibri"/>
              </a:rPr>
              <a:t>workflow.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2867" y="3680967"/>
            <a:ext cx="1239964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87020" algn="l"/>
              </a:tabLst>
            </a:pPr>
            <a:r>
              <a:rPr sz="3100" spc="-15" dirty="0">
                <a:latin typeface="Calibri"/>
                <a:cs typeface="Calibri"/>
              </a:rPr>
              <a:t>ECR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10" dirty="0">
                <a:solidFill>
                  <a:srgbClr val="0070C0"/>
                </a:solidFill>
                <a:latin typeface="Calibri"/>
                <a:cs typeface="Calibri"/>
              </a:rPr>
              <a:t>eliminates</a:t>
            </a:r>
            <a:r>
              <a:rPr sz="31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the</a:t>
            </a:r>
            <a:r>
              <a:rPr sz="3100" spc="-10" dirty="0">
                <a:latin typeface="Calibri"/>
                <a:cs typeface="Calibri"/>
              </a:rPr>
              <a:t> need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to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25" dirty="0">
                <a:latin typeface="Calibri"/>
                <a:cs typeface="Calibri"/>
              </a:rPr>
              <a:t>operate</a:t>
            </a:r>
            <a:r>
              <a:rPr sz="3100" spc="-5" dirty="0">
                <a:latin typeface="Calibri"/>
                <a:cs typeface="Calibri"/>
              </a:rPr>
              <a:t> our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own </a:t>
            </a:r>
            <a:r>
              <a:rPr sz="3100" spc="-15" dirty="0">
                <a:latin typeface="Calibri"/>
                <a:cs typeface="Calibri"/>
              </a:rPr>
              <a:t>container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repositories</a:t>
            </a:r>
            <a:r>
              <a:rPr sz="3100" dirty="0">
                <a:latin typeface="Calibri"/>
                <a:cs typeface="Calibri"/>
              </a:rPr>
              <a:t> or</a:t>
            </a:r>
            <a:r>
              <a:rPr sz="3100" spc="-10" dirty="0">
                <a:latin typeface="Calibri"/>
                <a:cs typeface="Calibri"/>
              </a:rPr>
              <a:t> worry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7188" y="4010152"/>
            <a:ext cx="692404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5" dirty="0">
                <a:latin typeface="Calibri"/>
                <a:cs typeface="Calibri"/>
              </a:rPr>
              <a:t>about</a:t>
            </a:r>
            <a:r>
              <a:rPr sz="3100" spc="-1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scaling the</a:t>
            </a:r>
            <a:r>
              <a:rPr sz="3100" spc="-20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underlying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infrastructure.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2867" y="4491735"/>
            <a:ext cx="11089640" cy="83058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286385" marR="5080" indent="-274320">
              <a:lnSpc>
                <a:spcPct val="70300"/>
              </a:lnSpc>
              <a:spcBef>
                <a:spcPts val="1205"/>
              </a:spcBef>
              <a:buFont typeface="Arial MT"/>
              <a:buChar char="•"/>
              <a:tabLst>
                <a:tab pos="287020" algn="l"/>
              </a:tabLst>
            </a:pPr>
            <a:r>
              <a:rPr sz="3100" spc="-15" dirty="0">
                <a:latin typeface="Calibri"/>
                <a:cs typeface="Calibri"/>
              </a:rPr>
              <a:t>ECR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hosts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our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images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in a </a:t>
            </a:r>
            <a:r>
              <a:rPr sz="3100" spc="-5" dirty="0">
                <a:solidFill>
                  <a:srgbClr val="0070C0"/>
                </a:solidFill>
                <a:latin typeface="Calibri"/>
                <a:cs typeface="Calibri"/>
              </a:rPr>
              <a:t>highly</a:t>
            </a:r>
            <a:r>
              <a:rPr sz="31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100" spc="-15" dirty="0">
                <a:solidFill>
                  <a:srgbClr val="0070C0"/>
                </a:solidFill>
                <a:latin typeface="Calibri"/>
                <a:cs typeface="Calibri"/>
              </a:rPr>
              <a:t>available </a:t>
            </a:r>
            <a:r>
              <a:rPr sz="3100" spc="-5" dirty="0">
                <a:latin typeface="Calibri"/>
                <a:cs typeface="Calibri"/>
              </a:rPr>
              <a:t>and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scalable </a:t>
            </a:r>
            <a:r>
              <a:rPr sz="3100" spc="-15" dirty="0">
                <a:latin typeface="Calibri"/>
                <a:cs typeface="Calibri"/>
              </a:rPr>
              <a:t>architecture, </a:t>
            </a:r>
            <a:r>
              <a:rPr sz="3100" spc="-68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allowing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us </a:t>
            </a:r>
            <a:r>
              <a:rPr sz="3100" spc="-20" dirty="0">
                <a:latin typeface="Calibri"/>
                <a:cs typeface="Calibri"/>
              </a:rPr>
              <a:t>to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reliably deploy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containers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25" dirty="0">
                <a:latin typeface="Calibri"/>
                <a:cs typeface="Calibri"/>
              </a:rPr>
              <a:t>for</a:t>
            </a:r>
            <a:r>
              <a:rPr sz="3100" spc="-5" dirty="0">
                <a:latin typeface="Calibri"/>
                <a:cs typeface="Calibri"/>
              </a:rPr>
              <a:t> our</a:t>
            </a:r>
            <a:r>
              <a:rPr sz="3100" spc="-10" dirty="0">
                <a:latin typeface="Calibri"/>
                <a:cs typeface="Calibri"/>
              </a:rPr>
              <a:t> applications.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2867" y="5305551"/>
            <a:ext cx="1153096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87020" algn="l"/>
              </a:tabLst>
            </a:pPr>
            <a:r>
              <a:rPr sz="3100" spc="-20" dirty="0">
                <a:latin typeface="Calibri"/>
                <a:cs typeface="Calibri"/>
              </a:rPr>
              <a:t>Integration</a:t>
            </a:r>
            <a:r>
              <a:rPr sz="3100" spc="-5" dirty="0">
                <a:latin typeface="Calibri"/>
                <a:cs typeface="Calibri"/>
              </a:rPr>
              <a:t> with </a:t>
            </a:r>
            <a:r>
              <a:rPr sz="3100" spc="-50" dirty="0">
                <a:solidFill>
                  <a:srgbClr val="0070C0"/>
                </a:solidFill>
                <a:latin typeface="Calibri"/>
                <a:cs typeface="Calibri"/>
              </a:rPr>
              <a:t>AWS</a:t>
            </a:r>
            <a:r>
              <a:rPr sz="31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100" spc="-10" dirty="0">
                <a:solidFill>
                  <a:srgbClr val="0070C0"/>
                </a:solidFill>
                <a:latin typeface="Calibri"/>
                <a:cs typeface="Calibri"/>
              </a:rPr>
              <a:t>Identity</a:t>
            </a:r>
            <a:r>
              <a:rPr sz="31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0070C0"/>
                </a:solidFill>
                <a:latin typeface="Calibri"/>
                <a:cs typeface="Calibri"/>
              </a:rPr>
              <a:t>and</a:t>
            </a:r>
            <a:r>
              <a:rPr sz="31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0070C0"/>
                </a:solidFill>
                <a:latin typeface="Calibri"/>
                <a:cs typeface="Calibri"/>
              </a:rPr>
              <a:t>Access</a:t>
            </a:r>
            <a:r>
              <a:rPr sz="3100" spc="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100" spc="-10" dirty="0">
                <a:solidFill>
                  <a:srgbClr val="0070C0"/>
                </a:solidFill>
                <a:latin typeface="Calibri"/>
                <a:cs typeface="Calibri"/>
              </a:rPr>
              <a:t>Management</a:t>
            </a:r>
            <a:r>
              <a:rPr sz="3100" spc="-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100" spc="-10" dirty="0">
                <a:solidFill>
                  <a:srgbClr val="0070C0"/>
                </a:solidFill>
                <a:latin typeface="Calibri"/>
                <a:cs typeface="Calibri"/>
              </a:rPr>
              <a:t>(IAM)</a:t>
            </a:r>
            <a:r>
              <a:rPr sz="3100" spc="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provides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77188" y="5634735"/>
            <a:ext cx="656209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15" dirty="0">
                <a:latin typeface="Calibri"/>
                <a:cs typeface="Calibri"/>
              </a:rPr>
              <a:t>resource-level </a:t>
            </a:r>
            <a:r>
              <a:rPr sz="3100" spc="-20" dirty="0">
                <a:latin typeface="Calibri"/>
                <a:cs typeface="Calibri"/>
              </a:rPr>
              <a:t>control</a:t>
            </a:r>
            <a:r>
              <a:rPr sz="3100" spc="-1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of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each</a:t>
            </a:r>
            <a:r>
              <a:rPr sz="3100" spc="-15" dirty="0">
                <a:latin typeface="Calibri"/>
                <a:cs typeface="Calibri"/>
              </a:rPr>
              <a:t> </a:t>
            </a:r>
            <a:r>
              <a:rPr sz="3100" spc="-30" dirty="0">
                <a:latin typeface="Calibri"/>
                <a:cs typeface="Calibri"/>
              </a:rPr>
              <a:t>repository.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02867" y="6119367"/>
            <a:ext cx="1224089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87020" algn="l"/>
              </a:tabLst>
            </a:pPr>
            <a:r>
              <a:rPr sz="3100" spc="-5" dirty="0">
                <a:latin typeface="Calibri"/>
                <a:cs typeface="Calibri"/>
              </a:rPr>
              <a:t>With </a:t>
            </a:r>
            <a:r>
              <a:rPr sz="3100" spc="-15" dirty="0">
                <a:latin typeface="Calibri"/>
                <a:cs typeface="Calibri"/>
              </a:rPr>
              <a:t>Amazon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ECR,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there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are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0070C0"/>
                </a:solidFill>
                <a:latin typeface="Calibri"/>
                <a:cs typeface="Calibri"/>
              </a:rPr>
              <a:t>no</a:t>
            </a:r>
            <a:r>
              <a:rPr sz="31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100" spc="-20" dirty="0">
                <a:solidFill>
                  <a:srgbClr val="0070C0"/>
                </a:solidFill>
                <a:latin typeface="Calibri"/>
                <a:cs typeface="Calibri"/>
              </a:rPr>
              <a:t>upfront</a:t>
            </a:r>
            <a:r>
              <a:rPr sz="3100" spc="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100" spc="-25" dirty="0">
                <a:solidFill>
                  <a:srgbClr val="0070C0"/>
                </a:solidFill>
                <a:latin typeface="Calibri"/>
                <a:cs typeface="Calibri"/>
              </a:rPr>
              <a:t>fees</a:t>
            </a:r>
            <a:r>
              <a:rPr sz="31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or</a:t>
            </a:r>
            <a:r>
              <a:rPr sz="3100" spc="-10" dirty="0">
                <a:latin typeface="Calibri"/>
                <a:cs typeface="Calibri"/>
              </a:rPr>
              <a:t> commitments.</a:t>
            </a:r>
            <a:r>
              <a:rPr sz="3100" spc="10" dirty="0">
                <a:latin typeface="Calibri"/>
                <a:cs typeface="Calibri"/>
              </a:rPr>
              <a:t> </a:t>
            </a:r>
            <a:r>
              <a:rPr sz="3100" spc="-55" dirty="0">
                <a:latin typeface="Calibri"/>
                <a:cs typeface="Calibri"/>
              </a:rPr>
              <a:t>We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25" dirty="0">
                <a:latin typeface="Calibri"/>
                <a:cs typeface="Calibri"/>
              </a:rPr>
              <a:t>pay</a:t>
            </a:r>
            <a:r>
              <a:rPr sz="3100" spc="-5" dirty="0">
                <a:latin typeface="Calibri"/>
                <a:cs typeface="Calibri"/>
              </a:rPr>
              <a:t> only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77188" y="6448551"/>
            <a:ext cx="1177988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25" dirty="0">
                <a:latin typeface="Calibri"/>
                <a:cs typeface="Calibri"/>
              </a:rPr>
              <a:t>for</a:t>
            </a:r>
            <a:r>
              <a:rPr sz="3100" spc="-1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the</a:t>
            </a:r>
            <a:r>
              <a:rPr sz="3100" spc="-10" dirty="0">
                <a:latin typeface="Calibri"/>
                <a:cs typeface="Calibri"/>
              </a:rPr>
              <a:t> amount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of </a:t>
            </a:r>
            <a:r>
              <a:rPr sz="3100" spc="-20" dirty="0">
                <a:latin typeface="Calibri"/>
                <a:cs typeface="Calibri"/>
              </a:rPr>
              <a:t>data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you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25" dirty="0">
                <a:latin typeface="Calibri"/>
                <a:cs typeface="Calibri"/>
              </a:rPr>
              <a:t>store</a:t>
            </a:r>
            <a:r>
              <a:rPr sz="3100" spc="-1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in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your</a:t>
            </a:r>
            <a:r>
              <a:rPr sz="3100" spc="-10" dirty="0">
                <a:latin typeface="Calibri"/>
                <a:cs typeface="Calibri"/>
              </a:rPr>
              <a:t> repositories</a:t>
            </a:r>
            <a:r>
              <a:rPr sz="3100" spc="-5" dirty="0">
                <a:latin typeface="Calibri"/>
                <a:cs typeface="Calibri"/>
              </a:rPr>
              <a:t> and </a:t>
            </a:r>
            <a:r>
              <a:rPr sz="3100" spc="-20" dirty="0">
                <a:latin typeface="Calibri"/>
                <a:cs typeface="Calibri"/>
              </a:rPr>
              <a:t>data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25" dirty="0">
                <a:latin typeface="Calibri"/>
                <a:cs typeface="Calibri"/>
              </a:rPr>
              <a:t>transferred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77188" y="6777735"/>
            <a:ext cx="246316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20" dirty="0">
                <a:latin typeface="Calibri"/>
                <a:cs typeface="Calibri"/>
              </a:rPr>
              <a:t>to</a:t>
            </a:r>
            <a:r>
              <a:rPr sz="3100" spc="-2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the</a:t>
            </a:r>
            <a:r>
              <a:rPr sz="3100" spc="-35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Internet.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125025" y="362712"/>
            <a:ext cx="8380095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300" b="0" spc="-10" dirty="0">
                <a:latin typeface="Calibri Light"/>
                <a:cs typeface="Calibri Light"/>
              </a:rPr>
              <a:t>Elastic</a:t>
            </a:r>
            <a:r>
              <a:rPr sz="5300" b="0" spc="-15" dirty="0">
                <a:latin typeface="Calibri Light"/>
                <a:cs typeface="Calibri Light"/>
              </a:rPr>
              <a:t> </a:t>
            </a:r>
            <a:r>
              <a:rPr sz="5300" b="0" spc="-20" dirty="0">
                <a:latin typeface="Calibri Light"/>
                <a:cs typeface="Calibri Light"/>
              </a:rPr>
              <a:t>Container</a:t>
            </a:r>
            <a:r>
              <a:rPr sz="5300" b="0" spc="-10" dirty="0">
                <a:latin typeface="Calibri Light"/>
                <a:cs typeface="Calibri Light"/>
              </a:rPr>
              <a:t> </a:t>
            </a:r>
            <a:r>
              <a:rPr sz="5300" b="0" spc="-20" dirty="0">
                <a:latin typeface="Calibri Light"/>
                <a:cs typeface="Calibri Light"/>
              </a:rPr>
              <a:t>Registry</a:t>
            </a:r>
            <a:r>
              <a:rPr sz="5300" b="0" spc="-5" dirty="0">
                <a:latin typeface="Calibri Light"/>
                <a:cs typeface="Calibri Light"/>
              </a:rPr>
              <a:t> </a:t>
            </a:r>
            <a:r>
              <a:rPr sz="5300" b="0" dirty="0">
                <a:latin typeface="Calibri Light"/>
                <a:cs typeface="Calibri Light"/>
              </a:rPr>
              <a:t>-</a:t>
            </a:r>
            <a:r>
              <a:rPr sz="5300" b="0" spc="-5" dirty="0">
                <a:latin typeface="Calibri Light"/>
                <a:cs typeface="Calibri Light"/>
              </a:rPr>
              <a:t> </a:t>
            </a:r>
            <a:r>
              <a:rPr sz="5300" b="0" spc="-20" dirty="0">
                <a:latin typeface="Calibri Light"/>
                <a:cs typeface="Calibri Light"/>
              </a:rPr>
              <a:t>ECR</a:t>
            </a:r>
            <a:endParaRPr sz="53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2867" y="1751495"/>
            <a:ext cx="3866515" cy="247142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287020" algn="l"/>
              </a:tabLst>
            </a:pPr>
            <a:r>
              <a:rPr sz="3400" spc="-10" dirty="0">
                <a:solidFill>
                  <a:srgbClr val="406F8D"/>
                </a:solidFill>
                <a:latin typeface="Calibri"/>
                <a:cs typeface="Calibri"/>
              </a:rPr>
              <a:t>Benefits</a:t>
            </a:r>
            <a:endParaRPr sz="3400">
              <a:latin typeface="Calibri"/>
              <a:cs typeface="Calibri"/>
            </a:endParaRPr>
          </a:p>
          <a:p>
            <a:pPr marL="835660" lvl="1" indent="-274955">
              <a:lnSpc>
                <a:spcPct val="100000"/>
              </a:lnSpc>
              <a:spcBef>
                <a:spcPts val="235"/>
              </a:spcBef>
              <a:buFont typeface="Arial MT"/>
              <a:buChar char="•"/>
              <a:tabLst>
                <a:tab pos="835660" algn="l"/>
              </a:tabLst>
            </a:pPr>
            <a:r>
              <a:rPr sz="2900" dirty="0">
                <a:latin typeface="Calibri"/>
                <a:cs typeface="Calibri"/>
              </a:rPr>
              <a:t>Full</a:t>
            </a:r>
            <a:r>
              <a:rPr sz="2900" spc="-45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managed</a:t>
            </a:r>
            <a:endParaRPr sz="2900">
              <a:latin typeface="Calibri"/>
              <a:cs typeface="Calibri"/>
            </a:endParaRPr>
          </a:p>
          <a:p>
            <a:pPr marL="835660" lvl="1" indent="-27495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835660" algn="l"/>
              </a:tabLst>
            </a:pPr>
            <a:r>
              <a:rPr sz="2900" spc="-10" dirty="0">
                <a:latin typeface="Calibri"/>
                <a:cs typeface="Calibri"/>
              </a:rPr>
              <a:t>Secure</a:t>
            </a:r>
            <a:endParaRPr sz="2900">
              <a:latin typeface="Calibri"/>
              <a:cs typeface="Calibri"/>
            </a:endParaRPr>
          </a:p>
          <a:p>
            <a:pPr marL="835660" lvl="1" indent="-27495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835660" algn="l"/>
              </a:tabLst>
            </a:pPr>
            <a:r>
              <a:rPr sz="2900" spc="-5" dirty="0">
                <a:latin typeface="Calibri"/>
                <a:cs typeface="Calibri"/>
              </a:rPr>
              <a:t>Highly</a:t>
            </a:r>
            <a:r>
              <a:rPr sz="2900" spc="-35" dirty="0">
                <a:latin typeface="Calibri"/>
                <a:cs typeface="Calibri"/>
              </a:rPr>
              <a:t> </a:t>
            </a:r>
            <a:r>
              <a:rPr sz="2900" spc="-15" dirty="0">
                <a:latin typeface="Calibri"/>
                <a:cs typeface="Calibri"/>
              </a:rPr>
              <a:t>Available</a:t>
            </a:r>
            <a:endParaRPr sz="2900">
              <a:latin typeface="Calibri"/>
              <a:cs typeface="Calibri"/>
            </a:endParaRPr>
          </a:p>
          <a:p>
            <a:pPr marL="835660" lvl="1" indent="-27495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835660" algn="l"/>
              </a:tabLst>
            </a:pPr>
            <a:r>
              <a:rPr sz="2900" spc="-5" dirty="0">
                <a:latin typeface="Calibri"/>
                <a:cs typeface="Calibri"/>
              </a:rPr>
              <a:t>Simplified</a:t>
            </a:r>
            <a:r>
              <a:rPr sz="2900" spc="-45" dirty="0">
                <a:latin typeface="Calibri"/>
                <a:cs typeface="Calibri"/>
              </a:rPr>
              <a:t> </a:t>
            </a:r>
            <a:r>
              <a:rPr sz="2900" spc="-25" dirty="0">
                <a:latin typeface="Calibri"/>
                <a:cs typeface="Calibri"/>
              </a:rPr>
              <a:t>Workflow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3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25025" y="362712"/>
            <a:ext cx="8380095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300" b="0" spc="-10" dirty="0">
                <a:latin typeface="Calibri Light"/>
                <a:cs typeface="Calibri Light"/>
              </a:rPr>
              <a:t>Elastic</a:t>
            </a:r>
            <a:r>
              <a:rPr sz="5300" b="0" spc="-15" dirty="0">
                <a:latin typeface="Calibri Light"/>
                <a:cs typeface="Calibri Light"/>
              </a:rPr>
              <a:t> </a:t>
            </a:r>
            <a:r>
              <a:rPr sz="5300" b="0" spc="-20" dirty="0">
                <a:latin typeface="Calibri Light"/>
                <a:cs typeface="Calibri Light"/>
              </a:rPr>
              <a:t>Container</a:t>
            </a:r>
            <a:r>
              <a:rPr sz="5300" b="0" spc="-10" dirty="0">
                <a:latin typeface="Calibri Light"/>
                <a:cs typeface="Calibri Light"/>
              </a:rPr>
              <a:t> </a:t>
            </a:r>
            <a:r>
              <a:rPr sz="5300" b="0" spc="-20" dirty="0">
                <a:latin typeface="Calibri Light"/>
                <a:cs typeface="Calibri Light"/>
              </a:rPr>
              <a:t>Registry</a:t>
            </a:r>
            <a:r>
              <a:rPr sz="5300" b="0" spc="-5" dirty="0">
                <a:latin typeface="Calibri Light"/>
                <a:cs typeface="Calibri Light"/>
              </a:rPr>
              <a:t> </a:t>
            </a:r>
            <a:r>
              <a:rPr sz="5300" b="0" dirty="0">
                <a:latin typeface="Calibri Light"/>
                <a:cs typeface="Calibri Light"/>
              </a:rPr>
              <a:t>-</a:t>
            </a:r>
            <a:r>
              <a:rPr sz="5300" b="0" spc="-5" dirty="0">
                <a:latin typeface="Calibri Light"/>
                <a:cs typeface="Calibri Light"/>
              </a:rPr>
              <a:t> </a:t>
            </a:r>
            <a:r>
              <a:rPr sz="5300" b="0" spc="-20" dirty="0">
                <a:latin typeface="Calibri Light"/>
                <a:cs typeface="Calibri Light"/>
              </a:rPr>
              <a:t>ECR</a:t>
            </a:r>
            <a:endParaRPr sz="53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8594" y="362712"/>
            <a:ext cx="461391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300" b="0" spc="-10" dirty="0">
                <a:latin typeface="Calibri Light"/>
                <a:cs typeface="Calibri Light"/>
              </a:rPr>
              <a:t>How</a:t>
            </a:r>
            <a:r>
              <a:rPr sz="5300" b="0" spc="-45" dirty="0">
                <a:latin typeface="Calibri Light"/>
                <a:cs typeface="Calibri Light"/>
              </a:rPr>
              <a:t> </a:t>
            </a:r>
            <a:r>
              <a:rPr sz="5300" b="0" spc="-20" dirty="0">
                <a:latin typeface="Calibri Light"/>
                <a:cs typeface="Calibri Light"/>
              </a:rPr>
              <a:t>ECR</a:t>
            </a:r>
            <a:r>
              <a:rPr sz="5300" b="0" spc="-35" dirty="0">
                <a:latin typeface="Calibri Light"/>
                <a:cs typeface="Calibri Light"/>
              </a:rPr>
              <a:t> </a:t>
            </a:r>
            <a:r>
              <a:rPr sz="5300" b="0" spc="-55" dirty="0">
                <a:latin typeface="Calibri Light"/>
                <a:cs typeface="Calibri Light"/>
              </a:rPr>
              <a:t>Works?</a:t>
            </a:r>
            <a:endParaRPr sz="530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67609" y="1721775"/>
            <a:ext cx="871219" cy="1793875"/>
            <a:chOff x="1667609" y="1721775"/>
            <a:chExt cx="871219" cy="17938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7609" y="1721775"/>
              <a:ext cx="871188" cy="87118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50000" y="2592879"/>
              <a:ext cx="76200" cy="922655"/>
            </a:xfrm>
            <a:custGeom>
              <a:avLst/>
              <a:gdLst/>
              <a:ahLst/>
              <a:cxnLst/>
              <a:rect l="l" t="t" r="r" b="b"/>
              <a:pathLst>
                <a:path w="76200" h="922654">
                  <a:moveTo>
                    <a:pt x="0" y="845709"/>
                  </a:moveTo>
                  <a:lnTo>
                    <a:pt x="36733" y="922576"/>
                  </a:lnTo>
                  <a:lnTo>
                    <a:pt x="69864" y="859171"/>
                  </a:lnTo>
                  <a:lnTo>
                    <a:pt x="42628" y="859171"/>
                  </a:lnTo>
                  <a:lnTo>
                    <a:pt x="33106" y="859001"/>
                  </a:lnTo>
                  <a:lnTo>
                    <a:pt x="33333" y="846304"/>
                  </a:lnTo>
                  <a:lnTo>
                    <a:pt x="0" y="845709"/>
                  </a:lnTo>
                  <a:close/>
                </a:path>
                <a:path w="76200" h="922654">
                  <a:moveTo>
                    <a:pt x="33333" y="846304"/>
                  </a:moveTo>
                  <a:lnTo>
                    <a:pt x="33106" y="859001"/>
                  </a:lnTo>
                  <a:lnTo>
                    <a:pt x="42628" y="859171"/>
                  </a:lnTo>
                  <a:lnTo>
                    <a:pt x="42855" y="846474"/>
                  </a:lnTo>
                  <a:lnTo>
                    <a:pt x="33333" y="846304"/>
                  </a:lnTo>
                  <a:close/>
                </a:path>
                <a:path w="76200" h="922654">
                  <a:moveTo>
                    <a:pt x="42855" y="846474"/>
                  </a:moveTo>
                  <a:lnTo>
                    <a:pt x="42628" y="859171"/>
                  </a:lnTo>
                  <a:lnTo>
                    <a:pt x="69864" y="859171"/>
                  </a:lnTo>
                  <a:lnTo>
                    <a:pt x="76188" y="847069"/>
                  </a:lnTo>
                  <a:lnTo>
                    <a:pt x="42855" y="846474"/>
                  </a:lnTo>
                  <a:close/>
                </a:path>
                <a:path w="76200" h="922654">
                  <a:moveTo>
                    <a:pt x="48441" y="0"/>
                  </a:moveTo>
                  <a:lnTo>
                    <a:pt x="33333" y="846304"/>
                  </a:lnTo>
                  <a:lnTo>
                    <a:pt x="42855" y="846474"/>
                  </a:lnTo>
                  <a:lnTo>
                    <a:pt x="57965" y="170"/>
                  </a:lnTo>
                  <a:lnTo>
                    <a:pt x="484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5112" y="3514344"/>
            <a:ext cx="713232" cy="71323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15512" y="3515456"/>
            <a:ext cx="3142615" cy="1854200"/>
          </a:xfrm>
          <a:prstGeom prst="rect">
            <a:avLst/>
          </a:prstGeom>
          <a:ln w="25400">
            <a:solidFill>
              <a:srgbClr val="FFC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Times New Roman"/>
              <a:cs typeface="Times New Roman"/>
            </a:endParaRPr>
          </a:p>
          <a:p>
            <a:pPr marL="1006475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Docker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Image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Calibri"/>
              <a:cs typeface="Calibri"/>
            </a:endParaRPr>
          </a:p>
          <a:p>
            <a:pPr marL="198755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Elastic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Container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Registry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-</a:t>
            </a:r>
            <a:r>
              <a:rPr sz="1600" spc="-10" dirty="0">
                <a:latin typeface="Calibri"/>
                <a:cs typeface="Calibri"/>
              </a:rPr>
              <a:t> ECR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03247" y="4066032"/>
            <a:ext cx="966216" cy="96621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713464" y="1892807"/>
            <a:ext cx="1088135" cy="108508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698480" y="1316736"/>
            <a:ext cx="713231" cy="71323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653816" y="1402588"/>
            <a:ext cx="8769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Developer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86604" y="1316898"/>
            <a:ext cx="3142615" cy="1854200"/>
          </a:xfrm>
          <a:prstGeom prst="rect">
            <a:avLst/>
          </a:prstGeom>
          <a:ln w="25400">
            <a:solidFill>
              <a:srgbClr val="FFC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934085">
              <a:lnSpc>
                <a:spcPct val="100000"/>
              </a:lnSpc>
              <a:spcBef>
                <a:spcPts val="1610"/>
              </a:spcBef>
            </a:pPr>
            <a:r>
              <a:rPr sz="1600" spc="-10" dirty="0">
                <a:latin typeface="Calibri"/>
                <a:cs typeface="Calibri"/>
              </a:rPr>
              <a:t>Docker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Container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Elastic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Container </a:t>
            </a:r>
            <a:r>
              <a:rPr sz="1600" dirty="0">
                <a:latin typeface="Calibri"/>
                <a:cs typeface="Calibri"/>
              </a:rPr>
              <a:t>Service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-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ECS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728704" y="4059935"/>
            <a:ext cx="1085088" cy="1085088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0700162" y="3484679"/>
            <a:ext cx="3142615" cy="1854200"/>
          </a:xfrm>
          <a:prstGeom prst="rect">
            <a:avLst/>
          </a:prstGeom>
          <a:ln w="25400">
            <a:solidFill>
              <a:srgbClr val="FFC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934085">
              <a:lnSpc>
                <a:spcPct val="100000"/>
              </a:lnSpc>
              <a:spcBef>
                <a:spcPts val="1605"/>
              </a:spcBef>
            </a:pPr>
            <a:r>
              <a:rPr sz="1600" spc="-10" dirty="0">
                <a:latin typeface="Calibri"/>
                <a:cs typeface="Calibri"/>
              </a:rPr>
              <a:t>Docker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Container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Calibri"/>
              <a:cs typeface="Calibri"/>
            </a:endParaRPr>
          </a:p>
          <a:p>
            <a:pPr marL="17399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alibri"/>
                <a:cs typeface="Calibri"/>
              </a:rPr>
              <a:t>Elastic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Kubernetes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Service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-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EKS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740895" y="6227063"/>
            <a:ext cx="1088136" cy="1085087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0713719" y="5652056"/>
            <a:ext cx="3142615" cy="1854200"/>
          </a:xfrm>
          <a:prstGeom prst="rect">
            <a:avLst/>
          </a:prstGeom>
          <a:ln w="25400">
            <a:solidFill>
              <a:srgbClr val="0070C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934085">
              <a:lnSpc>
                <a:spcPct val="100000"/>
              </a:lnSpc>
              <a:spcBef>
                <a:spcPts val="1605"/>
              </a:spcBef>
            </a:pPr>
            <a:r>
              <a:rPr sz="1600" spc="-10" dirty="0">
                <a:latin typeface="Calibri"/>
                <a:cs typeface="Calibri"/>
              </a:rPr>
              <a:t>Docker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Container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Calibri"/>
              <a:cs typeface="Calibri"/>
            </a:endParaRPr>
          </a:p>
          <a:p>
            <a:pPr marL="9906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On-Premise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563571" y="3508247"/>
            <a:ext cx="5848350" cy="1891664"/>
            <a:chOff x="5563571" y="3508247"/>
            <a:chExt cx="5848350" cy="1891664"/>
          </a:xfrm>
        </p:grpSpPr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98479" y="3508247"/>
              <a:ext cx="713231" cy="71323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563571" y="3546232"/>
              <a:ext cx="2030730" cy="1854200"/>
            </a:xfrm>
            <a:custGeom>
              <a:avLst/>
              <a:gdLst/>
              <a:ahLst/>
              <a:cxnLst/>
              <a:rect l="l" t="t" r="r" b="b"/>
              <a:pathLst>
                <a:path w="2030729" h="1854200">
                  <a:moveTo>
                    <a:pt x="1015189" y="0"/>
                  </a:moveTo>
                  <a:lnTo>
                    <a:pt x="964521" y="1134"/>
                  </a:lnTo>
                  <a:lnTo>
                    <a:pt x="914496" y="4501"/>
                  </a:lnTo>
                  <a:lnTo>
                    <a:pt x="865172" y="10048"/>
                  </a:lnTo>
                  <a:lnTo>
                    <a:pt x="816608" y="17723"/>
                  </a:lnTo>
                  <a:lnTo>
                    <a:pt x="768861" y="27471"/>
                  </a:lnTo>
                  <a:lnTo>
                    <a:pt x="721989" y="39240"/>
                  </a:lnTo>
                  <a:lnTo>
                    <a:pt x="676052" y="52976"/>
                  </a:lnTo>
                  <a:lnTo>
                    <a:pt x="631106" y="68627"/>
                  </a:lnTo>
                  <a:lnTo>
                    <a:pt x="587211" y="86139"/>
                  </a:lnTo>
                  <a:lnTo>
                    <a:pt x="544424" y="105460"/>
                  </a:lnTo>
                  <a:lnTo>
                    <a:pt x="502804" y="126536"/>
                  </a:lnTo>
                  <a:lnTo>
                    <a:pt x="462408" y="149314"/>
                  </a:lnTo>
                  <a:lnTo>
                    <a:pt x="423295" y="173741"/>
                  </a:lnTo>
                  <a:lnTo>
                    <a:pt x="385523" y="199764"/>
                  </a:lnTo>
                  <a:lnTo>
                    <a:pt x="349150" y="227330"/>
                  </a:lnTo>
                  <a:lnTo>
                    <a:pt x="314235" y="256385"/>
                  </a:lnTo>
                  <a:lnTo>
                    <a:pt x="280835" y="286877"/>
                  </a:lnTo>
                  <a:lnTo>
                    <a:pt x="249009" y="318753"/>
                  </a:lnTo>
                  <a:lnTo>
                    <a:pt x="218814" y="351959"/>
                  </a:lnTo>
                  <a:lnTo>
                    <a:pt x="190309" y="386443"/>
                  </a:lnTo>
                  <a:lnTo>
                    <a:pt x="163553" y="422150"/>
                  </a:lnTo>
                  <a:lnTo>
                    <a:pt x="138603" y="459029"/>
                  </a:lnTo>
                  <a:lnTo>
                    <a:pt x="115517" y="497026"/>
                  </a:lnTo>
                  <a:lnTo>
                    <a:pt x="94354" y="536088"/>
                  </a:lnTo>
                  <a:lnTo>
                    <a:pt x="75172" y="576162"/>
                  </a:lnTo>
                  <a:lnTo>
                    <a:pt x="58028" y="617194"/>
                  </a:lnTo>
                  <a:lnTo>
                    <a:pt x="42982" y="659132"/>
                  </a:lnTo>
                  <a:lnTo>
                    <a:pt x="30091" y="701923"/>
                  </a:lnTo>
                  <a:lnTo>
                    <a:pt x="19413" y="745513"/>
                  </a:lnTo>
                  <a:lnTo>
                    <a:pt x="11007" y="789850"/>
                  </a:lnTo>
                  <a:lnTo>
                    <a:pt x="4930" y="834879"/>
                  </a:lnTo>
                  <a:lnTo>
                    <a:pt x="1242" y="880549"/>
                  </a:lnTo>
                  <a:lnTo>
                    <a:pt x="0" y="926806"/>
                  </a:lnTo>
                  <a:lnTo>
                    <a:pt x="1242" y="973063"/>
                  </a:lnTo>
                  <a:lnTo>
                    <a:pt x="4930" y="1018733"/>
                  </a:lnTo>
                  <a:lnTo>
                    <a:pt x="11007" y="1063762"/>
                  </a:lnTo>
                  <a:lnTo>
                    <a:pt x="19413" y="1108099"/>
                  </a:lnTo>
                  <a:lnTo>
                    <a:pt x="30091" y="1151689"/>
                  </a:lnTo>
                  <a:lnTo>
                    <a:pt x="42982" y="1194479"/>
                  </a:lnTo>
                  <a:lnTo>
                    <a:pt x="58028" y="1236417"/>
                  </a:lnTo>
                  <a:lnTo>
                    <a:pt x="75172" y="1277450"/>
                  </a:lnTo>
                  <a:lnTo>
                    <a:pt x="94354" y="1317523"/>
                  </a:lnTo>
                  <a:lnTo>
                    <a:pt x="115517" y="1356585"/>
                  </a:lnTo>
                  <a:lnTo>
                    <a:pt x="138603" y="1394582"/>
                  </a:lnTo>
                  <a:lnTo>
                    <a:pt x="163553" y="1431461"/>
                  </a:lnTo>
                  <a:lnTo>
                    <a:pt x="190309" y="1467169"/>
                  </a:lnTo>
                  <a:lnTo>
                    <a:pt x="218814" y="1501652"/>
                  </a:lnTo>
                  <a:lnTo>
                    <a:pt x="249009" y="1534858"/>
                  </a:lnTo>
                  <a:lnTo>
                    <a:pt x="280835" y="1566734"/>
                  </a:lnTo>
                  <a:lnTo>
                    <a:pt x="314235" y="1597226"/>
                  </a:lnTo>
                  <a:lnTo>
                    <a:pt x="349150" y="1626281"/>
                  </a:lnTo>
                  <a:lnTo>
                    <a:pt x="385523" y="1653847"/>
                  </a:lnTo>
                  <a:lnTo>
                    <a:pt x="423295" y="1679870"/>
                  </a:lnTo>
                  <a:lnTo>
                    <a:pt x="462408" y="1704297"/>
                  </a:lnTo>
                  <a:lnTo>
                    <a:pt x="502804" y="1727075"/>
                  </a:lnTo>
                  <a:lnTo>
                    <a:pt x="544424" y="1748151"/>
                  </a:lnTo>
                  <a:lnTo>
                    <a:pt x="587211" y="1767472"/>
                  </a:lnTo>
                  <a:lnTo>
                    <a:pt x="631106" y="1784984"/>
                  </a:lnTo>
                  <a:lnTo>
                    <a:pt x="676052" y="1800635"/>
                  </a:lnTo>
                  <a:lnTo>
                    <a:pt x="721989" y="1814371"/>
                  </a:lnTo>
                  <a:lnTo>
                    <a:pt x="768861" y="1826140"/>
                  </a:lnTo>
                  <a:lnTo>
                    <a:pt x="816608" y="1835888"/>
                  </a:lnTo>
                  <a:lnTo>
                    <a:pt x="865172" y="1843563"/>
                  </a:lnTo>
                  <a:lnTo>
                    <a:pt x="914496" y="1849110"/>
                  </a:lnTo>
                  <a:lnTo>
                    <a:pt x="964521" y="1852477"/>
                  </a:lnTo>
                  <a:lnTo>
                    <a:pt x="1015189" y="1853611"/>
                  </a:lnTo>
                  <a:lnTo>
                    <a:pt x="1065858" y="1852477"/>
                  </a:lnTo>
                  <a:lnTo>
                    <a:pt x="1115883" y="1849110"/>
                  </a:lnTo>
                  <a:lnTo>
                    <a:pt x="1165207" y="1843563"/>
                  </a:lnTo>
                  <a:lnTo>
                    <a:pt x="1213771" y="1835888"/>
                  </a:lnTo>
                  <a:lnTo>
                    <a:pt x="1261518" y="1826140"/>
                  </a:lnTo>
                  <a:lnTo>
                    <a:pt x="1308390" y="1814371"/>
                  </a:lnTo>
                  <a:lnTo>
                    <a:pt x="1354327" y="1800635"/>
                  </a:lnTo>
                  <a:lnTo>
                    <a:pt x="1399273" y="1784984"/>
                  </a:lnTo>
                  <a:lnTo>
                    <a:pt x="1443168" y="1767472"/>
                  </a:lnTo>
                  <a:lnTo>
                    <a:pt x="1485955" y="1748151"/>
                  </a:lnTo>
                  <a:lnTo>
                    <a:pt x="1527576" y="1727075"/>
                  </a:lnTo>
                  <a:lnTo>
                    <a:pt x="1567971" y="1704297"/>
                  </a:lnTo>
                  <a:lnTo>
                    <a:pt x="1607084" y="1679870"/>
                  </a:lnTo>
                  <a:lnTo>
                    <a:pt x="1644856" y="1653847"/>
                  </a:lnTo>
                  <a:lnTo>
                    <a:pt x="1681229" y="1626281"/>
                  </a:lnTo>
                  <a:lnTo>
                    <a:pt x="1716145" y="1597226"/>
                  </a:lnTo>
                  <a:lnTo>
                    <a:pt x="1749545" y="1566734"/>
                  </a:lnTo>
                  <a:lnTo>
                    <a:pt x="1781371" y="1534858"/>
                  </a:lnTo>
                  <a:lnTo>
                    <a:pt x="1811566" y="1501652"/>
                  </a:lnTo>
                  <a:lnTo>
                    <a:pt x="1840070" y="1467169"/>
                  </a:lnTo>
                  <a:lnTo>
                    <a:pt x="1866827" y="1431461"/>
                  </a:lnTo>
                  <a:lnTo>
                    <a:pt x="1891777" y="1394582"/>
                  </a:lnTo>
                  <a:lnTo>
                    <a:pt x="1914863" y="1356585"/>
                  </a:lnTo>
                  <a:lnTo>
                    <a:pt x="1936026" y="1317523"/>
                  </a:lnTo>
                  <a:lnTo>
                    <a:pt x="1955208" y="1277450"/>
                  </a:lnTo>
                  <a:lnTo>
                    <a:pt x="1972352" y="1236417"/>
                  </a:lnTo>
                  <a:lnTo>
                    <a:pt x="1987398" y="1194479"/>
                  </a:lnTo>
                  <a:lnTo>
                    <a:pt x="2000289" y="1151689"/>
                  </a:lnTo>
                  <a:lnTo>
                    <a:pt x="2010967" y="1108099"/>
                  </a:lnTo>
                  <a:lnTo>
                    <a:pt x="2019373" y="1063762"/>
                  </a:lnTo>
                  <a:lnTo>
                    <a:pt x="2025449" y="1018733"/>
                  </a:lnTo>
                  <a:lnTo>
                    <a:pt x="2029138" y="973063"/>
                  </a:lnTo>
                  <a:lnTo>
                    <a:pt x="2030380" y="926806"/>
                  </a:lnTo>
                  <a:lnTo>
                    <a:pt x="2029138" y="880549"/>
                  </a:lnTo>
                  <a:lnTo>
                    <a:pt x="2025449" y="834879"/>
                  </a:lnTo>
                  <a:lnTo>
                    <a:pt x="2019373" y="789850"/>
                  </a:lnTo>
                  <a:lnTo>
                    <a:pt x="2010967" y="745513"/>
                  </a:lnTo>
                  <a:lnTo>
                    <a:pt x="2000289" y="701923"/>
                  </a:lnTo>
                  <a:lnTo>
                    <a:pt x="1987398" y="659132"/>
                  </a:lnTo>
                  <a:lnTo>
                    <a:pt x="1972352" y="617194"/>
                  </a:lnTo>
                  <a:lnTo>
                    <a:pt x="1955208" y="576162"/>
                  </a:lnTo>
                  <a:lnTo>
                    <a:pt x="1936026" y="536088"/>
                  </a:lnTo>
                  <a:lnTo>
                    <a:pt x="1914863" y="497026"/>
                  </a:lnTo>
                  <a:lnTo>
                    <a:pt x="1891777" y="459029"/>
                  </a:lnTo>
                  <a:lnTo>
                    <a:pt x="1866827" y="422150"/>
                  </a:lnTo>
                  <a:lnTo>
                    <a:pt x="1840070" y="386443"/>
                  </a:lnTo>
                  <a:lnTo>
                    <a:pt x="1811566" y="351959"/>
                  </a:lnTo>
                  <a:lnTo>
                    <a:pt x="1781371" y="318753"/>
                  </a:lnTo>
                  <a:lnTo>
                    <a:pt x="1749545" y="286877"/>
                  </a:lnTo>
                  <a:lnTo>
                    <a:pt x="1716145" y="256385"/>
                  </a:lnTo>
                  <a:lnTo>
                    <a:pt x="1681229" y="227330"/>
                  </a:lnTo>
                  <a:lnTo>
                    <a:pt x="1644856" y="199764"/>
                  </a:lnTo>
                  <a:lnTo>
                    <a:pt x="1607084" y="173741"/>
                  </a:lnTo>
                  <a:lnTo>
                    <a:pt x="1567971" y="149314"/>
                  </a:lnTo>
                  <a:lnTo>
                    <a:pt x="1527576" y="126536"/>
                  </a:lnTo>
                  <a:lnTo>
                    <a:pt x="1485955" y="105460"/>
                  </a:lnTo>
                  <a:lnTo>
                    <a:pt x="1443168" y="86139"/>
                  </a:lnTo>
                  <a:lnTo>
                    <a:pt x="1399273" y="68627"/>
                  </a:lnTo>
                  <a:lnTo>
                    <a:pt x="1354327" y="52976"/>
                  </a:lnTo>
                  <a:lnTo>
                    <a:pt x="1308390" y="39240"/>
                  </a:lnTo>
                  <a:lnTo>
                    <a:pt x="1261518" y="27471"/>
                  </a:lnTo>
                  <a:lnTo>
                    <a:pt x="1213771" y="17723"/>
                  </a:lnTo>
                  <a:lnTo>
                    <a:pt x="1165207" y="10048"/>
                  </a:lnTo>
                  <a:lnTo>
                    <a:pt x="1115883" y="4501"/>
                  </a:lnTo>
                  <a:lnTo>
                    <a:pt x="1065858" y="1134"/>
                  </a:lnTo>
                  <a:lnTo>
                    <a:pt x="1015189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958683" y="3776979"/>
            <a:ext cx="1240155" cy="1363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1270" algn="ctr">
              <a:lnSpc>
                <a:spcPct val="99700"/>
              </a:lnSpc>
              <a:spcBef>
                <a:spcPts val="105"/>
              </a:spcBef>
            </a:pP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Pull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Images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and Run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Co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2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657955" y="2239847"/>
            <a:ext cx="7058659" cy="4343400"/>
          </a:xfrm>
          <a:custGeom>
            <a:avLst/>
            <a:gdLst/>
            <a:ahLst/>
            <a:cxnLst/>
            <a:rect l="l" t="t" r="r" b="b"/>
            <a:pathLst>
              <a:path w="7058659" h="4343400">
                <a:moveTo>
                  <a:pt x="1905685" y="2228431"/>
                </a:moveTo>
                <a:lnTo>
                  <a:pt x="76263" y="2198890"/>
                </a:lnTo>
                <a:lnTo>
                  <a:pt x="76263" y="2198687"/>
                </a:lnTo>
                <a:lnTo>
                  <a:pt x="76796" y="2165553"/>
                </a:lnTo>
                <a:lnTo>
                  <a:pt x="0" y="2202421"/>
                </a:lnTo>
                <a:lnTo>
                  <a:pt x="75565" y="2241740"/>
                </a:lnTo>
                <a:lnTo>
                  <a:pt x="76111" y="2208415"/>
                </a:lnTo>
                <a:lnTo>
                  <a:pt x="1905533" y="2237956"/>
                </a:lnTo>
                <a:lnTo>
                  <a:pt x="1905685" y="2228431"/>
                </a:lnTo>
                <a:close/>
              </a:path>
              <a:path w="7058659" h="4343400">
                <a:moveTo>
                  <a:pt x="7058419" y="4335069"/>
                </a:moveTo>
                <a:lnTo>
                  <a:pt x="4001808" y="2271877"/>
                </a:lnTo>
                <a:lnTo>
                  <a:pt x="4005580" y="2266289"/>
                </a:lnTo>
                <a:lnTo>
                  <a:pt x="4012933" y="2269782"/>
                </a:lnTo>
                <a:lnTo>
                  <a:pt x="4012654" y="2255824"/>
                </a:lnTo>
                <a:lnTo>
                  <a:pt x="4020464" y="2244255"/>
                </a:lnTo>
                <a:lnTo>
                  <a:pt x="4012400" y="2243201"/>
                </a:lnTo>
                <a:lnTo>
                  <a:pt x="4012273" y="2236698"/>
                </a:lnTo>
                <a:lnTo>
                  <a:pt x="4012273" y="2236444"/>
                </a:lnTo>
                <a:lnTo>
                  <a:pt x="7042290" y="2176399"/>
                </a:lnTo>
                <a:lnTo>
                  <a:pt x="7042112" y="2166886"/>
                </a:lnTo>
                <a:lnTo>
                  <a:pt x="4012082" y="2226919"/>
                </a:lnTo>
                <a:lnTo>
                  <a:pt x="4011955" y="2220861"/>
                </a:lnTo>
                <a:lnTo>
                  <a:pt x="4020083" y="2219541"/>
                </a:lnTo>
                <a:lnTo>
                  <a:pt x="4011701" y="2207920"/>
                </a:lnTo>
                <a:lnTo>
                  <a:pt x="4011422" y="2193594"/>
                </a:lnTo>
                <a:lnTo>
                  <a:pt x="4004132" y="2197430"/>
                </a:lnTo>
                <a:lnTo>
                  <a:pt x="4000589" y="2192502"/>
                </a:lnTo>
                <a:lnTo>
                  <a:pt x="7031431" y="7721"/>
                </a:lnTo>
                <a:lnTo>
                  <a:pt x="7025856" y="0"/>
                </a:lnTo>
                <a:lnTo>
                  <a:pt x="3995013" y="2184781"/>
                </a:lnTo>
                <a:lnTo>
                  <a:pt x="3975519" y="2157730"/>
                </a:lnTo>
                <a:lnTo>
                  <a:pt x="3935996" y="2233193"/>
                </a:lnTo>
                <a:lnTo>
                  <a:pt x="3977830" y="2307412"/>
                </a:lnTo>
                <a:lnTo>
                  <a:pt x="3996486" y="2279777"/>
                </a:lnTo>
                <a:lnTo>
                  <a:pt x="7053097" y="4342968"/>
                </a:lnTo>
                <a:lnTo>
                  <a:pt x="7058419" y="43350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151917" y="2896108"/>
            <a:ext cx="10528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Push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Images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3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  <p:sp>
        <p:nvSpPr>
          <p:cNvPr id="23" name="object 23"/>
          <p:cNvSpPr txBox="1"/>
          <p:nvPr/>
        </p:nvSpPr>
        <p:spPr>
          <a:xfrm>
            <a:off x="4051472" y="4127500"/>
            <a:ext cx="9594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Pull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Images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9429" y="4032457"/>
            <a:ext cx="13361035" cy="210058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844"/>
              </a:spcBef>
            </a:pPr>
            <a:r>
              <a:rPr sz="7000" b="1" spc="-105" dirty="0">
                <a:solidFill>
                  <a:srgbClr val="406F8D"/>
                </a:solidFill>
                <a:latin typeface="Calibri"/>
                <a:cs typeface="Calibri"/>
              </a:rPr>
              <a:t>AWS</a:t>
            </a:r>
            <a:r>
              <a:rPr sz="7000" b="1" spc="-15" dirty="0">
                <a:solidFill>
                  <a:srgbClr val="406F8D"/>
                </a:solidFill>
                <a:latin typeface="Calibri"/>
                <a:cs typeface="Calibri"/>
              </a:rPr>
              <a:t> </a:t>
            </a:r>
            <a:r>
              <a:rPr sz="7000" b="1" spc="-85" dirty="0">
                <a:solidFill>
                  <a:srgbClr val="406F8D"/>
                </a:solidFill>
                <a:latin typeface="Calibri"/>
                <a:cs typeface="Calibri"/>
              </a:rPr>
              <a:t>Fargate</a:t>
            </a:r>
            <a:r>
              <a:rPr sz="7000" b="1" spc="-10" dirty="0">
                <a:solidFill>
                  <a:srgbClr val="406F8D"/>
                </a:solidFill>
                <a:latin typeface="Calibri"/>
                <a:cs typeface="Calibri"/>
              </a:rPr>
              <a:t> </a:t>
            </a:r>
            <a:r>
              <a:rPr sz="7000" b="1" dirty="0">
                <a:solidFill>
                  <a:srgbClr val="406F8D"/>
                </a:solidFill>
                <a:latin typeface="Calibri"/>
                <a:cs typeface="Calibri"/>
              </a:rPr>
              <a:t>&amp;</a:t>
            </a:r>
            <a:r>
              <a:rPr sz="7000" b="1" spc="-5" dirty="0">
                <a:solidFill>
                  <a:srgbClr val="406F8D"/>
                </a:solidFill>
                <a:latin typeface="Calibri"/>
                <a:cs typeface="Calibri"/>
              </a:rPr>
              <a:t> </a:t>
            </a:r>
            <a:r>
              <a:rPr sz="7000" b="1" spc="-40" dirty="0">
                <a:solidFill>
                  <a:srgbClr val="406F8D"/>
                </a:solidFill>
                <a:latin typeface="Calibri"/>
                <a:cs typeface="Calibri"/>
              </a:rPr>
              <a:t>ECS</a:t>
            </a:r>
            <a:endParaRPr sz="7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90"/>
              </a:spcBef>
              <a:tabLst>
                <a:tab pos="3463925" algn="l"/>
                <a:tab pos="10942320" algn="l"/>
              </a:tabLst>
            </a:pPr>
            <a:r>
              <a:rPr sz="5500" b="1" spc="-10" dirty="0">
                <a:solidFill>
                  <a:srgbClr val="00B050"/>
                </a:solidFill>
                <a:latin typeface="Calibri"/>
                <a:cs typeface="Calibri"/>
              </a:rPr>
              <a:t>Continuous	</a:t>
            </a:r>
            <a:r>
              <a:rPr sz="5500" b="1" spc="-30" dirty="0">
                <a:solidFill>
                  <a:srgbClr val="00B050"/>
                </a:solidFill>
                <a:latin typeface="Calibri"/>
                <a:cs typeface="Calibri"/>
              </a:rPr>
              <a:t>Integration</a:t>
            </a:r>
            <a:r>
              <a:rPr sz="5500" b="1" spc="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5500" b="1" dirty="0">
                <a:solidFill>
                  <a:srgbClr val="00B050"/>
                </a:solidFill>
                <a:latin typeface="Calibri"/>
                <a:cs typeface="Calibri"/>
              </a:rPr>
              <a:t>&amp;</a:t>
            </a:r>
            <a:r>
              <a:rPr sz="5500" b="1" spc="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5500" b="1" spc="-10" dirty="0">
                <a:solidFill>
                  <a:srgbClr val="00B050"/>
                </a:solidFill>
                <a:latin typeface="Calibri"/>
                <a:cs typeface="Calibri"/>
              </a:rPr>
              <a:t>Continuous	Delivery</a:t>
            </a:r>
            <a:endParaRPr sz="55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71504" y="819911"/>
            <a:ext cx="3078480" cy="30784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415" y="819911"/>
            <a:ext cx="3078480" cy="30784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75959" y="819911"/>
            <a:ext cx="3078480" cy="307848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975702" y="7423404"/>
            <a:ext cx="7639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CodeBuild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99232" y="6644640"/>
            <a:ext cx="716280" cy="71627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50844" y="7423404"/>
            <a:ext cx="96964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CodeCommit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78991" y="6644640"/>
            <a:ext cx="713232" cy="71627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908046" y="7417307"/>
            <a:ext cx="9772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CodePipeline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979919" y="6644640"/>
            <a:ext cx="713231" cy="71627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227690" y="7438644"/>
            <a:ext cx="90614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CloudWatch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293352" y="6675119"/>
            <a:ext cx="713231" cy="71628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0818955" y="7453883"/>
            <a:ext cx="19348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 Light"/>
                <a:cs typeface="Calibri Light"/>
              </a:rPr>
              <a:t>Simple</a:t>
            </a:r>
            <a:r>
              <a:rPr sz="1400" spc="-50" dirty="0">
                <a:latin typeface="Calibri Light"/>
                <a:cs typeface="Calibri Light"/>
              </a:rPr>
              <a:t> </a:t>
            </a:r>
            <a:r>
              <a:rPr sz="1400" spc="-5" dirty="0">
                <a:latin typeface="Calibri Light"/>
                <a:cs typeface="Calibri Light"/>
              </a:rPr>
              <a:t>Notification</a:t>
            </a:r>
            <a:r>
              <a:rPr sz="1400" spc="-4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Service</a:t>
            </a:r>
            <a:endParaRPr sz="1400">
              <a:latin typeface="Calibri Light"/>
              <a:cs typeface="Calibri Ligh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436095" y="6736079"/>
            <a:ext cx="713231" cy="71628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840875" y="7423404"/>
            <a:ext cx="903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CodeDeploy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892040" y="6644640"/>
            <a:ext cx="716279" cy="716279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3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450" y="1772411"/>
            <a:ext cx="13708380" cy="1564005"/>
            <a:chOff x="457450" y="1772411"/>
            <a:chExt cx="13708380" cy="1564005"/>
          </a:xfrm>
        </p:grpSpPr>
        <p:sp>
          <p:nvSpPr>
            <p:cNvPr id="3" name="object 3"/>
            <p:cNvSpPr/>
            <p:nvPr/>
          </p:nvSpPr>
          <p:spPr>
            <a:xfrm>
              <a:off x="10450830" y="1837181"/>
              <a:ext cx="3695700" cy="1480185"/>
            </a:xfrm>
            <a:custGeom>
              <a:avLst/>
              <a:gdLst/>
              <a:ahLst/>
              <a:cxnLst/>
              <a:rect l="l" t="t" r="r" b="b"/>
              <a:pathLst>
                <a:path w="3695700" h="1480185">
                  <a:moveTo>
                    <a:pt x="2955798" y="0"/>
                  </a:moveTo>
                  <a:lnTo>
                    <a:pt x="0" y="0"/>
                  </a:lnTo>
                  <a:lnTo>
                    <a:pt x="739900" y="739900"/>
                  </a:lnTo>
                  <a:lnTo>
                    <a:pt x="0" y="1479802"/>
                  </a:lnTo>
                  <a:lnTo>
                    <a:pt x="2955798" y="1479802"/>
                  </a:lnTo>
                  <a:lnTo>
                    <a:pt x="3695700" y="739900"/>
                  </a:lnTo>
                  <a:lnTo>
                    <a:pt x="295579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50830" y="1837181"/>
              <a:ext cx="3695700" cy="1480185"/>
            </a:xfrm>
            <a:custGeom>
              <a:avLst/>
              <a:gdLst/>
              <a:ahLst/>
              <a:cxnLst/>
              <a:rect l="l" t="t" r="r" b="b"/>
              <a:pathLst>
                <a:path w="3695700" h="1480185">
                  <a:moveTo>
                    <a:pt x="0" y="0"/>
                  </a:moveTo>
                  <a:lnTo>
                    <a:pt x="2955798" y="0"/>
                  </a:lnTo>
                  <a:lnTo>
                    <a:pt x="3695700" y="739901"/>
                  </a:lnTo>
                  <a:lnTo>
                    <a:pt x="2955798" y="1479803"/>
                  </a:lnTo>
                  <a:lnTo>
                    <a:pt x="0" y="1479803"/>
                  </a:lnTo>
                  <a:lnTo>
                    <a:pt x="739901" y="73990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500" y="1791461"/>
              <a:ext cx="3697604" cy="1480185"/>
            </a:xfrm>
            <a:custGeom>
              <a:avLst/>
              <a:gdLst/>
              <a:ahLst/>
              <a:cxnLst/>
              <a:rect l="l" t="t" r="r" b="b"/>
              <a:pathLst>
                <a:path w="3697604" h="1480185">
                  <a:moveTo>
                    <a:pt x="2957322" y="0"/>
                  </a:moveTo>
                  <a:lnTo>
                    <a:pt x="0" y="0"/>
                  </a:lnTo>
                  <a:lnTo>
                    <a:pt x="739902" y="739900"/>
                  </a:lnTo>
                  <a:lnTo>
                    <a:pt x="0" y="1479802"/>
                  </a:lnTo>
                  <a:lnTo>
                    <a:pt x="2957322" y="1479802"/>
                  </a:lnTo>
                  <a:lnTo>
                    <a:pt x="3697224" y="739900"/>
                  </a:lnTo>
                  <a:lnTo>
                    <a:pt x="295732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6500" y="1791461"/>
              <a:ext cx="3697604" cy="1480185"/>
            </a:xfrm>
            <a:custGeom>
              <a:avLst/>
              <a:gdLst/>
              <a:ahLst/>
              <a:cxnLst/>
              <a:rect l="l" t="t" r="r" b="b"/>
              <a:pathLst>
                <a:path w="3697604" h="1480185">
                  <a:moveTo>
                    <a:pt x="0" y="0"/>
                  </a:moveTo>
                  <a:lnTo>
                    <a:pt x="2957322" y="0"/>
                  </a:lnTo>
                  <a:lnTo>
                    <a:pt x="3697224" y="739901"/>
                  </a:lnTo>
                  <a:lnTo>
                    <a:pt x="2957322" y="1479803"/>
                  </a:lnTo>
                  <a:lnTo>
                    <a:pt x="0" y="1479803"/>
                  </a:lnTo>
                  <a:lnTo>
                    <a:pt x="739902" y="73990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56341" y="2202370"/>
            <a:ext cx="1002030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spc="-150" dirty="0">
                <a:latin typeface="Calibri Light"/>
                <a:cs typeface="Calibri Light"/>
              </a:rPr>
              <a:t>Source</a:t>
            </a:r>
            <a:endParaRPr sz="310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6840" y="3757676"/>
            <a:ext cx="2355850" cy="22479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8450" marR="99060" indent="-286385">
              <a:lnSpc>
                <a:spcPct val="100800"/>
              </a:lnSpc>
              <a:spcBef>
                <a:spcPts val="75"/>
              </a:spcBef>
              <a:buChar char="•"/>
              <a:tabLst>
                <a:tab pos="298450" algn="l"/>
                <a:tab pos="299085" algn="l"/>
              </a:tabLst>
            </a:pPr>
            <a:r>
              <a:rPr sz="2400" spc="-140" dirty="0">
                <a:latin typeface="Arial MT"/>
                <a:cs typeface="Arial MT"/>
              </a:rPr>
              <a:t>Che</a:t>
            </a:r>
            <a:r>
              <a:rPr sz="2400" spc="-145" dirty="0">
                <a:latin typeface="Arial MT"/>
                <a:cs typeface="Arial MT"/>
              </a:rPr>
              <a:t>c</a:t>
            </a:r>
            <a:r>
              <a:rPr sz="2400" spc="-140" dirty="0">
                <a:latin typeface="Arial MT"/>
                <a:cs typeface="Arial MT"/>
              </a:rPr>
              <a:t>k-i</a:t>
            </a:r>
            <a:r>
              <a:rPr sz="2400" dirty="0">
                <a:latin typeface="Arial MT"/>
                <a:cs typeface="Arial MT"/>
              </a:rPr>
              <a:t>n</a:t>
            </a:r>
            <a:r>
              <a:rPr sz="2400" spc="-285" dirty="0">
                <a:latin typeface="Arial MT"/>
                <a:cs typeface="Arial MT"/>
              </a:rPr>
              <a:t> </a:t>
            </a:r>
            <a:r>
              <a:rPr sz="2400" spc="-125" dirty="0">
                <a:latin typeface="Arial MT"/>
                <a:cs typeface="Arial MT"/>
              </a:rPr>
              <a:t>sou</a:t>
            </a:r>
            <a:r>
              <a:rPr sz="2400" spc="-130" dirty="0">
                <a:latin typeface="Arial MT"/>
                <a:cs typeface="Arial MT"/>
              </a:rPr>
              <a:t>rce  </a:t>
            </a:r>
            <a:r>
              <a:rPr sz="2400" spc="-95" dirty="0">
                <a:latin typeface="Arial MT"/>
                <a:cs typeface="Arial MT"/>
              </a:rPr>
              <a:t>code</a:t>
            </a:r>
            <a:endParaRPr sz="2400">
              <a:latin typeface="Arial MT"/>
              <a:cs typeface="Arial MT"/>
            </a:endParaRPr>
          </a:p>
          <a:p>
            <a:pPr marL="298450" marR="5080" indent="-286385">
              <a:lnSpc>
                <a:spcPct val="100800"/>
              </a:lnSpc>
              <a:spcBef>
                <a:spcPts val="95"/>
              </a:spcBef>
              <a:buChar char="•"/>
              <a:tabLst>
                <a:tab pos="298450" algn="l"/>
                <a:tab pos="299085" algn="l"/>
              </a:tabLst>
            </a:pPr>
            <a:r>
              <a:rPr sz="2400" spc="-170" dirty="0">
                <a:latin typeface="Arial MT"/>
                <a:cs typeface="Arial MT"/>
              </a:rPr>
              <a:t>P</a:t>
            </a:r>
            <a:r>
              <a:rPr sz="2400" spc="-165" dirty="0">
                <a:latin typeface="Arial MT"/>
                <a:cs typeface="Arial MT"/>
              </a:rPr>
              <a:t>ee</a:t>
            </a:r>
            <a:r>
              <a:rPr sz="2400" dirty="0">
                <a:latin typeface="Arial MT"/>
                <a:cs typeface="Arial MT"/>
              </a:rPr>
              <a:t>r</a:t>
            </a:r>
            <a:r>
              <a:rPr sz="2400" spc="-340" dirty="0">
                <a:latin typeface="Arial MT"/>
                <a:cs typeface="Arial MT"/>
              </a:rPr>
              <a:t> </a:t>
            </a:r>
            <a:r>
              <a:rPr sz="2400" spc="-70" dirty="0">
                <a:latin typeface="Arial MT"/>
                <a:cs typeface="Arial MT"/>
              </a:rPr>
              <a:t>rev</a:t>
            </a:r>
            <a:r>
              <a:rPr sz="2400" spc="-65" dirty="0">
                <a:latin typeface="Arial MT"/>
                <a:cs typeface="Arial MT"/>
              </a:rPr>
              <a:t>i</a:t>
            </a:r>
            <a:r>
              <a:rPr sz="2400" spc="-70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w</a:t>
            </a:r>
            <a:r>
              <a:rPr sz="2400" spc="-245" dirty="0">
                <a:latin typeface="Arial MT"/>
                <a:cs typeface="Arial MT"/>
              </a:rPr>
              <a:t> </a:t>
            </a:r>
            <a:r>
              <a:rPr sz="2400" spc="-85" dirty="0">
                <a:latin typeface="Arial MT"/>
                <a:cs typeface="Arial MT"/>
              </a:rPr>
              <a:t>new  </a:t>
            </a:r>
            <a:r>
              <a:rPr sz="2400" spc="-100" dirty="0">
                <a:latin typeface="Arial MT"/>
                <a:cs typeface="Arial MT"/>
              </a:rPr>
              <a:t>code</a:t>
            </a:r>
            <a:endParaRPr sz="2400">
              <a:latin typeface="Arial MT"/>
              <a:cs typeface="Arial MT"/>
            </a:endParaRPr>
          </a:p>
          <a:p>
            <a:pPr marL="298450" marR="515620" indent="-286385">
              <a:lnSpc>
                <a:spcPts val="2810"/>
              </a:lnSpc>
              <a:spcBef>
                <a:spcPts val="275"/>
              </a:spcBef>
              <a:buChar char="•"/>
              <a:tabLst>
                <a:tab pos="298450" algn="l"/>
                <a:tab pos="299085" algn="l"/>
              </a:tabLst>
            </a:pPr>
            <a:r>
              <a:rPr sz="2400" spc="-135" dirty="0">
                <a:latin typeface="Arial MT"/>
                <a:cs typeface="Arial MT"/>
              </a:rPr>
              <a:t>P</a:t>
            </a:r>
            <a:r>
              <a:rPr sz="2400" spc="-130" dirty="0">
                <a:latin typeface="Arial MT"/>
                <a:cs typeface="Arial MT"/>
              </a:rPr>
              <a:t>ul</a:t>
            </a:r>
            <a:r>
              <a:rPr sz="2400" dirty="0">
                <a:latin typeface="Arial MT"/>
                <a:cs typeface="Arial MT"/>
              </a:rPr>
              <a:t>l</a:t>
            </a:r>
            <a:r>
              <a:rPr sz="2400" spc="-265" dirty="0">
                <a:latin typeface="Arial MT"/>
                <a:cs typeface="Arial MT"/>
              </a:rPr>
              <a:t> </a:t>
            </a:r>
            <a:r>
              <a:rPr sz="2400" spc="-130" dirty="0">
                <a:latin typeface="Arial MT"/>
                <a:cs typeface="Arial MT"/>
              </a:rPr>
              <a:t>Reque</a:t>
            </a:r>
            <a:r>
              <a:rPr sz="2400" spc="-135" dirty="0">
                <a:latin typeface="Arial MT"/>
                <a:cs typeface="Arial MT"/>
              </a:rPr>
              <a:t>st  </a:t>
            </a:r>
            <a:r>
              <a:rPr sz="2400" spc="-114" dirty="0">
                <a:latin typeface="Arial MT"/>
                <a:cs typeface="Arial MT"/>
              </a:rPr>
              <a:t>process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796535" y="1772411"/>
            <a:ext cx="3735704" cy="1518285"/>
            <a:chOff x="3796535" y="1772411"/>
            <a:chExt cx="3735704" cy="1518285"/>
          </a:xfrm>
        </p:grpSpPr>
        <p:sp>
          <p:nvSpPr>
            <p:cNvPr id="10" name="object 10"/>
            <p:cNvSpPr/>
            <p:nvPr/>
          </p:nvSpPr>
          <p:spPr>
            <a:xfrm>
              <a:off x="3815585" y="1791461"/>
              <a:ext cx="3697604" cy="1480185"/>
            </a:xfrm>
            <a:custGeom>
              <a:avLst/>
              <a:gdLst/>
              <a:ahLst/>
              <a:cxnLst/>
              <a:rect l="l" t="t" r="r" b="b"/>
              <a:pathLst>
                <a:path w="3697604" h="1480185">
                  <a:moveTo>
                    <a:pt x="2957320" y="0"/>
                  </a:moveTo>
                  <a:lnTo>
                    <a:pt x="0" y="0"/>
                  </a:lnTo>
                  <a:lnTo>
                    <a:pt x="739900" y="739900"/>
                  </a:lnTo>
                  <a:lnTo>
                    <a:pt x="0" y="1479802"/>
                  </a:lnTo>
                  <a:lnTo>
                    <a:pt x="2957320" y="1479802"/>
                  </a:lnTo>
                  <a:lnTo>
                    <a:pt x="3697222" y="739900"/>
                  </a:lnTo>
                  <a:lnTo>
                    <a:pt x="295732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15585" y="1791461"/>
              <a:ext cx="3697604" cy="1480185"/>
            </a:xfrm>
            <a:custGeom>
              <a:avLst/>
              <a:gdLst/>
              <a:ahLst/>
              <a:cxnLst/>
              <a:rect l="l" t="t" r="r" b="b"/>
              <a:pathLst>
                <a:path w="3697604" h="1480185">
                  <a:moveTo>
                    <a:pt x="0" y="0"/>
                  </a:moveTo>
                  <a:lnTo>
                    <a:pt x="2957321" y="0"/>
                  </a:lnTo>
                  <a:lnTo>
                    <a:pt x="3697223" y="739901"/>
                  </a:lnTo>
                  <a:lnTo>
                    <a:pt x="2957321" y="1479803"/>
                  </a:lnTo>
                  <a:lnTo>
                    <a:pt x="0" y="1479803"/>
                  </a:lnTo>
                  <a:lnTo>
                    <a:pt x="739901" y="73990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277608" y="2196084"/>
            <a:ext cx="8578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0" dirty="0">
                <a:latin typeface="Arial MT"/>
                <a:cs typeface="Arial MT"/>
              </a:rPr>
              <a:t>B</a:t>
            </a:r>
            <a:r>
              <a:rPr sz="3200" spc="-204" dirty="0">
                <a:latin typeface="Arial MT"/>
                <a:cs typeface="Arial MT"/>
              </a:rPr>
              <a:t>u</a:t>
            </a:r>
            <a:r>
              <a:rPr sz="3200" spc="-85" dirty="0">
                <a:latin typeface="Arial MT"/>
                <a:cs typeface="Arial MT"/>
              </a:rPr>
              <a:t>i</a:t>
            </a:r>
            <a:r>
              <a:rPr sz="3200" spc="-40" dirty="0">
                <a:latin typeface="Arial MT"/>
                <a:cs typeface="Arial MT"/>
              </a:rPr>
              <a:t>ld</a:t>
            </a:r>
            <a:endParaRPr sz="32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124950" y="1787651"/>
            <a:ext cx="3733800" cy="1518285"/>
            <a:chOff x="7124950" y="1787651"/>
            <a:chExt cx="3733800" cy="1518285"/>
          </a:xfrm>
        </p:grpSpPr>
        <p:sp>
          <p:nvSpPr>
            <p:cNvPr id="14" name="object 14"/>
            <p:cNvSpPr/>
            <p:nvPr/>
          </p:nvSpPr>
          <p:spPr>
            <a:xfrm>
              <a:off x="7144000" y="1806701"/>
              <a:ext cx="3695700" cy="1480185"/>
            </a:xfrm>
            <a:custGeom>
              <a:avLst/>
              <a:gdLst/>
              <a:ahLst/>
              <a:cxnLst/>
              <a:rect l="l" t="t" r="r" b="b"/>
              <a:pathLst>
                <a:path w="3695700" h="1480185">
                  <a:moveTo>
                    <a:pt x="2955798" y="0"/>
                  </a:moveTo>
                  <a:lnTo>
                    <a:pt x="0" y="0"/>
                  </a:lnTo>
                  <a:lnTo>
                    <a:pt x="739902" y="739900"/>
                  </a:lnTo>
                  <a:lnTo>
                    <a:pt x="0" y="1479802"/>
                  </a:lnTo>
                  <a:lnTo>
                    <a:pt x="2955798" y="1479802"/>
                  </a:lnTo>
                  <a:lnTo>
                    <a:pt x="3695700" y="739900"/>
                  </a:lnTo>
                  <a:lnTo>
                    <a:pt x="295579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144000" y="1806701"/>
              <a:ext cx="3695700" cy="1480185"/>
            </a:xfrm>
            <a:custGeom>
              <a:avLst/>
              <a:gdLst/>
              <a:ahLst/>
              <a:cxnLst/>
              <a:rect l="l" t="t" r="r" b="b"/>
              <a:pathLst>
                <a:path w="3695700" h="1480185">
                  <a:moveTo>
                    <a:pt x="0" y="0"/>
                  </a:moveTo>
                  <a:lnTo>
                    <a:pt x="2955798" y="0"/>
                  </a:lnTo>
                  <a:lnTo>
                    <a:pt x="3695700" y="739901"/>
                  </a:lnTo>
                  <a:lnTo>
                    <a:pt x="2955798" y="1479803"/>
                  </a:lnTo>
                  <a:lnTo>
                    <a:pt x="0" y="1479803"/>
                  </a:lnTo>
                  <a:lnTo>
                    <a:pt x="739901" y="73990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430696" y="2247900"/>
            <a:ext cx="18465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0" dirty="0">
                <a:latin typeface="Arial MT"/>
                <a:cs typeface="Arial MT"/>
              </a:rPr>
              <a:t>Production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3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  <p:sp>
        <p:nvSpPr>
          <p:cNvPr id="17" name="object 17"/>
          <p:cNvSpPr txBox="1"/>
          <p:nvPr/>
        </p:nvSpPr>
        <p:spPr>
          <a:xfrm>
            <a:off x="8587292" y="2211324"/>
            <a:ext cx="6934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60" dirty="0">
                <a:latin typeface="Arial MT"/>
                <a:cs typeface="Arial MT"/>
              </a:rPr>
              <a:t>T</a:t>
            </a:r>
            <a:r>
              <a:rPr sz="3200" spc="-204" dirty="0">
                <a:latin typeface="Arial MT"/>
                <a:cs typeface="Arial MT"/>
              </a:rPr>
              <a:t>es</a:t>
            </a:r>
            <a:r>
              <a:rPr sz="3200" dirty="0">
                <a:latin typeface="Arial MT"/>
                <a:cs typeface="Arial MT"/>
              </a:rPr>
              <a:t>t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752834" y="3907028"/>
            <a:ext cx="2280920" cy="25888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9085" marR="139700" indent="-286385">
              <a:lnSpc>
                <a:spcPct val="100400"/>
              </a:lnSpc>
              <a:spcBef>
                <a:spcPts val="85"/>
              </a:spcBef>
              <a:buChar char="•"/>
              <a:tabLst>
                <a:tab pos="298450" algn="l"/>
                <a:tab pos="299085" algn="l"/>
              </a:tabLst>
            </a:pPr>
            <a:r>
              <a:rPr sz="2400" spc="-85" dirty="0">
                <a:latin typeface="Arial MT"/>
                <a:cs typeface="Arial MT"/>
              </a:rPr>
              <a:t>Deplo</a:t>
            </a:r>
            <a:r>
              <a:rPr sz="2400" spc="-90" dirty="0">
                <a:latin typeface="Arial MT"/>
                <a:cs typeface="Arial MT"/>
              </a:rPr>
              <a:t>ym</a:t>
            </a:r>
            <a:r>
              <a:rPr sz="2400" spc="-85" dirty="0">
                <a:latin typeface="Arial MT"/>
                <a:cs typeface="Arial MT"/>
              </a:rPr>
              <a:t>en</a:t>
            </a:r>
            <a:r>
              <a:rPr sz="2400" dirty="0">
                <a:latin typeface="Arial MT"/>
                <a:cs typeface="Arial MT"/>
              </a:rPr>
              <a:t>t</a:t>
            </a:r>
            <a:r>
              <a:rPr sz="2400" spc="-320" dirty="0">
                <a:latin typeface="Arial MT"/>
                <a:cs typeface="Arial MT"/>
              </a:rPr>
              <a:t> </a:t>
            </a:r>
            <a:r>
              <a:rPr sz="2400" spc="15" dirty="0">
                <a:latin typeface="Arial MT"/>
                <a:cs typeface="Arial MT"/>
              </a:rPr>
              <a:t>to  </a:t>
            </a:r>
            <a:r>
              <a:rPr sz="2400" spc="-55" dirty="0">
                <a:latin typeface="Arial MT"/>
                <a:cs typeface="Arial MT"/>
              </a:rPr>
              <a:t>production 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75" dirty="0">
                <a:latin typeface="Arial MT"/>
                <a:cs typeface="Arial MT"/>
              </a:rPr>
              <a:t>environments</a:t>
            </a:r>
            <a:endParaRPr sz="2400">
              <a:latin typeface="Arial MT"/>
              <a:cs typeface="Arial MT"/>
            </a:endParaRPr>
          </a:p>
          <a:p>
            <a:pPr marL="299085" marR="5080" indent="-286385">
              <a:lnSpc>
                <a:spcPct val="99700"/>
              </a:lnSpc>
              <a:spcBef>
                <a:spcPts val="35"/>
              </a:spcBef>
              <a:buChar char="•"/>
              <a:tabLst>
                <a:tab pos="298450" algn="l"/>
                <a:tab pos="299085" algn="l"/>
              </a:tabLst>
            </a:pPr>
            <a:r>
              <a:rPr sz="2400" spc="-5" dirty="0">
                <a:latin typeface="Arial MT"/>
                <a:cs typeface="Arial MT"/>
              </a:rPr>
              <a:t>Mon</a:t>
            </a:r>
            <a:r>
              <a:rPr sz="2400" dirty="0">
                <a:latin typeface="Arial MT"/>
                <a:cs typeface="Arial MT"/>
              </a:rPr>
              <a:t>i</a:t>
            </a:r>
            <a:r>
              <a:rPr sz="2400" spc="-10" dirty="0">
                <a:latin typeface="Arial MT"/>
                <a:cs typeface="Arial MT"/>
              </a:rPr>
              <a:t>t</a:t>
            </a:r>
            <a:r>
              <a:rPr sz="2400" spc="-5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r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135" dirty="0">
                <a:latin typeface="Arial MT"/>
                <a:cs typeface="Arial MT"/>
              </a:rPr>
              <a:t>c</a:t>
            </a:r>
            <a:r>
              <a:rPr sz="2400" spc="-130" dirty="0">
                <a:latin typeface="Arial MT"/>
                <a:cs typeface="Arial MT"/>
              </a:rPr>
              <a:t>od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-44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in  </a:t>
            </a:r>
            <a:r>
              <a:rPr sz="2400" spc="-55" dirty="0">
                <a:latin typeface="Arial MT"/>
                <a:cs typeface="Arial MT"/>
              </a:rPr>
              <a:t>produc</a:t>
            </a:r>
            <a:r>
              <a:rPr sz="2400" spc="-60" dirty="0">
                <a:latin typeface="Arial MT"/>
                <a:cs typeface="Arial MT"/>
              </a:rPr>
              <a:t>t</a:t>
            </a:r>
            <a:r>
              <a:rPr sz="2400" spc="-50" dirty="0">
                <a:latin typeface="Arial MT"/>
                <a:cs typeface="Arial MT"/>
              </a:rPr>
              <a:t>i</a:t>
            </a:r>
            <a:r>
              <a:rPr sz="2400" spc="-55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n</a:t>
            </a:r>
            <a:r>
              <a:rPr sz="2400" spc="-114" dirty="0">
                <a:latin typeface="Arial MT"/>
                <a:cs typeface="Arial MT"/>
              </a:rPr>
              <a:t> </a:t>
            </a:r>
            <a:r>
              <a:rPr sz="2400" spc="15" dirty="0">
                <a:latin typeface="Arial MT"/>
                <a:cs typeface="Arial MT"/>
              </a:rPr>
              <a:t>to  </a:t>
            </a:r>
            <a:r>
              <a:rPr sz="2400" spc="-80" dirty="0">
                <a:latin typeface="Arial MT"/>
                <a:cs typeface="Arial MT"/>
              </a:rPr>
              <a:t>qu</a:t>
            </a:r>
            <a:r>
              <a:rPr sz="2400" spc="-75" dirty="0">
                <a:latin typeface="Arial MT"/>
                <a:cs typeface="Arial MT"/>
              </a:rPr>
              <a:t>i</a:t>
            </a:r>
            <a:r>
              <a:rPr sz="2400" spc="-80" dirty="0">
                <a:latin typeface="Arial MT"/>
                <a:cs typeface="Arial MT"/>
              </a:rPr>
              <a:t>ck</a:t>
            </a:r>
            <a:r>
              <a:rPr sz="2400" spc="-75" dirty="0">
                <a:latin typeface="Arial MT"/>
                <a:cs typeface="Arial MT"/>
              </a:rPr>
              <a:t>l</a:t>
            </a:r>
            <a:r>
              <a:rPr sz="2400" dirty="0">
                <a:latin typeface="Arial MT"/>
                <a:cs typeface="Arial MT"/>
              </a:rPr>
              <a:t>y</a:t>
            </a:r>
            <a:r>
              <a:rPr sz="2400" spc="-170" dirty="0">
                <a:latin typeface="Arial MT"/>
                <a:cs typeface="Arial MT"/>
              </a:rPr>
              <a:t> </a:t>
            </a:r>
            <a:r>
              <a:rPr sz="2400" spc="-55" dirty="0">
                <a:latin typeface="Arial MT"/>
                <a:cs typeface="Arial MT"/>
              </a:rPr>
              <a:t>de</a:t>
            </a:r>
            <a:r>
              <a:rPr sz="2400" spc="-60" dirty="0">
                <a:latin typeface="Arial MT"/>
                <a:cs typeface="Arial MT"/>
              </a:rPr>
              <a:t>t</a:t>
            </a:r>
            <a:r>
              <a:rPr sz="2400" spc="-55" dirty="0">
                <a:latin typeface="Arial MT"/>
                <a:cs typeface="Arial MT"/>
              </a:rPr>
              <a:t>ec</a:t>
            </a:r>
            <a:r>
              <a:rPr sz="2400" dirty="0">
                <a:latin typeface="Arial MT"/>
                <a:cs typeface="Arial MT"/>
              </a:rPr>
              <a:t>t  </a:t>
            </a:r>
            <a:r>
              <a:rPr sz="2400" spc="-65" dirty="0">
                <a:latin typeface="Arial MT"/>
                <a:cs typeface="Arial MT"/>
              </a:rPr>
              <a:t>errors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07281" y="3757676"/>
            <a:ext cx="2437130" cy="26009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8450" marR="9525" indent="-286385">
              <a:lnSpc>
                <a:spcPct val="100800"/>
              </a:lnSpc>
              <a:spcBef>
                <a:spcPts val="75"/>
              </a:spcBef>
              <a:buChar char="•"/>
              <a:tabLst>
                <a:tab pos="298450" algn="l"/>
                <a:tab pos="299085" algn="l"/>
              </a:tabLst>
            </a:pPr>
            <a:r>
              <a:rPr sz="2400" spc="-140" dirty="0">
                <a:latin typeface="Arial MT"/>
                <a:cs typeface="Arial MT"/>
              </a:rPr>
              <a:t>Co</a:t>
            </a:r>
            <a:r>
              <a:rPr sz="2400" spc="-145" dirty="0">
                <a:latin typeface="Arial MT"/>
                <a:cs typeface="Arial MT"/>
              </a:rPr>
              <a:t>m</a:t>
            </a:r>
            <a:r>
              <a:rPr sz="2400" spc="-140" dirty="0">
                <a:latin typeface="Arial MT"/>
                <a:cs typeface="Arial MT"/>
              </a:rPr>
              <a:t>pil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-285" dirty="0">
                <a:latin typeface="Arial MT"/>
                <a:cs typeface="Arial MT"/>
              </a:rPr>
              <a:t> </a:t>
            </a:r>
            <a:r>
              <a:rPr sz="2400" spc="-140" dirty="0">
                <a:latin typeface="Arial MT"/>
                <a:cs typeface="Arial MT"/>
              </a:rPr>
              <a:t>Cod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-2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&amp;  </a:t>
            </a:r>
            <a:r>
              <a:rPr sz="2400" spc="-140" dirty="0">
                <a:latin typeface="Arial MT"/>
                <a:cs typeface="Arial MT"/>
              </a:rPr>
              <a:t>bu</a:t>
            </a:r>
            <a:r>
              <a:rPr sz="2400" spc="-135" dirty="0">
                <a:latin typeface="Arial MT"/>
                <a:cs typeface="Arial MT"/>
              </a:rPr>
              <a:t>il</a:t>
            </a:r>
            <a:r>
              <a:rPr sz="2400" dirty="0">
                <a:latin typeface="Arial MT"/>
                <a:cs typeface="Arial MT"/>
              </a:rPr>
              <a:t>d</a:t>
            </a:r>
            <a:r>
              <a:rPr sz="2400" spc="-285" dirty="0">
                <a:latin typeface="Arial MT"/>
                <a:cs typeface="Arial MT"/>
              </a:rPr>
              <a:t> </a:t>
            </a:r>
            <a:r>
              <a:rPr sz="2400" spc="-140" dirty="0">
                <a:latin typeface="Arial MT"/>
                <a:cs typeface="Arial MT"/>
              </a:rPr>
              <a:t>ar</a:t>
            </a:r>
            <a:r>
              <a:rPr sz="2400" spc="-145" dirty="0">
                <a:latin typeface="Arial MT"/>
                <a:cs typeface="Arial MT"/>
              </a:rPr>
              <a:t>t</a:t>
            </a:r>
            <a:r>
              <a:rPr sz="2400" spc="-135" dirty="0">
                <a:latin typeface="Arial MT"/>
                <a:cs typeface="Arial MT"/>
              </a:rPr>
              <a:t>i</a:t>
            </a:r>
            <a:r>
              <a:rPr sz="2400" spc="-145" dirty="0">
                <a:latin typeface="Arial MT"/>
                <a:cs typeface="Arial MT"/>
              </a:rPr>
              <a:t>f</a:t>
            </a:r>
            <a:r>
              <a:rPr sz="2400" spc="-140" dirty="0">
                <a:latin typeface="Arial MT"/>
                <a:cs typeface="Arial MT"/>
              </a:rPr>
              <a:t>ac</a:t>
            </a:r>
            <a:r>
              <a:rPr sz="2400" spc="-145" dirty="0">
                <a:latin typeface="Arial MT"/>
                <a:cs typeface="Arial MT"/>
              </a:rPr>
              <a:t>t</a:t>
            </a:r>
            <a:r>
              <a:rPr sz="2400" dirty="0">
                <a:latin typeface="Arial MT"/>
                <a:cs typeface="Arial MT"/>
              </a:rPr>
              <a:t>s</a:t>
            </a:r>
            <a:r>
              <a:rPr sz="2400" spc="-285" dirty="0">
                <a:latin typeface="Arial MT"/>
                <a:cs typeface="Arial MT"/>
              </a:rPr>
              <a:t> </a:t>
            </a:r>
            <a:r>
              <a:rPr sz="2400" spc="-140" dirty="0">
                <a:latin typeface="Arial MT"/>
                <a:cs typeface="Arial MT"/>
              </a:rPr>
              <a:t>(</a:t>
            </a:r>
            <a:r>
              <a:rPr sz="2400" spc="-135" dirty="0">
                <a:latin typeface="Arial MT"/>
                <a:cs typeface="Arial MT"/>
              </a:rPr>
              <a:t>w</a:t>
            </a:r>
            <a:r>
              <a:rPr sz="2400" spc="-140" dirty="0">
                <a:latin typeface="Arial MT"/>
                <a:cs typeface="Arial MT"/>
              </a:rPr>
              <a:t>ar</a:t>
            </a:r>
            <a:endParaRPr sz="2400">
              <a:latin typeface="Arial MT"/>
              <a:cs typeface="Arial MT"/>
            </a:endParaRPr>
          </a:p>
          <a:p>
            <a:pPr marL="298450" marR="514984">
              <a:lnSpc>
                <a:spcPct val="99400"/>
              </a:lnSpc>
              <a:spcBef>
                <a:spcPts val="40"/>
              </a:spcBef>
            </a:pPr>
            <a:r>
              <a:rPr sz="2400" spc="-145" dirty="0">
                <a:latin typeface="Arial MT"/>
                <a:cs typeface="Arial MT"/>
              </a:rPr>
              <a:t>,</a:t>
            </a:r>
            <a:r>
              <a:rPr sz="2400" spc="-135" dirty="0">
                <a:latin typeface="Arial MT"/>
                <a:cs typeface="Arial MT"/>
              </a:rPr>
              <a:t>j</a:t>
            </a:r>
            <a:r>
              <a:rPr sz="2400" spc="-140" dirty="0">
                <a:latin typeface="Arial MT"/>
                <a:cs typeface="Arial MT"/>
              </a:rPr>
              <a:t>a</a:t>
            </a:r>
            <a:r>
              <a:rPr sz="2400" spc="-275" dirty="0">
                <a:latin typeface="Arial MT"/>
                <a:cs typeface="Arial MT"/>
              </a:rPr>
              <a:t>r</a:t>
            </a:r>
            <a:r>
              <a:rPr sz="2400" dirty="0">
                <a:latin typeface="Arial MT"/>
                <a:cs typeface="Arial MT"/>
              </a:rPr>
              <a:t>,</a:t>
            </a:r>
            <a:r>
              <a:rPr sz="2400" spc="-290" dirty="0">
                <a:latin typeface="Arial MT"/>
                <a:cs typeface="Arial MT"/>
              </a:rPr>
              <a:t> </a:t>
            </a:r>
            <a:r>
              <a:rPr sz="2400" spc="-140" dirty="0">
                <a:latin typeface="Arial MT"/>
                <a:cs typeface="Arial MT"/>
              </a:rPr>
              <a:t>con</a:t>
            </a:r>
            <a:r>
              <a:rPr sz="2400" spc="-145" dirty="0">
                <a:latin typeface="Arial MT"/>
                <a:cs typeface="Arial MT"/>
              </a:rPr>
              <a:t>t</a:t>
            </a:r>
            <a:r>
              <a:rPr sz="2400" spc="-140" dirty="0">
                <a:latin typeface="Arial MT"/>
                <a:cs typeface="Arial MT"/>
              </a:rPr>
              <a:t>aine</a:t>
            </a:r>
            <a:r>
              <a:rPr sz="2400" dirty="0">
                <a:latin typeface="Arial MT"/>
                <a:cs typeface="Arial MT"/>
              </a:rPr>
              <a:t>r  </a:t>
            </a:r>
            <a:r>
              <a:rPr sz="2400" spc="-125" dirty="0">
                <a:latin typeface="Arial MT"/>
                <a:cs typeface="Arial MT"/>
              </a:rPr>
              <a:t>images, 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spc="-130" dirty="0">
                <a:latin typeface="Arial MT"/>
                <a:cs typeface="Arial MT"/>
              </a:rPr>
              <a:t>Kubernetes </a:t>
            </a:r>
            <a:r>
              <a:rPr sz="2400" spc="-125" dirty="0">
                <a:latin typeface="Arial MT"/>
                <a:cs typeface="Arial MT"/>
              </a:rPr>
              <a:t> </a:t>
            </a:r>
            <a:r>
              <a:rPr sz="2400" spc="-140" dirty="0">
                <a:latin typeface="Arial MT"/>
                <a:cs typeface="Arial MT"/>
              </a:rPr>
              <a:t>man</a:t>
            </a:r>
            <a:r>
              <a:rPr sz="2400" spc="-135" dirty="0">
                <a:latin typeface="Arial MT"/>
                <a:cs typeface="Arial MT"/>
              </a:rPr>
              <a:t>i</a:t>
            </a:r>
            <a:r>
              <a:rPr sz="2400" spc="-145" dirty="0">
                <a:latin typeface="Arial MT"/>
                <a:cs typeface="Arial MT"/>
              </a:rPr>
              <a:t>f</a:t>
            </a:r>
            <a:r>
              <a:rPr sz="2400" spc="-140" dirty="0">
                <a:latin typeface="Arial MT"/>
                <a:cs typeface="Arial MT"/>
              </a:rPr>
              <a:t>es</a:t>
            </a:r>
            <a:r>
              <a:rPr sz="2400" dirty="0">
                <a:latin typeface="Arial MT"/>
                <a:cs typeface="Arial MT"/>
              </a:rPr>
              <a:t>t</a:t>
            </a:r>
            <a:r>
              <a:rPr sz="2400" spc="-290" dirty="0">
                <a:latin typeface="Arial MT"/>
                <a:cs typeface="Arial MT"/>
              </a:rPr>
              <a:t> </a:t>
            </a:r>
            <a:r>
              <a:rPr sz="2400" spc="-145" dirty="0">
                <a:latin typeface="Arial MT"/>
                <a:cs typeface="Arial MT"/>
              </a:rPr>
              <a:t>f</a:t>
            </a:r>
            <a:r>
              <a:rPr sz="2400" spc="-135" dirty="0">
                <a:latin typeface="Arial MT"/>
                <a:cs typeface="Arial MT"/>
              </a:rPr>
              <a:t>il</a:t>
            </a:r>
            <a:r>
              <a:rPr sz="2400" spc="-140" dirty="0">
                <a:latin typeface="Arial MT"/>
                <a:cs typeface="Arial MT"/>
              </a:rPr>
              <a:t>es)</a:t>
            </a:r>
            <a:endParaRPr sz="2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120"/>
              </a:spcBef>
              <a:buChar char="•"/>
              <a:tabLst>
                <a:tab pos="298450" algn="l"/>
                <a:tab pos="299085" algn="l"/>
              </a:tabLst>
            </a:pPr>
            <a:r>
              <a:rPr sz="2400" spc="-130" dirty="0">
                <a:latin typeface="Arial MT"/>
                <a:cs typeface="Arial MT"/>
              </a:rPr>
              <a:t>Uni</a:t>
            </a:r>
            <a:r>
              <a:rPr sz="2400" dirty="0">
                <a:latin typeface="Arial MT"/>
                <a:cs typeface="Arial MT"/>
              </a:rPr>
              <a:t>t</a:t>
            </a:r>
            <a:r>
              <a:rPr sz="2400" spc="-315" dirty="0">
                <a:latin typeface="Arial MT"/>
                <a:cs typeface="Arial MT"/>
              </a:rPr>
              <a:t> </a:t>
            </a:r>
            <a:r>
              <a:rPr sz="2400" spc="-400" dirty="0">
                <a:latin typeface="Arial MT"/>
                <a:cs typeface="Arial MT"/>
              </a:rPr>
              <a:t>T</a:t>
            </a:r>
            <a:r>
              <a:rPr sz="2400" spc="-130" dirty="0">
                <a:latin typeface="Arial MT"/>
                <a:cs typeface="Arial MT"/>
              </a:rPr>
              <a:t>e</a:t>
            </a:r>
            <a:r>
              <a:rPr sz="2400" spc="-135" dirty="0">
                <a:latin typeface="Arial MT"/>
                <a:cs typeface="Arial MT"/>
              </a:rPr>
              <a:t>st</a:t>
            </a:r>
            <a:r>
              <a:rPr sz="2400" dirty="0">
                <a:latin typeface="Arial MT"/>
                <a:cs typeface="Arial MT"/>
              </a:rPr>
              <a:t>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75090" y="3830828"/>
            <a:ext cx="2536825" cy="33756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9085" marR="363855" indent="-286385">
              <a:lnSpc>
                <a:spcPct val="100400"/>
              </a:lnSpc>
              <a:spcBef>
                <a:spcPts val="85"/>
              </a:spcBef>
              <a:buChar char="•"/>
              <a:tabLst>
                <a:tab pos="298450" algn="l"/>
                <a:tab pos="299085" algn="l"/>
              </a:tabLst>
            </a:pPr>
            <a:r>
              <a:rPr sz="2400" spc="-145" dirty="0">
                <a:latin typeface="Arial MT"/>
                <a:cs typeface="Arial MT"/>
              </a:rPr>
              <a:t>I</a:t>
            </a:r>
            <a:r>
              <a:rPr sz="2400" spc="-140" dirty="0">
                <a:latin typeface="Arial MT"/>
                <a:cs typeface="Arial MT"/>
              </a:rPr>
              <a:t>n</a:t>
            </a:r>
            <a:r>
              <a:rPr sz="2400" spc="-145" dirty="0">
                <a:latin typeface="Arial MT"/>
                <a:cs typeface="Arial MT"/>
              </a:rPr>
              <a:t>t</a:t>
            </a:r>
            <a:r>
              <a:rPr sz="2400" spc="-140" dirty="0">
                <a:latin typeface="Arial MT"/>
                <a:cs typeface="Arial MT"/>
              </a:rPr>
              <a:t>egra</a:t>
            </a:r>
            <a:r>
              <a:rPr sz="2400" spc="-145" dirty="0">
                <a:latin typeface="Arial MT"/>
                <a:cs typeface="Arial MT"/>
              </a:rPr>
              <a:t>t</a:t>
            </a:r>
            <a:r>
              <a:rPr sz="2400" spc="-135" dirty="0">
                <a:latin typeface="Arial MT"/>
                <a:cs typeface="Arial MT"/>
              </a:rPr>
              <a:t>i</a:t>
            </a:r>
            <a:r>
              <a:rPr sz="2400" spc="-140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n</a:t>
            </a:r>
            <a:r>
              <a:rPr sz="2400" spc="-285" dirty="0">
                <a:latin typeface="Arial MT"/>
                <a:cs typeface="Arial MT"/>
              </a:rPr>
              <a:t> </a:t>
            </a:r>
            <a:r>
              <a:rPr sz="2400" spc="-145" dirty="0">
                <a:latin typeface="Arial MT"/>
                <a:cs typeface="Arial MT"/>
              </a:rPr>
              <a:t>t</a:t>
            </a:r>
            <a:r>
              <a:rPr sz="2400" spc="-140" dirty="0">
                <a:latin typeface="Arial MT"/>
                <a:cs typeface="Arial MT"/>
              </a:rPr>
              <a:t>es</a:t>
            </a:r>
            <a:r>
              <a:rPr sz="2400" spc="-145" dirty="0">
                <a:latin typeface="Arial MT"/>
                <a:cs typeface="Arial MT"/>
              </a:rPr>
              <a:t>ts  </a:t>
            </a:r>
            <a:r>
              <a:rPr sz="2400" spc="-140" dirty="0">
                <a:latin typeface="Arial MT"/>
                <a:cs typeface="Arial MT"/>
              </a:rPr>
              <a:t>wi</a:t>
            </a:r>
            <a:r>
              <a:rPr sz="2400" spc="-150" dirty="0">
                <a:latin typeface="Arial MT"/>
                <a:cs typeface="Arial MT"/>
              </a:rPr>
              <a:t>t</a:t>
            </a:r>
            <a:r>
              <a:rPr sz="2400" dirty="0">
                <a:latin typeface="Arial MT"/>
                <a:cs typeface="Arial MT"/>
              </a:rPr>
              <a:t>h</a:t>
            </a:r>
            <a:r>
              <a:rPr sz="2400" spc="-285" dirty="0">
                <a:latin typeface="Arial MT"/>
                <a:cs typeface="Arial MT"/>
              </a:rPr>
              <a:t> </a:t>
            </a:r>
            <a:r>
              <a:rPr sz="2400" spc="-140" dirty="0">
                <a:latin typeface="Arial MT"/>
                <a:cs typeface="Arial MT"/>
              </a:rPr>
              <a:t>o</a:t>
            </a:r>
            <a:r>
              <a:rPr sz="2400" spc="-145" dirty="0">
                <a:latin typeface="Arial MT"/>
                <a:cs typeface="Arial MT"/>
              </a:rPr>
              <a:t>t</a:t>
            </a:r>
            <a:r>
              <a:rPr sz="2400" spc="-140" dirty="0">
                <a:latin typeface="Arial MT"/>
                <a:cs typeface="Arial MT"/>
              </a:rPr>
              <a:t>he</a:t>
            </a:r>
            <a:r>
              <a:rPr sz="2400" dirty="0">
                <a:latin typeface="Arial MT"/>
                <a:cs typeface="Arial MT"/>
              </a:rPr>
              <a:t>r  </a:t>
            </a:r>
            <a:r>
              <a:rPr sz="2400" spc="-145" dirty="0">
                <a:latin typeface="Arial MT"/>
                <a:cs typeface="Arial MT"/>
              </a:rPr>
              <a:t>systems.</a:t>
            </a:r>
            <a:endParaRPr sz="2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120"/>
              </a:spcBef>
              <a:buChar char="•"/>
              <a:tabLst>
                <a:tab pos="298450" algn="l"/>
                <a:tab pos="299085" algn="l"/>
              </a:tabLst>
            </a:pPr>
            <a:r>
              <a:rPr sz="2400" spc="-140" dirty="0">
                <a:latin typeface="Arial MT"/>
                <a:cs typeface="Arial MT"/>
              </a:rPr>
              <a:t>Loa</a:t>
            </a:r>
            <a:r>
              <a:rPr sz="2400" dirty="0">
                <a:latin typeface="Arial MT"/>
                <a:cs typeface="Arial MT"/>
              </a:rPr>
              <a:t>d</a:t>
            </a:r>
            <a:r>
              <a:rPr sz="2400" spc="-325" dirty="0">
                <a:latin typeface="Arial MT"/>
                <a:cs typeface="Arial MT"/>
              </a:rPr>
              <a:t> </a:t>
            </a:r>
            <a:r>
              <a:rPr sz="2400" spc="-409" dirty="0">
                <a:latin typeface="Arial MT"/>
                <a:cs typeface="Arial MT"/>
              </a:rPr>
              <a:t>T</a:t>
            </a:r>
            <a:r>
              <a:rPr sz="2400" spc="-140" dirty="0">
                <a:latin typeface="Arial MT"/>
                <a:cs typeface="Arial MT"/>
              </a:rPr>
              <a:t>es</a:t>
            </a:r>
            <a:r>
              <a:rPr sz="2400" spc="-145" dirty="0">
                <a:latin typeface="Arial MT"/>
                <a:cs typeface="Arial MT"/>
              </a:rPr>
              <a:t>t</a:t>
            </a:r>
            <a:r>
              <a:rPr sz="2400" spc="-135" dirty="0">
                <a:latin typeface="Arial MT"/>
                <a:cs typeface="Arial MT"/>
              </a:rPr>
              <a:t>i</a:t>
            </a:r>
            <a:r>
              <a:rPr sz="2400" spc="-140" dirty="0">
                <a:latin typeface="Arial MT"/>
                <a:cs typeface="Arial MT"/>
              </a:rPr>
              <a:t>ng</a:t>
            </a:r>
            <a:endParaRPr sz="2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120"/>
              </a:spcBef>
              <a:buChar char="•"/>
              <a:tabLst>
                <a:tab pos="298450" algn="l"/>
                <a:tab pos="299085" algn="l"/>
              </a:tabLst>
            </a:pPr>
            <a:r>
              <a:rPr sz="2400" spc="-140" dirty="0">
                <a:latin typeface="Arial MT"/>
                <a:cs typeface="Arial MT"/>
              </a:rPr>
              <a:t>U</a:t>
            </a:r>
            <a:r>
              <a:rPr sz="2400" dirty="0">
                <a:latin typeface="Arial MT"/>
                <a:cs typeface="Arial MT"/>
              </a:rPr>
              <a:t>I</a:t>
            </a:r>
            <a:r>
              <a:rPr sz="2400" spc="-335" dirty="0">
                <a:latin typeface="Arial MT"/>
                <a:cs typeface="Arial MT"/>
              </a:rPr>
              <a:t> </a:t>
            </a:r>
            <a:r>
              <a:rPr sz="2400" spc="-409" dirty="0">
                <a:latin typeface="Arial MT"/>
                <a:cs typeface="Arial MT"/>
              </a:rPr>
              <a:t>T</a:t>
            </a:r>
            <a:r>
              <a:rPr sz="2400" spc="-140" dirty="0">
                <a:latin typeface="Arial MT"/>
                <a:cs typeface="Arial MT"/>
              </a:rPr>
              <a:t>e</a:t>
            </a:r>
            <a:r>
              <a:rPr sz="2400" spc="-145" dirty="0">
                <a:latin typeface="Arial MT"/>
                <a:cs typeface="Arial MT"/>
              </a:rPr>
              <a:t>st</a:t>
            </a:r>
            <a:r>
              <a:rPr sz="2400" dirty="0">
                <a:latin typeface="Arial MT"/>
                <a:cs typeface="Arial MT"/>
              </a:rPr>
              <a:t>s</a:t>
            </a:r>
            <a:endParaRPr sz="2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25"/>
              </a:spcBef>
              <a:buChar char="•"/>
              <a:tabLst>
                <a:tab pos="298450" algn="l"/>
                <a:tab pos="299085" algn="l"/>
              </a:tabLst>
            </a:pPr>
            <a:r>
              <a:rPr sz="2400" spc="-145" dirty="0">
                <a:latin typeface="Arial MT"/>
                <a:cs typeface="Arial MT"/>
              </a:rPr>
              <a:t>S</a:t>
            </a:r>
            <a:r>
              <a:rPr sz="2400" spc="-140" dirty="0">
                <a:latin typeface="Arial MT"/>
                <a:cs typeface="Arial MT"/>
              </a:rPr>
              <a:t>e</a:t>
            </a:r>
            <a:r>
              <a:rPr sz="2400" spc="-145" dirty="0">
                <a:latin typeface="Arial MT"/>
                <a:cs typeface="Arial MT"/>
              </a:rPr>
              <a:t>c</a:t>
            </a:r>
            <a:r>
              <a:rPr sz="2400" spc="-140" dirty="0">
                <a:latin typeface="Arial MT"/>
                <a:cs typeface="Arial MT"/>
              </a:rPr>
              <a:t>uri</a:t>
            </a:r>
            <a:r>
              <a:rPr sz="2400" spc="-150" dirty="0">
                <a:latin typeface="Arial MT"/>
                <a:cs typeface="Arial MT"/>
              </a:rPr>
              <a:t>t</a:t>
            </a:r>
            <a:r>
              <a:rPr sz="2400" dirty="0">
                <a:latin typeface="Arial MT"/>
                <a:cs typeface="Arial MT"/>
              </a:rPr>
              <a:t>y</a:t>
            </a:r>
            <a:r>
              <a:rPr sz="2400" spc="-330" dirty="0">
                <a:latin typeface="Arial MT"/>
                <a:cs typeface="Arial MT"/>
              </a:rPr>
              <a:t> </a:t>
            </a:r>
            <a:r>
              <a:rPr sz="2400" spc="-409" dirty="0">
                <a:latin typeface="Arial MT"/>
                <a:cs typeface="Arial MT"/>
              </a:rPr>
              <a:t>T</a:t>
            </a:r>
            <a:r>
              <a:rPr sz="2400" spc="-140" dirty="0">
                <a:latin typeface="Arial MT"/>
                <a:cs typeface="Arial MT"/>
              </a:rPr>
              <a:t>e</a:t>
            </a:r>
            <a:r>
              <a:rPr sz="2400" spc="-145" dirty="0">
                <a:latin typeface="Arial MT"/>
                <a:cs typeface="Arial MT"/>
              </a:rPr>
              <a:t>s</a:t>
            </a:r>
            <a:r>
              <a:rPr sz="2400" spc="-150" dirty="0">
                <a:latin typeface="Arial MT"/>
                <a:cs typeface="Arial MT"/>
              </a:rPr>
              <a:t>t</a:t>
            </a:r>
            <a:r>
              <a:rPr sz="2400" dirty="0">
                <a:latin typeface="Arial MT"/>
                <a:cs typeface="Arial MT"/>
              </a:rPr>
              <a:t>s</a:t>
            </a:r>
            <a:endParaRPr sz="2400">
              <a:latin typeface="Arial MT"/>
              <a:cs typeface="Arial MT"/>
            </a:endParaRPr>
          </a:p>
          <a:p>
            <a:pPr marL="299085" marR="5080" indent="-286385">
              <a:lnSpc>
                <a:spcPct val="100800"/>
              </a:lnSpc>
              <a:spcBef>
                <a:spcPts val="100"/>
              </a:spcBef>
              <a:buChar char="•"/>
              <a:tabLst>
                <a:tab pos="298450" algn="l"/>
                <a:tab pos="299085" algn="l"/>
              </a:tabLst>
            </a:pPr>
            <a:r>
              <a:rPr sz="2400" spc="-409" dirty="0">
                <a:latin typeface="Arial MT"/>
                <a:cs typeface="Arial MT"/>
              </a:rPr>
              <a:t>T</a:t>
            </a:r>
            <a:r>
              <a:rPr sz="2400" spc="-140" dirty="0">
                <a:latin typeface="Arial MT"/>
                <a:cs typeface="Arial MT"/>
              </a:rPr>
              <a:t>es</a:t>
            </a:r>
            <a:r>
              <a:rPr sz="2400" dirty="0">
                <a:latin typeface="Arial MT"/>
                <a:cs typeface="Arial MT"/>
              </a:rPr>
              <a:t>t</a:t>
            </a:r>
            <a:r>
              <a:rPr sz="2400" spc="-290" dirty="0">
                <a:latin typeface="Arial MT"/>
                <a:cs typeface="Arial MT"/>
              </a:rPr>
              <a:t> </a:t>
            </a:r>
            <a:r>
              <a:rPr sz="2400" spc="-145" dirty="0">
                <a:latin typeface="Arial MT"/>
                <a:cs typeface="Arial MT"/>
              </a:rPr>
              <a:t>E</a:t>
            </a:r>
            <a:r>
              <a:rPr sz="2400" spc="-140" dirty="0">
                <a:latin typeface="Arial MT"/>
                <a:cs typeface="Arial MT"/>
              </a:rPr>
              <a:t>nvironmen</a:t>
            </a:r>
            <a:r>
              <a:rPr sz="2400" spc="-145" dirty="0">
                <a:latin typeface="Arial MT"/>
                <a:cs typeface="Arial MT"/>
              </a:rPr>
              <a:t>t</a:t>
            </a:r>
            <a:r>
              <a:rPr sz="2400" dirty="0">
                <a:latin typeface="Arial MT"/>
                <a:cs typeface="Arial MT"/>
              </a:rPr>
              <a:t>s  </a:t>
            </a:r>
            <a:r>
              <a:rPr sz="2400" spc="-140" dirty="0">
                <a:latin typeface="Arial MT"/>
                <a:cs typeface="Arial MT"/>
              </a:rPr>
              <a:t>(</a:t>
            </a:r>
            <a:r>
              <a:rPr sz="2400" spc="-135" dirty="0">
                <a:latin typeface="Arial MT"/>
                <a:cs typeface="Arial MT"/>
              </a:rPr>
              <a:t>D</a:t>
            </a:r>
            <a:r>
              <a:rPr sz="2400" spc="-140" dirty="0">
                <a:latin typeface="Arial MT"/>
                <a:cs typeface="Arial MT"/>
              </a:rPr>
              <a:t>e</a:t>
            </a:r>
            <a:r>
              <a:rPr sz="2400" spc="-320" dirty="0">
                <a:latin typeface="Arial MT"/>
                <a:cs typeface="Arial MT"/>
              </a:rPr>
              <a:t>v</a:t>
            </a:r>
            <a:r>
              <a:rPr sz="2400" dirty="0">
                <a:latin typeface="Arial MT"/>
                <a:cs typeface="Arial MT"/>
              </a:rPr>
              <a:t>,</a:t>
            </a:r>
            <a:r>
              <a:rPr sz="2400" spc="-290" dirty="0">
                <a:latin typeface="Arial MT"/>
                <a:cs typeface="Arial MT"/>
              </a:rPr>
              <a:t> </a:t>
            </a:r>
            <a:r>
              <a:rPr sz="2400" spc="-145" dirty="0">
                <a:latin typeface="Arial MT"/>
                <a:cs typeface="Arial MT"/>
              </a:rPr>
              <a:t>Q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420" dirty="0">
                <a:latin typeface="Arial MT"/>
                <a:cs typeface="Arial MT"/>
              </a:rPr>
              <a:t> </a:t>
            </a:r>
            <a:r>
              <a:rPr sz="2400" spc="-140" dirty="0">
                <a:latin typeface="Arial MT"/>
                <a:cs typeface="Arial MT"/>
              </a:rPr>
              <a:t>an</a:t>
            </a:r>
            <a:r>
              <a:rPr sz="2400" dirty="0">
                <a:latin typeface="Arial MT"/>
                <a:cs typeface="Arial MT"/>
              </a:rPr>
              <a:t>d  </a:t>
            </a:r>
            <a:r>
              <a:rPr sz="2400" spc="-125" dirty="0">
                <a:latin typeface="Arial MT"/>
                <a:cs typeface="Arial MT"/>
              </a:rPr>
              <a:t>Staging)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894963" y="185684"/>
            <a:ext cx="6844030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b="0" spc="25" dirty="0">
                <a:latin typeface="Calibri Light"/>
                <a:cs typeface="Calibri Light"/>
              </a:rPr>
              <a:t>Stages</a:t>
            </a:r>
            <a:r>
              <a:rPr sz="5200" b="0" spc="10" dirty="0">
                <a:latin typeface="Calibri Light"/>
                <a:cs typeface="Calibri Light"/>
              </a:rPr>
              <a:t> </a:t>
            </a:r>
            <a:r>
              <a:rPr sz="5200" b="0" spc="35" dirty="0">
                <a:latin typeface="Calibri Light"/>
                <a:cs typeface="Calibri Light"/>
              </a:rPr>
              <a:t>in</a:t>
            </a:r>
            <a:r>
              <a:rPr sz="5200" b="0" spc="5" dirty="0">
                <a:latin typeface="Calibri Light"/>
                <a:cs typeface="Calibri Light"/>
              </a:rPr>
              <a:t> </a:t>
            </a:r>
            <a:r>
              <a:rPr sz="5200" b="0" spc="30" dirty="0">
                <a:latin typeface="Calibri Light"/>
                <a:cs typeface="Calibri Light"/>
              </a:rPr>
              <a:t>Release</a:t>
            </a:r>
            <a:r>
              <a:rPr sz="5200" b="0" spc="20" dirty="0">
                <a:latin typeface="Calibri Light"/>
                <a:cs typeface="Calibri Light"/>
              </a:rPr>
              <a:t> Process</a:t>
            </a:r>
            <a:endParaRPr sz="52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43070"/>
            <a:ext cx="14630400" cy="4986655"/>
            <a:chOff x="0" y="3243070"/>
            <a:chExt cx="14630400" cy="4986655"/>
          </a:xfrm>
        </p:grpSpPr>
        <p:sp>
          <p:nvSpPr>
            <p:cNvPr id="3" name="object 3"/>
            <p:cNvSpPr/>
            <p:nvPr/>
          </p:nvSpPr>
          <p:spPr>
            <a:xfrm>
              <a:off x="507479" y="3243071"/>
              <a:ext cx="13691869" cy="3315335"/>
            </a:xfrm>
            <a:custGeom>
              <a:avLst/>
              <a:gdLst/>
              <a:ahLst/>
              <a:cxnLst/>
              <a:rect l="l" t="t" r="r" b="b"/>
              <a:pathLst>
                <a:path w="13691869" h="3315334">
                  <a:moveTo>
                    <a:pt x="5876544" y="547116"/>
                  </a:moveTo>
                  <a:lnTo>
                    <a:pt x="5329428" y="0"/>
                  </a:lnTo>
                  <a:lnTo>
                    <a:pt x="5329428" y="273558"/>
                  </a:lnTo>
                  <a:lnTo>
                    <a:pt x="0" y="273558"/>
                  </a:lnTo>
                  <a:lnTo>
                    <a:pt x="0" y="820674"/>
                  </a:lnTo>
                  <a:lnTo>
                    <a:pt x="5329428" y="820674"/>
                  </a:lnTo>
                  <a:lnTo>
                    <a:pt x="5329428" y="1094232"/>
                  </a:lnTo>
                  <a:lnTo>
                    <a:pt x="5876544" y="547116"/>
                  </a:lnTo>
                  <a:close/>
                </a:path>
                <a:path w="13691869" h="3315334">
                  <a:moveTo>
                    <a:pt x="8766048" y="1640586"/>
                  </a:moveTo>
                  <a:lnTo>
                    <a:pt x="8219694" y="1094232"/>
                  </a:lnTo>
                  <a:lnTo>
                    <a:pt x="8219694" y="1367409"/>
                  </a:lnTo>
                  <a:lnTo>
                    <a:pt x="0" y="1367409"/>
                  </a:lnTo>
                  <a:lnTo>
                    <a:pt x="0" y="1913763"/>
                  </a:lnTo>
                  <a:lnTo>
                    <a:pt x="8219694" y="1913763"/>
                  </a:lnTo>
                  <a:lnTo>
                    <a:pt x="8219694" y="2186940"/>
                  </a:lnTo>
                  <a:lnTo>
                    <a:pt x="8766048" y="1640586"/>
                  </a:lnTo>
                  <a:close/>
                </a:path>
                <a:path w="13691869" h="3315334">
                  <a:moveTo>
                    <a:pt x="13691629" y="2768346"/>
                  </a:moveTo>
                  <a:lnTo>
                    <a:pt x="13145275" y="2221992"/>
                  </a:lnTo>
                  <a:lnTo>
                    <a:pt x="13145275" y="2495169"/>
                  </a:lnTo>
                  <a:lnTo>
                    <a:pt x="0" y="2495169"/>
                  </a:lnTo>
                  <a:lnTo>
                    <a:pt x="0" y="3041523"/>
                  </a:lnTo>
                  <a:lnTo>
                    <a:pt x="13145275" y="3041523"/>
                  </a:lnTo>
                  <a:lnTo>
                    <a:pt x="13145275" y="3314712"/>
                  </a:lnTo>
                  <a:lnTo>
                    <a:pt x="13691629" y="2768346"/>
                  </a:lnTo>
                  <a:close/>
                </a:path>
                <a:path w="13691869" h="3315334">
                  <a:moveTo>
                    <a:pt x="13691629" y="1640586"/>
                  </a:moveTo>
                  <a:lnTo>
                    <a:pt x="13145275" y="1094232"/>
                  </a:lnTo>
                  <a:lnTo>
                    <a:pt x="13145275" y="1367409"/>
                  </a:lnTo>
                  <a:lnTo>
                    <a:pt x="10424173" y="1367409"/>
                  </a:lnTo>
                  <a:lnTo>
                    <a:pt x="10424173" y="1913763"/>
                  </a:lnTo>
                  <a:lnTo>
                    <a:pt x="13145275" y="1913763"/>
                  </a:lnTo>
                  <a:lnTo>
                    <a:pt x="13145275" y="2186940"/>
                  </a:lnTo>
                  <a:lnTo>
                    <a:pt x="13691629" y="1640586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319" y="3714241"/>
              <a:ext cx="2801403" cy="2518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16440" y="4337303"/>
              <a:ext cx="984503" cy="9845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5319" y="4797550"/>
              <a:ext cx="2445422" cy="26149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319" y="5925692"/>
              <a:ext cx="2950755" cy="26149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22730" y="6592823"/>
              <a:ext cx="13691869" cy="1092835"/>
            </a:xfrm>
            <a:custGeom>
              <a:avLst/>
              <a:gdLst/>
              <a:ahLst/>
              <a:cxnLst/>
              <a:rect l="l" t="t" r="r" b="b"/>
              <a:pathLst>
                <a:path w="13691869" h="1092834">
                  <a:moveTo>
                    <a:pt x="13145263" y="0"/>
                  </a:moveTo>
                  <a:lnTo>
                    <a:pt x="13145263" y="273176"/>
                  </a:lnTo>
                  <a:lnTo>
                    <a:pt x="0" y="273176"/>
                  </a:lnTo>
                  <a:lnTo>
                    <a:pt x="0" y="819531"/>
                  </a:lnTo>
                  <a:lnTo>
                    <a:pt x="13145263" y="819531"/>
                  </a:lnTo>
                  <a:lnTo>
                    <a:pt x="13145263" y="1092708"/>
                  </a:lnTo>
                  <a:lnTo>
                    <a:pt x="13691617" y="546354"/>
                  </a:lnTo>
                  <a:lnTo>
                    <a:pt x="13145263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5319" y="7016240"/>
              <a:ext cx="3109340" cy="245999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894963" y="185684"/>
            <a:ext cx="6844030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b="0" spc="25" dirty="0">
                <a:latin typeface="Calibri Light"/>
                <a:cs typeface="Calibri Light"/>
              </a:rPr>
              <a:t>Stages</a:t>
            </a:r>
            <a:r>
              <a:rPr sz="5200" b="0" spc="10" dirty="0">
                <a:latin typeface="Calibri Light"/>
                <a:cs typeface="Calibri Light"/>
              </a:rPr>
              <a:t> </a:t>
            </a:r>
            <a:r>
              <a:rPr sz="5200" b="0" spc="35" dirty="0">
                <a:latin typeface="Calibri Light"/>
                <a:cs typeface="Calibri Light"/>
              </a:rPr>
              <a:t>in</a:t>
            </a:r>
            <a:r>
              <a:rPr sz="5200" b="0" spc="5" dirty="0">
                <a:latin typeface="Calibri Light"/>
                <a:cs typeface="Calibri Light"/>
              </a:rPr>
              <a:t> </a:t>
            </a:r>
            <a:r>
              <a:rPr sz="5200" b="0" spc="30" dirty="0">
                <a:latin typeface="Calibri Light"/>
                <a:cs typeface="Calibri Light"/>
              </a:rPr>
              <a:t>Release</a:t>
            </a:r>
            <a:r>
              <a:rPr sz="5200" b="0" spc="20" dirty="0">
                <a:latin typeface="Calibri Light"/>
                <a:cs typeface="Calibri Light"/>
              </a:rPr>
              <a:t> Process</a:t>
            </a:r>
            <a:endParaRPr sz="5200">
              <a:latin typeface="Calibri Light"/>
              <a:cs typeface="Calibri Ligh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57450" y="1543811"/>
            <a:ext cx="13708380" cy="1564005"/>
            <a:chOff x="457450" y="1543811"/>
            <a:chExt cx="13708380" cy="1564005"/>
          </a:xfrm>
        </p:grpSpPr>
        <p:sp>
          <p:nvSpPr>
            <p:cNvPr id="12" name="object 12"/>
            <p:cNvSpPr/>
            <p:nvPr/>
          </p:nvSpPr>
          <p:spPr>
            <a:xfrm>
              <a:off x="10450830" y="1608581"/>
              <a:ext cx="3695700" cy="1480185"/>
            </a:xfrm>
            <a:custGeom>
              <a:avLst/>
              <a:gdLst/>
              <a:ahLst/>
              <a:cxnLst/>
              <a:rect l="l" t="t" r="r" b="b"/>
              <a:pathLst>
                <a:path w="3695700" h="1480185">
                  <a:moveTo>
                    <a:pt x="2955798" y="0"/>
                  </a:moveTo>
                  <a:lnTo>
                    <a:pt x="0" y="0"/>
                  </a:lnTo>
                  <a:lnTo>
                    <a:pt x="739900" y="739900"/>
                  </a:lnTo>
                  <a:lnTo>
                    <a:pt x="0" y="1479802"/>
                  </a:lnTo>
                  <a:lnTo>
                    <a:pt x="2955798" y="1479802"/>
                  </a:lnTo>
                  <a:lnTo>
                    <a:pt x="3695700" y="739900"/>
                  </a:lnTo>
                  <a:lnTo>
                    <a:pt x="295579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450830" y="1608581"/>
              <a:ext cx="3695700" cy="1480185"/>
            </a:xfrm>
            <a:custGeom>
              <a:avLst/>
              <a:gdLst/>
              <a:ahLst/>
              <a:cxnLst/>
              <a:rect l="l" t="t" r="r" b="b"/>
              <a:pathLst>
                <a:path w="3695700" h="1480185">
                  <a:moveTo>
                    <a:pt x="0" y="0"/>
                  </a:moveTo>
                  <a:lnTo>
                    <a:pt x="2955798" y="0"/>
                  </a:lnTo>
                  <a:lnTo>
                    <a:pt x="3695700" y="739901"/>
                  </a:lnTo>
                  <a:lnTo>
                    <a:pt x="2955798" y="1479803"/>
                  </a:lnTo>
                  <a:lnTo>
                    <a:pt x="0" y="1479803"/>
                  </a:lnTo>
                  <a:lnTo>
                    <a:pt x="739901" y="73990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6500" y="1562861"/>
              <a:ext cx="3697604" cy="1480185"/>
            </a:xfrm>
            <a:custGeom>
              <a:avLst/>
              <a:gdLst/>
              <a:ahLst/>
              <a:cxnLst/>
              <a:rect l="l" t="t" r="r" b="b"/>
              <a:pathLst>
                <a:path w="3697604" h="1480185">
                  <a:moveTo>
                    <a:pt x="2957322" y="0"/>
                  </a:moveTo>
                  <a:lnTo>
                    <a:pt x="0" y="0"/>
                  </a:lnTo>
                  <a:lnTo>
                    <a:pt x="739902" y="739900"/>
                  </a:lnTo>
                  <a:lnTo>
                    <a:pt x="0" y="1479802"/>
                  </a:lnTo>
                  <a:lnTo>
                    <a:pt x="2957322" y="1479802"/>
                  </a:lnTo>
                  <a:lnTo>
                    <a:pt x="3697224" y="739900"/>
                  </a:lnTo>
                  <a:lnTo>
                    <a:pt x="295732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6500" y="1562861"/>
              <a:ext cx="3697604" cy="1480185"/>
            </a:xfrm>
            <a:custGeom>
              <a:avLst/>
              <a:gdLst/>
              <a:ahLst/>
              <a:cxnLst/>
              <a:rect l="l" t="t" r="r" b="b"/>
              <a:pathLst>
                <a:path w="3697604" h="1480185">
                  <a:moveTo>
                    <a:pt x="0" y="0"/>
                  </a:moveTo>
                  <a:lnTo>
                    <a:pt x="2957322" y="0"/>
                  </a:lnTo>
                  <a:lnTo>
                    <a:pt x="3697224" y="739901"/>
                  </a:lnTo>
                  <a:lnTo>
                    <a:pt x="2957322" y="1479803"/>
                  </a:lnTo>
                  <a:lnTo>
                    <a:pt x="0" y="1479803"/>
                  </a:lnTo>
                  <a:lnTo>
                    <a:pt x="739902" y="73990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756341" y="1973770"/>
            <a:ext cx="1002030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spc="-150" dirty="0">
                <a:latin typeface="Calibri Light"/>
                <a:cs typeface="Calibri Light"/>
              </a:rPr>
              <a:t>Source</a:t>
            </a:r>
            <a:endParaRPr sz="3100">
              <a:latin typeface="Calibri Light"/>
              <a:cs typeface="Calibri Ligh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796535" y="1543811"/>
            <a:ext cx="3735704" cy="1518285"/>
            <a:chOff x="3796535" y="1543811"/>
            <a:chExt cx="3735704" cy="1518285"/>
          </a:xfrm>
        </p:grpSpPr>
        <p:sp>
          <p:nvSpPr>
            <p:cNvPr id="18" name="object 18"/>
            <p:cNvSpPr/>
            <p:nvPr/>
          </p:nvSpPr>
          <p:spPr>
            <a:xfrm>
              <a:off x="3815585" y="1562861"/>
              <a:ext cx="3697604" cy="1480185"/>
            </a:xfrm>
            <a:custGeom>
              <a:avLst/>
              <a:gdLst/>
              <a:ahLst/>
              <a:cxnLst/>
              <a:rect l="l" t="t" r="r" b="b"/>
              <a:pathLst>
                <a:path w="3697604" h="1480185">
                  <a:moveTo>
                    <a:pt x="2957320" y="0"/>
                  </a:moveTo>
                  <a:lnTo>
                    <a:pt x="0" y="0"/>
                  </a:lnTo>
                  <a:lnTo>
                    <a:pt x="739900" y="739900"/>
                  </a:lnTo>
                  <a:lnTo>
                    <a:pt x="0" y="1479802"/>
                  </a:lnTo>
                  <a:lnTo>
                    <a:pt x="2957320" y="1479802"/>
                  </a:lnTo>
                  <a:lnTo>
                    <a:pt x="3697222" y="739900"/>
                  </a:lnTo>
                  <a:lnTo>
                    <a:pt x="295732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15585" y="1562861"/>
              <a:ext cx="3697604" cy="1480185"/>
            </a:xfrm>
            <a:custGeom>
              <a:avLst/>
              <a:gdLst/>
              <a:ahLst/>
              <a:cxnLst/>
              <a:rect l="l" t="t" r="r" b="b"/>
              <a:pathLst>
                <a:path w="3697604" h="1480185">
                  <a:moveTo>
                    <a:pt x="0" y="0"/>
                  </a:moveTo>
                  <a:lnTo>
                    <a:pt x="2957321" y="0"/>
                  </a:lnTo>
                  <a:lnTo>
                    <a:pt x="3697223" y="739901"/>
                  </a:lnTo>
                  <a:lnTo>
                    <a:pt x="2957321" y="1479803"/>
                  </a:lnTo>
                  <a:lnTo>
                    <a:pt x="0" y="1479803"/>
                  </a:lnTo>
                  <a:lnTo>
                    <a:pt x="739901" y="73990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277608" y="1967484"/>
            <a:ext cx="8578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0" dirty="0">
                <a:latin typeface="Arial MT"/>
                <a:cs typeface="Arial MT"/>
              </a:rPr>
              <a:t>B</a:t>
            </a:r>
            <a:r>
              <a:rPr sz="3200" spc="-204" dirty="0">
                <a:latin typeface="Arial MT"/>
                <a:cs typeface="Arial MT"/>
              </a:rPr>
              <a:t>u</a:t>
            </a:r>
            <a:r>
              <a:rPr sz="3200" spc="-85" dirty="0">
                <a:latin typeface="Arial MT"/>
                <a:cs typeface="Arial MT"/>
              </a:rPr>
              <a:t>i</a:t>
            </a:r>
            <a:r>
              <a:rPr sz="3200" spc="-40" dirty="0">
                <a:latin typeface="Arial MT"/>
                <a:cs typeface="Arial MT"/>
              </a:rPr>
              <a:t>ld</a:t>
            </a:r>
            <a:endParaRPr sz="32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124950" y="1559052"/>
            <a:ext cx="3733800" cy="1518285"/>
            <a:chOff x="7124950" y="1559052"/>
            <a:chExt cx="3733800" cy="1518285"/>
          </a:xfrm>
        </p:grpSpPr>
        <p:sp>
          <p:nvSpPr>
            <p:cNvPr id="22" name="object 22"/>
            <p:cNvSpPr/>
            <p:nvPr/>
          </p:nvSpPr>
          <p:spPr>
            <a:xfrm>
              <a:off x="7144000" y="1578102"/>
              <a:ext cx="3695700" cy="1480185"/>
            </a:xfrm>
            <a:custGeom>
              <a:avLst/>
              <a:gdLst/>
              <a:ahLst/>
              <a:cxnLst/>
              <a:rect l="l" t="t" r="r" b="b"/>
              <a:pathLst>
                <a:path w="3695700" h="1480185">
                  <a:moveTo>
                    <a:pt x="2955798" y="0"/>
                  </a:moveTo>
                  <a:lnTo>
                    <a:pt x="0" y="0"/>
                  </a:lnTo>
                  <a:lnTo>
                    <a:pt x="739902" y="739900"/>
                  </a:lnTo>
                  <a:lnTo>
                    <a:pt x="0" y="1479802"/>
                  </a:lnTo>
                  <a:lnTo>
                    <a:pt x="2955798" y="1479802"/>
                  </a:lnTo>
                  <a:lnTo>
                    <a:pt x="3695700" y="739900"/>
                  </a:lnTo>
                  <a:lnTo>
                    <a:pt x="295579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144000" y="1578102"/>
              <a:ext cx="3695700" cy="1480185"/>
            </a:xfrm>
            <a:custGeom>
              <a:avLst/>
              <a:gdLst/>
              <a:ahLst/>
              <a:cxnLst/>
              <a:rect l="l" t="t" r="r" b="b"/>
              <a:pathLst>
                <a:path w="3695700" h="1480185">
                  <a:moveTo>
                    <a:pt x="0" y="0"/>
                  </a:moveTo>
                  <a:lnTo>
                    <a:pt x="2955798" y="0"/>
                  </a:lnTo>
                  <a:lnTo>
                    <a:pt x="3695700" y="739901"/>
                  </a:lnTo>
                  <a:lnTo>
                    <a:pt x="2955798" y="1479803"/>
                  </a:lnTo>
                  <a:lnTo>
                    <a:pt x="0" y="1479803"/>
                  </a:lnTo>
                  <a:lnTo>
                    <a:pt x="739901" y="73990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1430696" y="2019300"/>
            <a:ext cx="18465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0" dirty="0">
                <a:latin typeface="Arial MT"/>
                <a:cs typeface="Arial MT"/>
              </a:rPr>
              <a:t>Production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3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  <p:sp>
        <p:nvSpPr>
          <p:cNvPr id="25" name="object 25"/>
          <p:cNvSpPr txBox="1"/>
          <p:nvPr/>
        </p:nvSpPr>
        <p:spPr>
          <a:xfrm>
            <a:off x="8587292" y="1982724"/>
            <a:ext cx="6934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60" dirty="0">
                <a:latin typeface="Arial MT"/>
                <a:cs typeface="Arial MT"/>
              </a:rPr>
              <a:t>T</a:t>
            </a:r>
            <a:r>
              <a:rPr sz="3200" spc="-204" dirty="0">
                <a:latin typeface="Arial MT"/>
                <a:cs typeface="Arial MT"/>
              </a:rPr>
              <a:t>es</a:t>
            </a:r>
            <a:r>
              <a:rPr sz="3200" dirty="0">
                <a:latin typeface="Arial MT"/>
                <a:cs typeface="Arial MT"/>
              </a:rPr>
              <a:t>t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7286" y="185684"/>
            <a:ext cx="6235700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b="0" spc="35" dirty="0">
                <a:latin typeface="Calibri Light"/>
                <a:cs typeface="Calibri Light"/>
              </a:rPr>
              <a:t>Continuous</a:t>
            </a:r>
            <a:r>
              <a:rPr sz="5200" b="0" spc="-25" dirty="0">
                <a:latin typeface="Calibri Light"/>
                <a:cs typeface="Calibri Light"/>
              </a:rPr>
              <a:t> </a:t>
            </a:r>
            <a:r>
              <a:rPr sz="5200" b="0" spc="15" dirty="0">
                <a:latin typeface="Calibri Light"/>
                <a:cs typeface="Calibri Light"/>
              </a:rPr>
              <a:t>Integration</a:t>
            </a:r>
            <a:endParaRPr sz="520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07490" y="3243070"/>
            <a:ext cx="5876925" cy="1094740"/>
            <a:chOff x="507490" y="3243070"/>
            <a:chExt cx="5876925" cy="1094740"/>
          </a:xfrm>
        </p:grpSpPr>
        <p:sp>
          <p:nvSpPr>
            <p:cNvPr id="4" name="object 4"/>
            <p:cNvSpPr/>
            <p:nvPr/>
          </p:nvSpPr>
          <p:spPr>
            <a:xfrm>
              <a:off x="507490" y="3243070"/>
              <a:ext cx="5876925" cy="1094740"/>
            </a:xfrm>
            <a:custGeom>
              <a:avLst/>
              <a:gdLst/>
              <a:ahLst/>
              <a:cxnLst/>
              <a:rect l="l" t="t" r="r" b="b"/>
              <a:pathLst>
                <a:path w="5876925" h="1094739">
                  <a:moveTo>
                    <a:pt x="5329427" y="0"/>
                  </a:moveTo>
                  <a:lnTo>
                    <a:pt x="5329427" y="273558"/>
                  </a:lnTo>
                  <a:lnTo>
                    <a:pt x="0" y="273558"/>
                  </a:lnTo>
                  <a:lnTo>
                    <a:pt x="0" y="820675"/>
                  </a:lnTo>
                  <a:lnTo>
                    <a:pt x="5329427" y="820675"/>
                  </a:lnTo>
                  <a:lnTo>
                    <a:pt x="5329427" y="1094233"/>
                  </a:lnTo>
                  <a:lnTo>
                    <a:pt x="5876543" y="547116"/>
                  </a:lnTo>
                  <a:lnTo>
                    <a:pt x="5329427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318" y="3714241"/>
              <a:ext cx="2801403" cy="25183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57450" y="1543811"/>
            <a:ext cx="13708380" cy="1564005"/>
            <a:chOff x="457450" y="1543811"/>
            <a:chExt cx="13708380" cy="1564005"/>
          </a:xfrm>
        </p:grpSpPr>
        <p:sp>
          <p:nvSpPr>
            <p:cNvPr id="7" name="object 7"/>
            <p:cNvSpPr/>
            <p:nvPr/>
          </p:nvSpPr>
          <p:spPr>
            <a:xfrm>
              <a:off x="10450830" y="1608581"/>
              <a:ext cx="3695700" cy="1480185"/>
            </a:xfrm>
            <a:custGeom>
              <a:avLst/>
              <a:gdLst/>
              <a:ahLst/>
              <a:cxnLst/>
              <a:rect l="l" t="t" r="r" b="b"/>
              <a:pathLst>
                <a:path w="3695700" h="1480185">
                  <a:moveTo>
                    <a:pt x="2955798" y="0"/>
                  </a:moveTo>
                  <a:lnTo>
                    <a:pt x="0" y="0"/>
                  </a:lnTo>
                  <a:lnTo>
                    <a:pt x="739900" y="739900"/>
                  </a:lnTo>
                  <a:lnTo>
                    <a:pt x="0" y="1479802"/>
                  </a:lnTo>
                  <a:lnTo>
                    <a:pt x="2955798" y="1479802"/>
                  </a:lnTo>
                  <a:lnTo>
                    <a:pt x="3695700" y="739900"/>
                  </a:lnTo>
                  <a:lnTo>
                    <a:pt x="295579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50830" y="1608581"/>
              <a:ext cx="3695700" cy="1480185"/>
            </a:xfrm>
            <a:custGeom>
              <a:avLst/>
              <a:gdLst/>
              <a:ahLst/>
              <a:cxnLst/>
              <a:rect l="l" t="t" r="r" b="b"/>
              <a:pathLst>
                <a:path w="3695700" h="1480185">
                  <a:moveTo>
                    <a:pt x="0" y="0"/>
                  </a:moveTo>
                  <a:lnTo>
                    <a:pt x="2955798" y="0"/>
                  </a:lnTo>
                  <a:lnTo>
                    <a:pt x="3695700" y="739901"/>
                  </a:lnTo>
                  <a:lnTo>
                    <a:pt x="2955798" y="1479803"/>
                  </a:lnTo>
                  <a:lnTo>
                    <a:pt x="0" y="1479803"/>
                  </a:lnTo>
                  <a:lnTo>
                    <a:pt x="739901" y="73990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6500" y="1562861"/>
              <a:ext cx="3697604" cy="1480185"/>
            </a:xfrm>
            <a:custGeom>
              <a:avLst/>
              <a:gdLst/>
              <a:ahLst/>
              <a:cxnLst/>
              <a:rect l="l" t="t" r="r" b="b"/>
              <a:pathLst>
                <a:path w="3697604" h="1480185">
                  <a:moveTo>
                    <a:pt x="2957322" y="0"/>
                  </a:moveTo>
                  <a:lnTo>
                    <a:pt x="0" y="0"/>
                  </a:lnTo>
                  <a:lnTo>
                    <a:pt x="739902" y="739900"/>
                  </a:lnTo>
                  <a:lnTo>
                    <a:pt x="0" y="1479802"/>
                  </a:lnTo>
                  <a:lnTo>
                    <a:pt x="2957322" y="1479802"/>
                  </a:lnTo>
                  <a:lnTo>
                    <a:pt x="3697224" y="739900"/>
                  </a:lnTo>
                  <a:lnTo>
                    <a:pt x="295732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6500" y="1562861"/>
              <a:ext cx="3697604" cy="1480185"/>
            </a:xfrm>
            <a:custGeom>
              <a:avLst/>
              <a:gdLst/>
              <a:ahLst/>
              <a:cxnLst/>
              <a:rect l="l" t="t" r="r" b="b"/>
              <a:pathLst>
                <a:path w="3697604" h="1480185">
                  <a:moveTo>
                    <a:pt x="0" y="0"/>
                  </a:moveTo>
                  <a:lnTo>
                    <a:pt x="2957322" y="0"/>
                  </a:lnTo>
                  <a:lnTo>
                    <a:pt x="3697224" y="739901"/>
                  </a:lnTo>
                  <a:lnTo>
                    <a:pt x="2957322" y="1479803"/>
                  </a:lnTo>
                  <a:lnTo>
                    <a:pt x="0" y="1479803"/>
                  </a:lnTo>
                  <a:lnTo>
                    <a:pt x="739902" y="73990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756341" y="1973770"/>
            <a:ext cx="1002030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spc="-150" dirty="0">
                <a:latin typeface="Calibri Light"/>
                <a:cs typeface="Calibri Light"/>
              </a:rPr>
              <a:t>Source</a:t>
            </a:r>
            <a:endParaRPr sz="3100">
              <a:latin typeface="Calibri Light"/>
              <a:cs typeface="Calibri Ligh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796535" y="1543811"/>
            <a:ext cx="3735704" cy="1518285"/>
            <a:chOff x="3796535" y="1543811"/>
            <a:chExt cx="3735704" cy="1518285"/>
          </a:xfrm>
        </p:grpSpPr>
        <p:sp>
          <p:nvSpPr>
            <p:cNvPr id="13" name="object 13"/>
            <p:cNvSpPr/>
            <p:nvPr/>
          </p:nvSpPr>
          <p:spPr>
            <a:xfrm>
              <a:off x="3815585" y="1562861"/>
              <a:ext cx="3697604" cy="1480185"/>
            </a:xfrm>
            <a:custGeom>
              <a:avLst/>
              <a:gdLst/>
              <a:ahLst/>
              <a:cxnLst/>
              <a:rect l="l" t="t" r="r" b="b"/>
              <a:pathLst>
                <a:path w="3697604" h="1480185">
                  <a:moveTo>
                    <a:pt x="2957320" y="0"/>
                  </a:moveTo>
                  <a:lnTo>
                    <a:pt x="0" y="0"/>
                  </a:lnTo>
                  <a:lnTo>
                    <a:pt x="739900" y="739900"/>
                  </a:lnTo>
                  <a:lnTo>
                    <a:pt x="0" y="1479802"/>
                  </a:lnTo>
                  <a:lnTo>
                    <a:pt x="2957320" y="1479802"/>
                  </a:lnTo>
                  <a:lnTo>
                    <a:pt x="3697222" y="739900"/>
                  </a:lnTo>
                  <a:lnTo>
                    <a:pt x="295732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15585" y="1562861"/>
              <a:ext cx="3697604" cy="1480185"/>
            </a:xfrm>
            <a:custGeom>
              <a:avLst/>
              <a:gdLst/>
              <a:ahLst/>
              <a:cxnLst/>
              <a:rect l="l" t="t" r="r" b="b"/>
              <a:pathLst>
                <a:path w="3697604" h="1480185">
                  <a:moveTo>
                    <a:pt x="0" y="0"/>
                  </a:moveTo>
                  <a:lnTo>
                    <a:pt x="2957321" y="0"/>
                  </a:lnTo>
                  <a:lnTo>
                    <a:pt x="3697223" y="739901"/>
                  </a:lnTo>
                  <a:lnTo>
                    <a:pt x="2957321" y="1479803"/>
                  </a:lnTo>
                  <a:lnTo>
                    <a:pt x="0" y="1479803"/>
                  </a:lnTo>
                  <a:lnTo>
                    <a:pt x="739901" y="73990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277608" y="1967484"/>
            <a:ext cx="8578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0" dirty="0">
                <a:latin typeface="Arial MT"/>
                <a:cs typeface="Arial MT"/>
              </a:rPr>
              <a:t>B</a:t>
            </a:r>
            <a:r>
              <a:rPr sz="3200" spc="-204" dirty="0">
                <a:latin typeface="Arial MT"/>
                <a:cs typeface="Arial MT"/>
              </a:rPr>
              <a:t>u</a:t>
            </a:r>
            <a:r>
              <a:rPr sz="3200" spc="-85" dirty="0">
                <a:latin typeface="Arial MT"/>
                <a:cs typeface="Arial MT"/>
              </a:rPr>
              <a:t>i</a:t>
            </a:r>
            <a:r>
              <a:rPr sz="3200" spc="-40" dirty="0">
                <a:latin typeface="Arial MT"/>
                <a:cs typeface="Arial MT"/>
              </a:rPr>
              <a:t>ld</a:t>
            </a:r>
            <a:endParaRPr sz="32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124950" y="1559052"/>
            <a:ext cx="3733800" cy="1518285"/>
            <a:chOff x="7124950" y="1559052"/>
            <a:chExt cx="3733800" cy="1518285"/>
          </a:xfrm>
        </p:grpSpPr>
        <p:sp>
          <p:nvSpPr>
            <p:cNvPr id="17" name="object 17"/>
            <p:cNvSpPr/>
            <p:nvPr/>
          </p:nvSpPr>
          <p:spPr>
            <a:xfrm>
              <a:off x="7144000" y="1578102"/>
              <a:ext cx="3695700" cy="1480185"/>
            </a:xfrm>
            <a:custGeom>
              <a:avLst/>
              <a:gdLst/>
              <a:ahLst/>
              <a:cxnLst/>
              <a:rect l="l" t="t" r="r" b="b"/>
              <a:pathLst>
                <a:path w="3695700" h="1480185">
                  <a:moveTo>
                    <a:pt x="2955798" y="0"/>
                  </a:moveTo>
                  <a:lnTo>
                    <a:pt x="0" y="0"/>
                  </a:lnTo>
                  <a:lnTo>
                    <a:pt x="739902" y="739900"/>
                  </a:lnTo>
                  <a:lnTo>
                    <a:pt x="0" y="1479802"/>
                  </a:lnTo>
                  <a:lnTo>
                    <a:pt x="2955798" y="1479802"/>
                  </a:lnTo>
                  <a:lnTo>
                    <a:pt x="3695700" y="739900"/>
                  </a:lnTo>
                  <a:lnTo>
                    <a:pt x="295579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44000" y="1578102"/>
              <a:ext cx="3695700" cy="1480185"/>
            </a:xfrm>
            <a:custGeom>
              <a:avLst/>
              <a:gdLst/>
              <a:ahLst/>
              <a:cxnLst/>
              <a:rect l="l" t="t" r="r" b="b"/>
              <a:pathLst>
                <a:path w="3695700" h="1480185">
                  <a:moveTo>
                    <a:pt x="0" y="0"/>
                  </a:moveTo>
                  <a:lnTo>
                    <a:pt x="2955798" y="0"/>
                  </a:lnTo>
                  <a:lnTo>
                    <a:pt x="3695700" y="739901"/>
                  </a:lnTo>
                  <a:lnTo>
                    <a:pt x="2955798" y="1479803"/>
                  </a:lnTo>
                  <a:lnTo>
                    <a:pt x="0" y="1479803"/>
                  </a:lnTo>
                  <a:lnTo>
                    <a:pt x="739901" y="73990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1430696" y="2019300"/>
            <a:ext cx="18465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0" dirty="0">
                <a:latin typeface="Arial MT"/>
                <a:cs typeface="Arial MT"/>
              </a:rPr>
              <a:t>Production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3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  <p:sp>
        <p:nvSpPr>
          <p:cNvPr id="20" name="object 20"/>
          <p:cNvSpPr txBox="1"/>
          <p:nvPr/>
        </p:nvSpPr>
        <p:spPr>
          <a:xfrm>
            <a:off x="8587292" y="1982724"/>
            <a:ext cx="6934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60" dirty="0">
                <a:latin typeface="Arial MT"/>
                <a:cs typeface="Arial MT"/>
              </a:rPr>
              <a:t>T</a:t>
            </a:r>
            <a:r>
              <a:rPr sz="3200" spc="-204" dirty="0">
                <a:latin typeface="Arial MT"/>
                <a:cs typeface="Arial MT"/>
              </a:rPr>
              <a:t>es</a:t>
            </a:r>
            <a:r>
              <a:rPr sz="3200" dirty="0">
                <a:latin typeface="Arial MT"/>
                <a:cs typeface="Arial MT"/>
              </a:rPr>
              <a:t>t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6500" y="4439411"/>
            <a:ext cx="11345545" cy="2223135"/>
          </a:xfrm>
          <a:prstGeom prst="rect">
            <a:avLst/>
          </a:prstGeom>
        </p:spPr>
        <p:txBody>
          <a:bodyPr vert="horz" wrap="square" lIns="0" tIns="26225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2065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spc="-90" dirty="0">
                <a:latin typeface="Arial MT"/>
                <a:cs typeface="Arial MT"/>
              </a:rPr>
              <a:t>Automatically</a:t>
            </a:r>
            <a:r>
              <a:rPr sz="3200" spc="-180" dirty="0">
                <a:latin typeface="Arial MT"/>
                <a:cs typeface="Arial MT"/>
              </a:rPr>
              <a:t> </a:t>
            </a:r>
            <a:r>
              <a:rPr sz="3200" spc="-100" dirty="0">
                <a:latin typeface="Arial MT"/>
                <a:cs typeface="Arial MT"/>
              </a:rPr>
              <a:t>kick</a:t>
            </a:r>
            <a:r>
              <a:rPr sz="3200" spc="-254" dirty="0">
                <a:latin typeface="Arial MT"/>
                <a:cs typeface="Arial MT"/>
              </a:rPr>
              <a:t> </a:t>
            </a:r>
            <a:r>
              <a:rPr sz="3200" spc="-20" dirty="0">
                <a:latin typeface="Arial MT"/>
                <a:cs typeface="Arial MT"/>
              </a:rPr>
              <a:t>off</a:t>
            </a:r>
            <a:r>
              <a:rPr sz="3200" spc="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495" dirty="0">
                <a:latin typeface="Arial MT"/>
                <a:cs typeface="Arial MT"/>
              </a:rPr>
              <a:t> </a:t>
            </a:r>
            <a:r>
              <a:rPr sz="3200" spc="-80" dirty="0">
                <a:latin typeface="Arial MT"/>
                <a:cs typeface="Arial MT"/>
              </a:rPr>
              <a:t>new</a:t>
            </a:r>
            <a:r>
              <a:rPr sz="3200" spc="-210" dirty="0">
                <a:latin typeface="Arial MT"/>
                <a:cs typeface="Arial MT"/>
              </a:rPr>
              <a:t> </a:t>
            </a:r>
            <a:r>
              <a:rPr sz="3200" spc="-145" dirty="0">
                <a:latin typeface="Arial MT"/>
                <a:cs typeface="Arial MT"/>
              </a:rPr>
              <a:t>release</a:t>
            </a:r>
            <a:r>
              <a:rPr sz="3200" spc="-330" dirty="0">
                <a:latin typeface="Arial MT"/>
                <a:cs typeface="Arial MT"/>
              </a:rPr>
              <a:t> </a:t>
            </a:r>
            <a:r>
              <a:rPr sz="3200" spc="-80" dirty="0">
                <a:latin typeface="Arial MT"/>
                <a:cs typeface="Arial MT"/>
              </a:rPr>
              <a:t>when</a:t>
            </a:r>
            <a:r>
              <a:rPr sz="3200" spc="-200" dirty="0">
                <a:latin typeface="Arial MT"/>
                <a:cs typeface="Arial MT"/>
              </a:rPr>
              <a:t> </a:t>
            </a:r>
            <a:r>
              <a:rPr sz="3200" spc="-80" dirty="0">
                <a:latin typeface="Arial MT"/>
                <a:cs typeface="Arial MT"/>
              </a:rPr>
              <a:t>new</a:t>
            </a:r>
            <a:r>
              <a:rPr sz="3200" spc="-225" dirty="0">
                <a:latin typeface="Arial MT"/>
                <a:cs typeface="Arial MT"/>
              </a:rPr>
              <a:t> </a:t>
            </a:r>
            <a:r>
              <a:rPr sz="3200" spc="-130" dirty="0">
                <a:latin typeface="Arial MT"/>
                <a:cs typeface="Arial MT"/>
              </a:rPr>
              <a:t>code</a:t>
            </a:r>
            <a:r>
              <a:rPr sz="3200" spc="-330" dirty="0">
                <a:latin typeface="Arial MT"/>
                <a:cs typeface="Arial MT"/>
              </a:rPr>
              <a:t> </a:t>
            </a:r>
            <a:r>
              <a:rPr sz="3200" spc="-85" dirty="0">
                <a:latin typeface="Arial MT"/>
                <a:cs typeface="Arial MT"/>
              </a:rPr>
              <a:t>is</a:t>
            </a:r>
            <a:r>
              <a:rPr sz="3200" spc="-330" dirty="0">
                <a:latin typeface="Arial MT"/>
                <a:cs typeface="Arial MT"/>
              </a:rPr>
              <a:t> </a:t>
            </a:r>
            <a:r>
              <a:rPr sz="3200" spc="-140" dirty="0">
                <a:latin typeface="Arial MT"/>
                <a:cs typeface="Arial MT"/>
              </a:rPr>
              <a:t>checked-in</a:t>
            </a:r>
            <a:endParaRPr sz="32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1970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spc="-110" dirty="0">
                <a:latin typeface="Arial MT"/>
                <a:cs typeface="Arial MT"/>
              </a:rPr>
              <a:t>B</a:t>
            </a:r>
            <a:r>
              <a:rPr sz="3200" spc="-114" dirty="0">
                <a:latin typeface="Arial MT"/>
                <a:cs typeface="Arial MT"/>
              </a:rPr>
              <a:t>u</a:t>
            </a:r>
            <a:r>
              <a:rPr sz="3200" spc="-110" dirty="0">
                <a:latin typeface="Arial MT"/>
                <a:cs typeface="Arial MT"/>
              </a:rPr>
              <a:t>il</a:t>
            </a:r>
            <a:r>
              <a:rPr sz="3200" dirty="0">
                <a:latin typeface="Arial MT"/>
                <a:cs typeface="Arial MT"/>
              </a:rPr>
              <a:t>d</a:t>
            </a:r>
            <a:r>
              <a:rPr sz="3200" spc="-229" dirty="0">
                <a:latin typeface="Arial MT"/>
                <a:cs typeface="Arial MT"/>
              </a:rPr>
              <a:t> </a:t>
            </a:r>
            <a:r>
              <a:rPr sz="3200" spc="-160" dirty="0">
                <a:latin typeface="Arial MT"/>
                <a:cs typeface="Arial MT"/>
              </a:rPr>
              <a:t>an</a:t>
            </a:r>
            <a:r>
              <a:rPr sz="3200" dirty="0">
                <a:latin typeface="Arial MT"/>
                <a:cs typeface="Arial MT"/>
              </a:rPr>
              <a:t>d</a:t>
            </a:r>
            <a:r>
              <a:rPr sz="3200" spc="-310" dirty="0">
                <a:latin typeface="Arial MT"/>
                <a:cs typeface="Arial MT"/>
              </a:rPr>
              <a:t> </a:t>
            </a:r>
            <a:r>
              <a:rPr sz="3200" spc="-70" dirty="0">
                <a:latin typeface="Arial MT"/>
                <a:cs typeface="Arial MT"/>
              </a:rPr>
              <a:t>te</a:t>
            </a:r>
            <a:r>
              <a:rPr sz="3200" spc="-65" dirty="0">
                <a:latin typeface="Arial MT"/>
                <a:cs typeface="Arial MT"/>
              </a:rPr>
              <a:t>s</a:t>
            </a:r>
            <a:r>
              <a:rPr sz="3200" dirty="0">
                <a:latin typeface="Arial MT"/>
                <a:cs typeface="Arial MT"/>
              </a:rPr>
              <a:t>t</a:t>
            </a:r>
            <a:r>
              <a:rPr sz="3200" spc="-135" dirty="0">
                <a:latin typeface="Arial MT"/>
                <a:cs typeface="Arial MT"/>
              </a:rPr>
              <a:t> </a:t>
            </a:r>
            <a:r>
              <a:rPr sz="3200" spc="-170" dirty="0">
                <a:latin typeface="Arial MT"/>
                <a:cs typeface="Arial MT"/>
              </a:rPr>
              <a:t>cod</a:t>
            </a:r>
            <a:r>
              <a:rPr sz="3200" dirty="0">
                <a:latin typeface="Arial MT"/>
                <a:cs typeface="Arial MT"/>
              </a:rPr>
              <a:t>e</a:t>
            </a:r>
            <a:r>
              <a:rPr sz="3200" spc="-340" dirty="0">
                <a:latin typeface="Arial MT"/>
                <a:cs typeface="Arial MT"/>
              </a:rPr>
              <a:t> </a:t>
            </a:r>
            <a:r>
              <a:rPr sz="3200" spc="-40" dirty="0">
                <a:latin typeface="Arial MT"/>
                <a:cs typeface="Arial MT"/>
              </a:rPr>
              <a:t>i</a:t>
            </a:r>
            <a:r>
              <a:rPr sz="3200" dirty="0">
                <a:latin typeface="Arial MT"/>
                <a:cs typeface="Arial MT"/>
              </a:rPr>
              <a:t>n</a:t>
            </a:r>
            <a:r>
              <a:rPr sz="3200" spc="-9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500" dirty="0">
                <a:latin typeface="Arial MT"/>
                <a:cs typeface="Arial MT"/>
              </a:rPr>
              <a:t> </a:t>
            </a:r>
            <a:r>
              <a:rPr sz="3200" spc="-114" dirty="0">
                <a:latin typeface="Arial MT"/>
                <a:cs typeface="Arial MT"/>
              </a:rPr>
              <a:t>c</a:t>
            </a:r>
            <a:r>
              <a:rPr sz="3200" spc="-120" dirty="0">
                <a:latin typeface="Arial MT"/>
                <a:cs typeface="Arial MT"/>
              </a:rPr>
              <a:t>on</a:t>
            </a:r>
            <a:r>
              <a:rPr sz="3200" spc="-114" dirty="0">
                <a:latin typeface="Arial MT"/>
                <a:cs typeface="Arial MT"/>
              </a:rPr>
              <a:t>sis</a:t>
            </a:r>
            <a:r>
              <a:rPr sz="3200" spc="-120" dirty="0">
                <a:latin typeface="Arial MT"/>
                <a:cs typeface="Arial MT"/>
              </a:rPr>
              <a:t>tent</a:t>
            </a:r>
            <a:r>
              <a:rPr sz="3200" dirty="0">
                <a:latin typeface="Arial MT"/>
                <a:cs typeface="Arial MT"/>
              </a:rPr>
              <a:t>,</a:t>
            </a:r>
            <a:r>
              <a:rPr sz="3200" spc="-240" dirty="0">
                <a:latin typeface="Arial MT"/>
                <a:cs typeface="Arial MT"/>
              </a:rPr>
              <a:t> </a:t>
            </a:r>
            <a:r>
              <a:rPr sz="3200" spc="-114" dirty="0">
                <a:latin typeface="Arial MT"/>
                <a:cs typeface="Arial MT"/>
              </a:rPr>
              <a:t>repeatab</a:t>
            </a:r>
            <a:r>
              <a:rPr sz="3200" spc="-110" dirty="0">
                <a:latin typeface="Arial MT"/>
                <a:cs typeface="Arial MT"/>
              </a:rPr>
              <a:t>l</a:t>
            </a:r>
            <a:r>
              <a:rPr sz="3200" dirty="0">
                <a:latin typeface="Arial MT"/>
                <a:cs typeface="Arial MT"/>
              </a:rPr>
              <a:t>e</a:t>
            </a:r>
            <a:r>
              <a:rPr sz="3200" spc="-575" dirty="0">
                <a:latin typeface="Arial MT"/>
                <a:cs typeface="Arial MT"/>
              </a:rPr>
              <a:t> </a:t>
            </a:r>
            <a:r>
              <a:rPr sz="3200" spc="-90" dirty="0">
                <a:latin typeface="Arial MT"/>
                <a:cs typeface="Arial MT"/>
              </a:rPr>
              <a:t>env</a:t>
            </a:r>
            <a:r>
              <a:rPr sz="3200" spc="-85" dirty="0">
                <a:latin typeface="Arial MT"/>
                <a:cs typeface="Arial MT"/>
              </a:rPr>
              <a:t>i</a:t>
            </a:r>
            <a:r>
              <a:rPr sz="3200" spc="-90" dirty="0">
                <a:latin typeface="Arial MT"/>
                <a:cs typeface="Arial MT"/>
              </a:rPr>
              <a:t>ronment</a:t>
            </a:r>
            <a:endParaRPr sz="32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1845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spc="-110" dirty="0">
                <a:latin typeface="Arial MT"/>
                <a:cs typeface="Arial MT"/>
              </a:rPr>
              <a:t>C</a:t>
            </a:r>
            <a:r>
              <a:rPr sz="3200" spc="-114" dirty="0">
                <a:latin typeface="Arial MT"/>
                <a:cs typeface="Arial MT"/>
              </a:rPr>
              <a:t>ont</a:t>
            </a:r>
            <a:r>
              <a:rPr sz="3200" spc="-110" dirty="0">
                <a:latin typeface="Arial MT"/>
                <a:cs typeface="Arial MT"/>
              </a:rPr>
              <a:t>i</a:t>
            </a:r>
            <a:r>
              <a:rPr sz="3200" spc="-114" dirty="0">
                <a:latin typeface="Arial MT"/>
                <a:cs typeface="Arial MT"/>
              </a:rPr>
              <a:t>nua</a:t>
            </a:r>
            <a:r>
              <a:rPr sz="3200" spc="-110" dirty="0">
                <a:latin typeface="Arial MT"/>
                <a:cs typeface="Arial MT"/>
              </a:rPr>
              <a:t>ll</a:t>
            </a:r>
            <a:r>
              <a:rPr sz="3200" dirty="0">
                <a:latin typeface="Arial MT"/>
                <a:cs typeface="Arial MT"/>
              </a:rPr>
              <a:t>y</a:t>
            </a:r>
            <a:r>
              <a:rPr sz="3200" spc="-225" dirty="0">
                <a:latin typeface="Arial MT"/>
                <a:cs typeface="Arial MT"/>
              </a:rPr>
              <a:t> </a:t>
            </a:r>
            <a:r>
              <a:rPr sz="3200" spc="-200" dirty="0">
                <a:latin typeface="Arial MT"/>
                <a:cs typeface="Arial MT"/>
              </a:rPr>
              <a:t>hav</a:t>
            </a:r>
            <a:r>
              <a:rPr sz="3200" dirty="0">
                <a:latin typeface="Arial MT"/>
                <a:cs typeface="Arial MT"/>
              </a:rPr>
              <a:t>e</a:t>
            </a:r>
            <a:r>
              <a:rPr sz="3200" spc="-395" dirty="0">
                <a:latin typeface="Arial MT"/>
                <a:cs typeface="Arial MT"/>
              </a:rPr>
              <a:t> </a:t>
            </a:r>
            <a:r>
              <a:rPr sz="3200" spc="-185" dirty="0">
                <a:latin typeface="Arial MT"/>
                <a:cs typeface="Arial MT"/>
              </a:rPr>
              <a:t>a</a:t>
            </a:r>
            <a:r>
              <a:rPr sz="3200" dirty="0">
                <a:latin typeface="Arial MT"/>
                <a:cs typeface="Arial MT"/>
              </a:rPr>
              <a:t>n</a:t>
            </a:r>
            <a:r>
              <a:rPr sz="3200" spc="-360" dirty="0">
                <a:latin typeface="Arial MT"/>
                <a:cs typeface="Arial MT"/>
              </a:rPr>
              <a:t> </a:t>
            </a:r>
            <a:r>
              <a:rPr sz="3200" spc="-40" dirty="0">
                <a:latin typeface="Arial MT"/>
                <a:cs typeface="Arial MT"/>
              </a:rPr>
              <a:t>art</a:t>
            </a:r>
            <a:r>
              <a:rPr sz="3200" spc="-35" dirty="0">
                <a:latin typeface="Arial MT"/>
                <a:cs typeface="Arial MT"/>
              </a:rPr>
              <a:t>i</a:t>
            </a:r>
            <a:r>
              <a:rPr sz="3200" spc="-40" dirty="0">
                <a:latin typeface="Arial MT"/>
                <a:cs typeface="Arial MT"/>
              </a:rPr>
              <a:t>fac</a:t>
            </a:r>
            <a:r>
              <a:rPr sz="3200" dirty="0">
                <a:latin typeface="Arial MT"/>
                <a:cs typeface="Arial MT"/>
              </a:rPr>
              <a:t>t</a:t>
            </a:r>
            <a:r>
              <a:rPr sz="3200" spc="-75" dirty="0">
                <a:latin typeface="Arial MT"/>
                <a:cs typeface="Arial MT"/>
              </a:rPr>
              <a:t> </a:t>
            </a:r>
            <a:r>
              <a:rPr sz="3200" spc="-140" dirty="0">
                <a:latin typeface="Arial MT"/>
                <a:cs typeface="Arial MT"/>
              </a:rPr>
              <a:t>read</a:t>
            </a:r>
            <a:r>
              <a:rPr sz="3200" dirty="0">
                <a:latin typeface="Arial MT"/>
                <a:cs typeface="Arial MT"/>
              </a:rPr>
              <a:t>y</a:t>
            </a:r>
            <a:r>
              <a:rPr sz="3200" spc="-280" dirty="0">
                <a:latin typeface="Arial MT"/>
                <a:cs typeface="Arial MT"/>
              </a:rPr>
              <a:t> </a:t>
            </a:r>
            <a:r>
              <a:rPr sz="3200" spc="-20" dirty="0">
                <a:latin typeface="Arial MT"/>
                <a:cs typeface="Arial MT"/>
              </a:rPr>
              <a:t>fo</a:t>
            </a:r>
            <a:r>
              <a:rPr sz="3200" dirty="0">
                <a:latin typeface="Arial MT"/>
                <a:cs typeface="Arial MT"/>
              </a:rPr>
              <a:t>r</a:t>
            </a:r>
            <a:r>
              <a:rPr sz="3200" spc="-325" dirty="0">
                <a:latin typeface="Arial MT"/>
                <a:cs typeface="Arial MT"/>
              </a:rPr>
              <a:t> </a:t>
            </a:r>
            <a:r>
              <a:rPr sz="3200" spc="-95" dirty="0">
                <a:latin typeface="Arial MT"/>
                <a:cs typeface="Arial MT"/>
              </a:rPr>
              <a:t>dep</a:t>
            </a:r>
            <a:r>
              <a:rPr sz="3200" spc="-90" dirty="0">
                <a:latin typeface="Arial MT"/>
                <a:cs typeface="Arial MT"/>
              </a:rPr>
              <a:t>l</a:t>
            </a:r>
            <a:r>
              <a:rPr sz="3200" spc="-95" dirty="0">
                <a:latin typeface="Arial MT"/>
                <a:cs typeface="Arial MT"/>
              </a:rPr>
              <a:t>oyment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5684" y="94244"/>
            <a:ext cx="5457825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b="0" spc="35" dirty="0">
                <a:latin typeface="Calibri Light"/>
                <a:cs typeface="Calibri Light"/>
              </a:rPr>
              <a:t>Continuous</a:t>
            </a:r>
            <a:r>
              <a:rPr sz="5200" b="0" spc="-25" dirty="0">
                <a:latin typeface="Calibri Light"/>
                <a:cs typeface="Calibri Light"/>
              </a:rPr>
              <a:t> </a:t>
            </a:r>
            <a:r>
              <a:rPr sz="5200" b="0" spc="35" dirty="0">
                <a:latin typeface="Calibri Light"/>
                <a:cs typeface="Calibri Light"/>
              </a:rPr>
              <a:t>Delivery</a:t>
            </a:r>
            <a:endParaRPr sz="520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7450" y="1239011"/>
            <a:ext cx="13708380" cy="1564005"/>
            <a:chOff x="457450" y="1239011"/>
            <a:chExt cx="13708380" cy="1564005"/>
          </a:xfrm>
        </p:grpSpPr>
        <p:sp>
          <p:nvSpPr>
            <p:cNvPr id="4" name="object 4"/>
            <p:cNvSpPr/>
            <p:nvPr/>
          </p:nvSpPr>
          <p:spPr>
            <a:xfrm>
              <a:off x="10450830" y="1303781"/>
              <a:ext cx="3695700" cy="1480185"/>
            </a:xfrm>
            <a:custGeom>
              <a:avLst/>
              <a:gdLst/>
              <a:ahLst/>
              <a:cxnLst/>
              <a:rect l="l" t="t" r="r" b="b"/>
              <a:pathLst>
                <a:path w="3695700" h="1480185">
                  <a:moveTo>
                    <a:pt x="2955798" y="0"/>
                  </a:moveTo>
                  <a:lnTo>
                    <a:pt x="0" y="0"/>
                  </a:lnTo>
                  <a:lnTo>
                    <a:pt x="739900" y="739900"/>
                  </a:lnTo>
                  <a:lnTo>
                    <a:pt x="0" y="1479802"/>
                  </a:lnTo>
                  <a:lnTo>
                    <a:pt x="2955798" y="1479802"/>
                  </a:lnTo>
                  <a:lnTo>
                    <a:pt x="3695700" y="739900"/>
                  </a:lnTo>
                  <a:lnTo>
                    <a:pt x="295579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450830" y="1303781"/>
              <a:ext cx="3695700" cy="1480185"/>
            </a:xfrm>
            <a:custGeom>
              <a:avLst/>
              <a:gdLst/>
              <a:ahLst/>
              <a:cxnLst/>
              <a:rect l="l" t="t" r="r" b="b"/>
              <a:pathLst>
                <a:path w="3695700" h="1480185">
                  <a:moveTo>
                    <a:pt x="0" y="0"/>
                  </a:moveTo>
                  <a:lnTo>
                    <a:pt x="2955798" y="0"/>
                  </a:lnTo>
                  <a:lnTo>
                    <a:pt x="3695700" y="739901"/>
                  </a:lnTo>
                  <a:lnTo>
                    <a:pt x="2955798" y="1479803"/>
                  </a:lnTo>
                  <a:lnTo>
                    <a:pt x="0" y="1479803"/>
                  </a:lnTo>
                  <a:lnTo>
                    <a:pt x="739901" y="73990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6500" y="1258061"/>
              <a:ext cx="3697604" cy="1480185"/>
            </a:xfrm>
            <a:custGeom>
              <a:avLst/>
              <a:gdLst/>
              <a:ahLst/>
              <a:cxnLst/>
              <a:rect l="l" t="t" r="r" b="b"/>
              <a:pathLst>
                <a:path w="3697604" h="1480185">
                  <a:moveTo>
                    <a:pt x="2957322" y="0"/>
                  </a:moveTo>
                  <a:lnTo>
                    <a:pt x="0" y="0"/>
                  </a:lnTo>
                  <a:lnTo>
                    <a:pt x="739902" y="739900"/>
                  </a:lnTo>
                  <a:lnTo>
                    <a:pt x="0" y="1479802"/>
                  </a:lnTo>
                  <a:lnTo>
                    <a:pt x="2957322" y="1479802"/>
                  </a:lnTo>
                  <a:lnTo>
                    <a:pt x="3697224" y="739900"/>
                  </a:lnTo>
                  <a:lnTo>
                    <a:pt x="295732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6500" y="1258061"/>
              <a:ext cx="3697604" cy="1480185"/>
            </a:xfrm>
            <a:custGeom>
              <a:avLst/>
              <a:gdLst/>
              <a:ahLst/>
              <a:cxnLst/>
              <a:rect l="l" t="t" r="r" b="b"/>
              <a:pathLst>
                <a:path w="3697604" h="1480185">
                  <a:moveTo>
                    <a:pt x="0" y="0"/>
                  </a:moveTo>
                  <a:lnTo>
                    <a:pt x="2957322" y="0"/>
                  </a:lnTo>
                  <a:lnTo>
                    <a:pt x="3697224" y="739901"/>
                  </a:lnTo>
                  <a:lnTo>
                    <a:pt x="2957322" y="1479803"/>
                  </a:lnTo>
                  <a:lnTo>
                    <a:pt x="0" y="1479803"/>
                  </a:lnTo>
                  <a:lnTo>
                    <a:pt x="739902" y="73990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56341" y="1668970"/>
            <a:ext cx="1002030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spc="-150" dirty="0">
                <a:latin typeface="Calibri Light"/>
                <a:cs typeface="Calibri Light"/>
              </a:rPr>
              <a:t>Source</a:t>
            </a:r>
            <a:endParaRPr sz="3100">
              <a:latin typeface="Calibri Light"/>
              <a:cs typeface="Calibri Ligh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796535" y="1239011"/>
            <a:ext cx="3735704" cy="1518285"/>
            <a:chOff x="3796535" y="1239011"/>
            <a:chExt cx="3735704" cy="1518285"/>
          </a:xfrm>
        </p:grpSpPr>
        <p:sp>
          <p:nvSpPr>
            <p:cNvPr id="10" name="object 10"/>
            <p:cNvSpPr/>
            <p:nvPr/>
          </p:nvSpPr>
          <p:spPr>
            <a:xfrm>
              <a:off x="3815585" y="1258061"/>
              <a:ext cx="3697604" cy="1480185"/>
            </a:xfrm>
            <a:custGeom>
              <a:avLst/>
              <a:gdLst/>
              <a:ahLst/>
              <a:cxnLst/>
              <a:rect l="l" t="t" r="r" b="b"/>
              <a:pathLst>
                <a:path w="3697604" h="1480185">
                  <a:moveTo>
                    <a:pt x="2957320" y="0"/>
                  </a:moveTo>
                  <a:lnTo>
                    <a:pt x="0" y="0"/>
                  </a:lnTo>
                  <a:lnTo>
                    <a:pt x="739900" y="739900"/>
                  </a:lnTo>
                  <a:lnTo>
                    <a:pt x="0" y="1479802"/>
                  </a:lnTo>
                  <a:lnTo>
                    <a:pt x="2957320" y="1479802"/>
                  </a:lnTo>
                  <a:lnTo>
                    <a:pt x="3697222" y="739900"/>
                  </a:lnTo>
                  <a:lnTo>
                    <a:pt x="295732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15585" y="1258061"/>
              <a:ext cx="3697604" cy="1480185"/>
            </a:xfrm>
            <a:custGeom>
              <a:avLst/>
              <a:gdLst/>
              <a:ahLst/>
              <a:cxnLst/>
              <a:rect l="l" t="t" r="r" b="b"/>
              <a:pathLst>
                <a:path w="3697604" h="1480185">
                  <a:moveTo>
                    <a:pt x="0" y="0"/>
                  </a:moveTo>
                  <a:lnTo>
                    <a:pt x="2957321" y="0"/>
                  </a:lnTo>
                  <a:lnTo>
                    <a:pt x="3697223" y="739901"/>
                  </a:lnTo>
                  <a:lnTo>
                    <a:pt x="2957321" y="1479803"/>
                  </a:lnTo>
                  <a:lnTo>
                    <a:pt x="0" y="1479803"/>
                  </a:lnTo>
                  <a:lnTo>
                    <a:pt x="739901" y="73990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277608" y="1662684"/>
            <a:ext cx="8578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0" dirty="0">
                <a:latin typeface="Arial MT"/>
                <a:cs typeface="Arial MT"/>
              </a:rPr>
              <a:t>B</a:t>
            </a:r>
            <a:r>
              <a:rPr sz="3200" spc="-204" dirty="0">
                <a:latin typeface="Arial MT"/>
                <a:cs typeface="Arial MT"/>
              </a:rPr>
              <a:t>u</a:t>
            </a:r>
            <a:r>
              <a:rPr sz="3200" spc="-85" dirty="0">
                <a:latin typeface="Arial MT"/>
                <a:cs typeface="Arial MT"/>
              </a:rPr>
              <a:t>i</a:t>
            </a:r>
            <a:r>
              <a:rPr sz="3200" spc="-40" dirty="0">
                <a:latin typeface="Arial MT"/>
                <a:cs typeface="Arial MT"/>
              </a:rPr>
              <a:t>ld</a:t>
            </a:r>
            <a:endParaRPr sz="32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124950" y="1254252"/>
            <a:ext cx="3733800" cy="1518285"/>
            <a:chOff x="7124950" y="1254252"/>
            <a:chExt cx="3733800" cy="1518285"/>
          </a:xfrm>
        </p:grpSpPr>
        <p:sp>
          <p:nvSpPr>
            <p:cNvPr id="14" name="object 14"/>
            <p:cNvSpPr/>
            <p:nvPr/>
          </p:nvSpPr>
          <p:spPr>
            <a:xfrm>
              <a:off x="7144000" y="1273302"/>
              <a:ext cx="3695700" cy="1480185"/>
            </a:xfrm>
            <a:custGeom>
              <a:avLst/>
              <a:gdLst/>
              <a:ahLst/>
              <a:cxnLst/>
              <a:rect l="l" t="t" r="r" b="b"/>
              <a:pathLst>
                <a:path w="3695700" h="1480185">
                  <a:moveTo>
                    <a:pt x="2955798" y="0"/>
                  </a:moveTo>
                  <a:lnTo>
                    <a:pt x="0" y="0"/>
                  </a:lnTo>
                  <a:lnTo>
                    <a:pt x="739902" y="739900"/>
                  </a:lnTo>
                  <a:lnTo>
                    <a:pt x="0" y="1479802"/>
                  </a:lnTo>
                  <a:lnTo>
                    <a:pt x="2955798" y="1479802"/>
                  </a:lnTo>
                  <a:lnTo>
                    <a:pt x="3695700" y="739900"/>
                  </a:lnTo>
                  <a:lnTo>
                    <a:pt x="295579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144000" y="1273302"/>
              <a:ext cx="3695700" cy="1480185"/>
            </a:xfrm>
            <a:custGeom>
              <a:avLst/>
              <a:gdLst/>
              <a:ahLst/>
              <a:cxnLst/>
              <a:rect l="l" t="t" r="r" b="b"/>
              <a:pathLst>
                <a:path w="3695700" h="1480185">
                  <a:moveTo>
                    <a:pt x="0" y="0"/>
                  </a:moveTo>
                  <a:lnTo>
                    <a:pt x="2955798" y="0"/>
                  </a:lnTo>
                  <a:lnTo>
                    <a:pt x="3695700" y="739901"/>
                  </a:lnTo>
                  <a:lnTo>
                    <a:pt x="2955798" y="1479803"/>
                  </a:lnTo>
                  <a:lnTo>
                    <a:pt x="0" y="1479803"/>
                  </a:lnTo>
                  <a:lnTo>
                    <a:pt x="739901" y="73990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430696" y="1714500"/>
            <a:ext cx="18465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0" dirty="0">
                <a:latin typeface="Arial MT"/>
                <a:cs typeface="Arial MT"/>
              </a:rPr>
              <a:t>Production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87292" y="1677924"/>
            <a:ext cx="6934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60" dirty="0">
                <a:latin typeface="Arial MT"/>
                <a:cs typeface="Arial MT"/>
              </a:rPr>
              <a:t>T</a:t>
            </a:r>
            <a:r>
              <a:rPr sz="3200" spc="-204" dirty="0">
                <a:latin typeface="Arial MT"/>
                <a:cs typeface="Arial MT"/>
              </a:rPr>
              <a:t>es</a:t>
            </a:r>
            <a:r>
              <a:rPr sz="3200" dirty="0">
                <a:latin typeface="Arial MT"/>
                <a:cs typeface="Arial MT"/>
              </a:rPr>
              <a:t>t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6500" y="4310379"/>
            <a:ext cx="12124055" cy="3213735"/>
          </a:xfrm>
          <a:prstGeom prst="rect">
            <a:avLst/>
          </a:prstGeom>
        </p:spPr>
        <p:txBody>
          <a:bodyPr vert="horz" wrap="square" lIns="0" tIns="259715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2045"/>
              </a:spcBef>
              <a:buChar char="•"/>
              <a:tabLst>
                <a:tab pos="527050" algn="l"/>
                <a:tab pos="527685" algn="l"/>
              </a:tabLst>
            </a:pPr>
            <a:r>
              <a:rPr sz="2800" spc="-85" dirty="0">
                <a:latin typeface="Arial MT"/>
                <a:cs typeface="Arial MT"/>
              </a:rPr>
              <a:t>Automatically</a:t>
            </a:r>
            <a:r>
              <a:rPr sz="2800" spc="-190" dirty="0">
                <a:latin typeface="Arial MT"/>
                <a:cs typeface="Arial MT"/>
              </a:rPr>
              <a:t> </a:t>
            </a:r>
            <a:r>
              <a:rPr sz="2800" spc="-90" dirty="0">
                <a:latin typeface="Arial MT"/>
                <a:cs typeface="Arial MT"/>
              </a:rPr>
              <a:t>deploy</a:t>
            </a:r>
            <a:r>
              <a:rPr sz="2800" spc="-220" dirty="0">
                <a:latin typeface="Arial MT"/>
                <a:cs typeface="Arial MT"/>
              </a:rPr>
              <a:t> </a:t>
            </a:r>
            <a:r>
              <a:rPr sz="2800" spc="-70" dirty="0">
                <a:latin typeface="Arial MT"/>
                <a:cs typeface="Arial MT"/>
              </a:rPr>
              <a:t>new</a:t>
            </a:r>
            <a:r>
              <a:rPr sz="2800" spc="-204" dirty="0">
                <a:latin typeface="Arial MT"/>
                <a:cs typeface="Arial MT"/>
              </a:rPr>
              <a:t> </a:t>
            </a:r>
            <a:r>
              <a:rPr sz="2800" spc="-190" dirty="0">
                <a:latin typeface="Arial MT"/>
                <a:cs typeface="Arial MT"/>
              </a:rPr>
              <a:t>changes</a:t>
            </a:r>
            <a:r>
              <a:rPr sz="2800" spc="-445" dirty="0">
                <a:latin typeface="Arial MT"/>
                <a:cs typeface="Arial MT"/>
              </a:rPr>
              <a:t> </a:t>
            </a:r>
            <a:r>
              <a:rPr sz="2800" spc="10" dirty="0">
                <a:latin typeface="Arial MT"/>
                <a:cs typeface="Arial MT"/>
              </a:rPr>
              <a:t>to</a:t>
            </a:r>
            <a:r>
              <a:rPr sz="2800" spc="60" dirty="0">
                <a:latin typeface="Arial MT"/>
                <a:cs typeface="Arial MT"/>
              </a:rPr>
              <a:t> </a:t>
            </a:r>
            <a:r>
              <a:rPr sz="2800" spc="-140" dirty="0">
                <a:latin typeface="Arial MT"/>
                <a:cs typeface="Arial MT"/>
              </a:rPr>
              <a:t>staging</a:t>
            </a:r>
            <a:r>
              <a:rPr sz="2800" spc="-320" dirty="0">
                <a:latin typeface="Arial MT"/>
                <a:cs typeface="Arial MT"/>
              </a:rPr>
              <a:t> </a:t>
            </a:r>
            <a:r>
              <a:rPr sz="2800" spc="-95" dirty="0">
                <a:latin typeface="Arial MT"/>
                <a:cs typeface="Arial MT"/>
              </a:rPr>
              <a:t>environments</a:t>
            </a:r>
            <a:r>
              <a:rPr sz="2800" spc="-210" dirty="0">
                <a:latin typeface="Arial MT"/>
                <a:cs typeface="Arial MT"/>
              </a:rPr>
              <a:t> </a:t>
            </a:r>
            <a:r>
              <a:rPr sz="2800" spc="-35" dirty="0">
                <a:latin typeface="Arial MT"/>
                <a:cs typeface="Arial MT"/>
              </a:rPr>
              <a:t>fortesting</a:t>
            </a:r>
            <a:endParaRPr sz="2800">
              <a:latin typeface="Arial MT"/>
              <a:cs typeface="Arial MT"/>
            </a:endParaRPr>
          </a:p>
          <a:p>
            <a:pPr marL="527685" indent="-514984">
              <a:lnSpc>
                <a:spcPct val="100000"/>
              </a:lnSpc>
              <a:spcBef>
                <a:spcPts val="1939"/>
              </a:spcBef>
              <a:buChar char="•"/>
              <a:tabLst>
                <a:tab pos="527050" algn="l"/>
                <a:tab pos="527685" algn="l"/>
              </a:tabLst>
            </a:pPr>
            <a:r>
              <a:rPr sz="2800" spc="-125" dirty="0">
                <a:latin typeface="Arial MT"/>
                <a:cs typeface="Arial MT"/>
              </a:rPr>
              <a:t>Deploy</a:t>
            </a:r>
            <a:r>
              <a:rPr sz="2800" spc="-305" dirty="0">
                <a:latin typeface="Arial MT"/>
                <a:cs typeface="Arial MT"/>
              </a:rPr>
              <a:t> </a:t>
            </a:r>
            <a:r>
              <a:rPr sz="2800" spc="5" dirty="0">
                <a:latin typeface="Arial MT"/>
                <a:cs typeface="Arial MT"/>
              </a:rPr>
              <a:t>to</a:t>
            </a:r>
            <a:r>
              <a:rPr sz="2800" spc="45" dirty="0">
                <a:latin typeface="Arial MT"/>
                <a:cs typeface="Arial MT"/>
              </a:rPr>
              <a:t> </a:t>
            </a:r>
            <a:r>
              <a:rPr sz="2800" spc="-65" dirty="0">
                <a:latin typeface="Arial MT"/>
                <a:cs typeface="Arial MT"/>
              </a:rPr>
              <a:t>production</a:t>
            </a:r>
            <a:r>
              <a:rPr sz="2800" spc="-135" dirty="0">
                <a:latin typeface="Arial MT"/>
                <a:cs typeface="Arial MT"/>
              </a:rPr>
              <a:t> safely</a:t>
            </a:r>
            <a:r>
              <a:rPr sz="2800" spc="-325" dirty="0">
                <a:latin typeface="Arial MT"/>
                <a:cs typeface="Arial MT"/>
              </a:rPr>
              <a:t> </a:t>
            </a:r>
            <a:r>
              <a:rPr sz="2800" spc="10" dirty="0">
                <a:latin typeface="Arial MT"/>
                <a:cs typeface="Arial MT"/>
              </a:rPr>
              <a:t>without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110" dirty="0">
                <a:latin typeface="Arial MT"/>
                <a:cs typeface="Arial MT"/>
              </a:rPr>
              <a:t>affectingcustomers</a:t>
            </a:r>
            <a:endParaRPr sz="2800">
              <a:latin typeface="Arial MT"/>
              <a:cs typeface="Arial MT"/>
            </a:endParaRPr>
          </a:p>
          <a:p>
            <a:pPr marL="527685" indent="-514984">
              <a:lnSpc>
                <a:spcPct val="100000"/>
              </a:lnSpc>
              <a:spcBef>
                <a:spcPts val="1035"/>
              </a:spcBef>
              <a:buChar char="•"/>
              <a:tabLst>
                <a:tab pos="527050" algn="l"/>
                <a:tab pos="527685" algn="l"/>
              </a:tabLst>
            </a:pPr>
            <a:r>
              <a:rPr sz="2800" spc="-120" dirty="0">
                <a:latin typeface="Arial MT"/>
                <a:cs typeface="Arial MT"/>
              </a:rPr>
              <a:t>D</a:t>
            </a:r>
            <a:r>
              <a:rPr sz="2800" spc="-114" dirty="0">
                <a:latin typeface="Arial MT"/>
                <a:cs typeface="Arial MT"/>
              </a:rPr>
              <a:t>e</a:t>
            </a:r>
            <a:r>
              <a:rPr sz="2800" spc="-120" dirty="0">
                <a:latin typeface="Arial MT"/>
                <a:cs typeface="Arial MT"/>
              </a:rPr>
              <a:t>liv</a:t>
            </a:r>
            <a:r>
              <a:rPr sz="2800" spc="-114" dirty="0">
                <a:latin typeface="Arial MT"/>
                <a:cs typeface="Arial MT"/>
              </a:rPr>
              <a:t>e</a:t>
            </a:r>
            <a:r>
              <a:rPr sz="2800" dirty="0">
                <a:latin typeface="Arial MT"/>
                <a:cs typeface="Arial MT"/>
              </a:rPr>
              <a:t>r</a:t>
            </a:r>
            <a:r>
              <a:rPr sz="2800" spc="-240" dirty="0">
                <a:latin typeface="Arial MT"/>
                <a:cs typeface="Arial MT"/>
              </a:rPr>
              <a:t> </a:t>
            </a:r>
            <a:r>
              <a:rPr sz="2800" spc="15" dirty="0">
                <a:latin typeface="Arial MT"/>
                <a:cs typeface="Arial MT"/>
              </a:rPr>
              <a:t>t</a:t>
            </a:r>
            <a:r>
              <a:rPr sz="2800" dirty="0">
                <a:latin typeface="Arial MT"/>
                <a:cs typeface="Arial MT"/>
              </a:rPr>
              <a:t>o</a:t>
            </a:r>
            <a:r>
              <a:rPr sz="2800" spc="40" dirty="0">
                <a:latin typeface="Arial MT"/>
                <a:cs typeface="Arial MT"/>
              </a:rPr>
              <a:t> </a:t>
            </a:r>
            <a:r>
              <a:rPr sz="2800" spc="-160" dirty="0">
                <a:latin typeface="Arial MT"/>
                <a:cs typeface="Arial MT"/>
              </a:rPr>
              <a:t>c</a:t>
            </a:r>
            <a:r>
              <a:rPr sz="2800" spc="-150" dirty="0">
                <a:latin typeface="Arial MT"/>
                <a:cs typeface="Arial MT"/>
              </a:rPr>
              <a:t>u</a:t>
            </a:r>
            <a:r>
              <a:rPr sz="2800" spc="-160" dirty="0">
                <a:latin typeface="Arial MT"/>
                <a:cs typeface="Arial MT"/>
              </a:rPr>
              <a:t>st</a:t>
            </a:r>
            <a:r>
              <a:rPr sz="2800" spc="-150" dirty="0">
                <a:latin typeface="Arial MT"/>
                <a:cs typeface="Arial MT"/>
              </a:rPr>
              <a:t>omer</a:t>
            </a:r>
            <a:r>
              <a:rPr sz="2800" dirty="0">
                <a:latin typeface="Arial MT"/>
                <a:cs typeface="Arial MT"/>
              </a:rPr>
              <a:t>s</a:t>
            </a:r>
            <a:r>
              <a:rPr sz="2800" spc="-315" dirty="0">
                <a:latin typeface="Arial MT"/>
                <a:cs typeface="Arial MT"/>
              </a:rPr>
              <a:t> </a:t>
            </a:r>
            <a:r>
              <a:rPr sz="2800" spc="-100" dirty="0">
                <a:latin typeface="Arial MT"/>
                <a:cs typeface="Arial MT"/>
              </a:rPr>
              <a:t>f</a:t>
            </a:r>
            <a:r>
              <a:rPr sz="2800" spc="-90" dirty="0">
                <a:latin typeface="Arial MT"/>
                <a:cs typeface="Arial MT"/>
              </a:rPr>
              <a:t>a</a:t>
            </a:r>
            <a:r>
              <a:rPr sz="2800" spc="-100" dirty="0">
                <a:latin typeface="Arial MT"/>
                <a:cs typeface="Arial MT"/>
              </a:rPr>
              <a:t>st</a:t>
            </a:r>
            <a:r>
              <a:rPr sz="2800" spc="-90" dirty="0">
                <a:latin typeface="Arial MT"/>
                <a:cs typeface="Arial MT"/>
              </a:rPr>
              <a:t>e</a:t>
            </a:r>
            <a:r>
              <a:rPr sz="2800" dirty="0">
                <a:latin typeface="Arial MT"/>
                <a:cs typeface="Arial MT"/>
              </a:rPr>
              <a:t>r</a:t>
            </a:r>
            <a:endParaRPr sz="2800">
              <a:latin typeface="Arial MT"/>
              <a:cs typeface="Arial MT"/>
            </a:endParaRPr>
          </a:p>
          <a:p>
            <a:pPr marL="527685" marR="5080" indent="-514984">
              <a:lnSpc>
                <a:spcPts val="5090"/>
              </a:lnSpc>
              <a:spcBef>
                <a:spcPts val="185"/>
              </a:spcBef>
              <a:buChar char="•"/>
              <a:tabLst>
                <a:tab pos="527050" algn="l"/>
                <a:tab pos="527685" algn="l"/>
              </a:tabLst>
            </a:pPr>
            <a:r>
              <a:rPr sz="2800" spc="-100" dirty="0">
                <a:latin typeface="Arial MT"/>
                <a:cs typeface="Arial MT"/>
              </a:rPr>
              <a:t>I</a:t>
            </a:r>
            <a:r>
              <a:rPr sz="2800" spc="-170" dirty="0">
                <a:latin typeface="Arial MT"/>
                <a:cs typeface="Arial MT"/>
              </a:rPr>
              <a:t>n</a:t>
            </a:r>
            <a:r>
              <a:rPr sz="2800" spc="-180" dirty="0">
                <a:latin typeface="Arial MT"/>
                <a:cs typeface="Arial MT"/>
              </a:rPr>
              <a:t>c</a:t>
            </a:r>
            <a:r>
              <a:rPr sz="2800" spc="-170" dirty="0">
                <a:latin typeface="Arial MT"/>
                <a:cs typeface="Arial MT"/>
              </a:rPr>
              <a:t>rea</a:t>
            </a:r>
            <a:r>
              <a:rPr sz="2800" spc="-175" dirty="0">
                <a:latin typeface="Arial MT"/>
                <a:cs typeface="Arial MT"/>
              </a:rPr>
              <a:t>s</a:t>
            </a:r>
            <a:r>
              <a:rPr sz="2800" dirty="0">
                <a:latin typeface="Arial MT"/>
                <a:cs typeface="Arial MT"/>
              </a:rPr>
              <a:t>e</a:t>
            </a:r>
            <a:r>
              <a:rPr sz="2800" spc="-350" dirty="0">
                <a:latin typeface="Arial MT"/>
                <a:cs typeface="Arial MT"/>
              </a:rPr>
              <a:t> </a:t>
            </a:r>
            <a:r>
              <a:rPr sz="2800" spc="-85" dirty="0">
                <a:latin typeface="Arial MT"/>
                <a:cs typeface="Arial MT"/>
              </a:rPr>
              <a:t>dep</a:t>
            </a:r>
            <a:r>
              <a:rPr sz="2800" spc="-90" dirty="0">
                <a:latin typeface="Arial MT"/>
                <a:cs typeface="Arial MT"/>
              </a:rPr>
              <a:t>l</a:t>
            </a:r>
            <a:r>
              <a:rPr sz="2800" spc="-85" dirty="0">
                <a:latin typeface="Arial MT"/>
                <a:cs typeface="Arial MT"/>
              </a:rPr>
              <a:t>o</a:t>
            </a:r>
            <a:r>
              <a:rPr sz="2800" spc="-95" dirty="0">
                <a:latin typeface="Arial MT"/>
                <a:cs typeface="Arial MT"/>
              </a:rPr>
              <a:t>y</a:t>
            </a:r>
            <a:r>
              <a:rPr sz="2800" spc="-85" dirty="0">
                <a:latin typeface="Arial MT"/>
                <a:cs typeface="Arial MT"/>
              </a:rPr>
              <a:t>men</a:t>
            </a:r>
            <a:r>
              <a:rPr sz="2800" dirty="0">
                <a:latin typeface="Arial MT"/>
                <a:cs typeface="Arial MT"/>
              </a:rPr>
              <a:t>t</a:t>
            </a:r>
            <a:r>
              <a:rPr sz="2800" spc="-190" dirty="0">
                <a:latin typeface="Arial MT"/>
                <a:cs typeface="Arial MT"/>
              </a:rPr>
              <a:t> </a:t>
            </a:r>
            <a:r>
              <a:rPr sz="2800" spc="-135" dirty="0">
                <a:latin typeface="Arial MT"/>
                <a:cs typeface="Arial MT"/>
              </a:rPr>
              <a:t>f</a:t>
            </a:r>
            <a:r>
              <a:rPr sz="2800" spc="-125" dirty="0">
                <a:latin typeface="Arial MT"/>
                <a:cs typeface="Arial MT"/>
              </a:rPr>
              <a:t>r</a:t>
            </a:r>
            <a:r>
              <a:rPr sz="2800" spc="-130" dirty="0">
                <a:latin typeface="Arial MT"/>
                <a:cs typeface="Arial MT"/>
              </a:rPr>
              <a:t>equen</a:t>
            </a:r>
            <a:r>
              <a:rPr sz="2800" spc="-135" dirty="0">
                <a:latin typeface="Arial MT"/>
                <a:cs typeface="Arial MT"/>
              </a:rPr>
              <a:t>c</a:t>
            </a:r>
            <a:r>
              <a:rPr sz="2800" spc="-340" dirty="0">
                <a:latin typeface="Arial MT"/>
                <a:cs typeface="Arial MT"/>
              </a:rPr>
              <a:t>y</a:t>
            </a:r>
            <a:r>
              <a:rPr sz="2800" dirty="0">
                <a:latin typeface="Arial MT"/>
                <a:cs typeface="Arial MT"/>
              </a:rPr>
              <a:t>,</a:t>
            </a:r>
            <a:r>
              <a:rPr sz="2800" spc="-265" dirty="0">
                <a:latin typeface="Arial MT"/>
                <a:cs typeface="Arial MT"/>
              </a:rPr>
              <a:t> </a:t>
            </a:r>
            <a:r>
              <a:rPr sz="2800" spc="-145" dirty="0">
                <a:latin typeface="Arial MT"/>
                <a:cs typeface="Arial MT"/>
              </a:rPr>
              <a:t>an</a:t>
            </a:r>
            <a:r>
              <a:rPr sz="2800" dirty="0">
                <a:latin typeface="Arial MT"/>
                <a:cs typeface="Arial MT"/>
              </a:rPr>
              <a:t>d</a:t>
            </a:r>
            <a:r>
              <a:rPr sz="2800" spc="-335" dirty="0">
                <a:latin typeface="Arial MT"/>
                <a:cs typeface="Arial MT"/>
              </a:rPr>
              <a:t> </a:t>
            </a:r>
            <a:r>
              <a:rPr sz="2800" spc="-130" dirty="0">
                <a:latin typeface="Arial MT"/>
                <a:cs typeface="Arial MT"/>
              </a:rPr>
              <a:t>redu</a:t>
            </a:r>
            <a:r>
              <a:rPr sz="2800" spc="-140" dirty="0">
                <a:latin typeface="Arial MT"/>
                <a:cs typeface="Arial MT"/>
              </a:rPr>
              <a:t>c</a:t>
            </a:r>
            <a:r>
              <a:rPr sz="2800" dirty="0">
                <a:latin typeface="Arial MT"/>
                <a:cs typeface="Arial MT"/>
              </a:rPr>
              <a:t>e</a:t>
            </a:r>
            <a:r>
              <a:rPr sz="2800" spc="370" dirty="0">
                <a:latin typeface="Arial MT"/>
                <a:cs typeface="Arial MT"/>
              </a:rPr>
              <a:t> </a:t>
            </a:r>
            <a:r>
              <a:rPr sz="2800" spc="-195" dirty="0">
                <a:latin typeface="Arial MT"/>
                <a:cs typeface="Arial MT"/>
              </a:rPr>
              <a:t>c</a:t>
            </a:r>
            <a:r>
              <a:rPr sz="2800" spc="-190" dirty="0">
                <a:latin typeface="Arial MT"/>
                <a:cs typeface="Arial MT"/>
              </a:rPr>
              <a:t>hang</a:t>
            </a:r>
            <a:r>
              <a:rPr sz="2800" dirty="0">
                <a:latin typeface="Arial MT"/>
                <a:cs typeface="Arial MT"/>
              </a:rPr>
              <a:t>e</a:t>
            </a:r>
            <a:r>
              <a:rPr sz="2800" spc="-390" dirty="0">
                <a:latin typeface="Arial MT"/>
                <a:cs typeface="Arial MT"/>
              </a:rPr>
              <a:t> </a:t>
            </a:r>
            <a:r>
              <a:rPr sz="2800" spc="-130" dirty="0">
                <a:latin typeface="Arial MT"/>
                <a:cs typeface="Arial MT"/>
              </a:rPr>
              <a:t>l</a:t>
            </a:r>
            <a:r>
              <a:rPr sz="2800" spc="-125" dirty="0">
                <a:latin typeface="Arial MT"/>
                <a:cs typeface="Arial MT"/>
              </a:rPr>
              <a:t>ea</a:t>
            </a:r>
            <a:r>
              <a:rPr sz="2800" dirty="0">
                <a:latin typeface="Arial MT"/>
                <a:cs typeface="Arial MT"/>
              </a:rPr>
              <a:t>d</a:t>
            </a:r>
            <a:r>
              <a:rPr sz="2800" spc="-260" dirty="0">
                <a:latin typeface="Arial MT"/>
                <a:cs typeface="Arial MT"/>
              </a:rPr>
              <a:t> </a:t>
            </a:r>
            <a:r>
              <a:rPr sz="2800" spc="-30" dirty="0">
                <a:latin typeface="Arial MT"/>
                <a:cs typeface="Arial MT"/>
              </a:rPr>
              <a:t>t</a:t>
            </a:r>
            <a:r>
              <a:rPr sz="2800" spc="-25" dirty="0">
                <a:latin typeface="Arial MT"/>
                <a:cs typeface="Arial MT"/>
              </a:rPr>
              <a:t>i</a:t>
            </a:r>
            <a:r>
              <a:rPr sz="2800" spc="-20" dirty="0">
                <a:latin typeface="Arial MT"/>
                <a:cs typeface="Arial MT"/>
              </a:rPr>
              <a:t>m</a:t>
            </a:r>
            <a:r>
              <a:rPr sz="2800" dirty="0">
                <a:latin typeface="Arial MT"/>
                <a:cs typeface="Arial MT"/>
              </a:rPr>
              <a:t>e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spc="-150" dirty="0">
                <a:latin typeface="Arial MT"/>
                <a:cs typeface="Arial MT"/>
              </a:rPr>
              <a:t>an</a:t>
            </a:r>
            <a:r>
              <a:rPr sz="2800" dirty="0">
                <a:latin typeface="Arial MT"/>
                <a:cs typeface="Arial MT"/>
              </a:rPr>
              <a:t>d</a:t>
            </a:r>
            <a:r>
              <a:rPr sz="2800" spc="-300" dirty="0">
                <a:latin typeface="Arial MT"/>
                <a:cs typeface="Arial MT"/>
              </a:rPr>
              <a:t> </a:t>
            </a:r>
            <a:r>
              <a:rPr sz="2800" spc="-195" dirty="0">
                <a:latin typeface="Arial MT"/>
                <a:cs typeface="Arial MT"/>
              </a:rPr>
              <a:t>c</a:t>
            </a:r>
            <a:r>
              <a:rPr sz="2800" spc="-190" dirty="0">
                <a:latin typeface="Arial MT"/>
                <a:cs typeface="Arial MT"/>
              </a:rPr>
              <a:t>hang</a:t>
            </a:r>
            <a:r>
              <a:rPr sz="2800" dirty="0">
                <a:latin typeface="Arial MT"/>
                <a:cs typeface="Arial MT"/>
              </a:rPr>
              <a:t>e</a:t>
            </a:r>
            <a:r>
              <a:rPr sz="2800" spc="-390" dirty="0">
                <a:latin typeface="Arial MT"/>
                <a:cs typeface="Arial MT"/>
              </a:rPr>
              <a:t> </a:t>
            </a:r>
            <a:r>
              <a:rPr sz="2800" spc="-70" dirty="0">
                <a:latin typeface="Arial MT"/>
                <a:cs typeface="Arial MT"/>
              </a:rPr>
              <a:t>f</a:t>
            </a:r>
            <a:r>
              <a:rPr sz="2800" spc="-60" dirty="0">
                <a:latin typeface="Arial MT"/>
                <a:cs typeface="Arial MT"/>
              </a:rPr>
              <a:t>a</a:t>
            </a:r>
            <a:r>
              <a:rPr sz="2800" spc="-65" dirty="0">
                <a:latin typeface="Arial MT"/>
                <a:cs typeface="Arial MT"/>
              </a:rPr>
              <a:t>ilu</a:t>
            </a:r>
            <a:r>
              <a:rPr sz="2800" spc="-60" dirty="0">
                <a:latin typeface="Arial MT"/>
                <a:cs typeface="Arial MT"/>
              </a:rPr>
              <a:t>r</a:t>
            </a:r>
            <a:r>
              <a:rPr sz="2800" dirty="0">
                <a:latin typeface="Arial MT"/>
                <a:cs typeface="Arial MT"/>
              </a:rPr>
              <a:t>e  </a:t>
            </a:r>
            <a:r>
              <a:rPr sz="2800" spc="-65" dirty="0">
                <a:latin typeface="Arial MT"/>
                <a:cs typeface="Arial MT"/>
              </a:rPr>
              <a:t>rate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22466" y="3188395"/>
            <a:ext cx="13724255" cy="1092835"/>
            <a:chOff x="422466" y="3188395"/>
            <a:chExt cx="13724255" cy="1092835"/>
          </a:xfrm>
        </p:grpSpPr>
        <p:sp>
          <p:nvSpPr>
            <p:cNvPr id="20" name="object 20"/>
            <p:cNvSpPr/>
            <p:nvPr/>
          </p:nvSpPr>
          <p:spPr>
            <a:xfrm>
              <a:off x="422466" y="3188395"/>
              <a:ext cx="13724255" cy="1092835"/>
            </a:xfrm>
            <a:custGeom>
              <a:avLst/>
              <a:gdLst/>
              <a:ahLst/>
              <a:cxnLst/>
              <a:rect l="l" t="t" r="r" b="b"/>
              <a:pathLst>
                <a:path w="13724255" h="1092835">
                  <a:moveTo>
                    <a:pt x="13176173" y="0"/>
                  </a:moveTo>
                  <a:lnTo>
                    <a:pt x="13176173" y="273176"/>
                  </a:lnTo>
                  <a:lnTo>
                    <a:pt x="0" y="273176"/>
                  </a:lnTo>
                  <a:lnTo>
                    <a:pt x="0" y="819530"/>
                  </a:lnTo>
                  <a:lnTo>
                    <a:pt x="13176173" y="819530"/>
                  </a:lnTo>
                  <a:lnTo>
                    <a:pt x="13176173" y="1092709"/>
                  </a:lnTo>
                  <a:lnTo>
                    <a:pt x="13723809" y="546353"/>
                  </a:lnTo>
                  <a:lnTo>
                    <a:pt x="13176173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4323" y="3589334"/>
              <a:ext cx="2950756" cy="26149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301" y="3607304"/>
              <a:ext cx="2445422" cy="261492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3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4483" y="1452373"/>
            <a:ext cx="2774950" cy="1142365"/>
            <a:chOff x="824483" y="1452373"/>
            <a:chExt cx="2774950" cy="1142365"/>
          </a:xfrm>
        </p:grpSpPr>
        <p:sp>
          <p:nvSpPr>
            <p:cNvPr id="3" name="object 3"/>
            <p:cNvSpPr/>
            <p:nvPr/>
          </p:nvSpPr>
          <p:spPr>
            <a:xfrm>
              <a:off x="843533" y="1471423"/>
              <a:ext cx="2736850" cy="1104265"/>
            </a:xfrm>
            <a:custGeom>
              <a:avLst/>
              <a:gdLst/>
              <a:ahLst/>
              <a:cxnLst/>
              <a:rect l="l" t="t" r="r" b="b"/>
              <a:pathLst>
                <a:path w="2736850" h="1104264">
                  <a:moveTo>
                    <a:pt x="2189119" y="0"/>
                  </a:moveTo>
                  <a:lnTo>
                    <a:pt x="0" y="0"/>
                  </a:lnTo>
                  <a:lnTo>
                    <a:pt x="547702" y="551925"/>
                  </a:lnTo>
                  <a:lnTo>
                    <a:pt x="0" y="1103852"/>
                  </a:lnTo>
                  <a:lnTo>
                    <a:pt x="2189119" y="1103852"/>
                  </a:lnTo>
                  <a:lnTo>
                    <a:pt x="2736822" y="551925"/>
                  </a:lnTo>
                  <a:lnTo>
                    <a:pt x="218911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3533" y="1471423"/>
              <a:ext cx="2736850" cy="1104265"/>
            </a:xfrm>
            <a:custGeom>
              <a:avLst/>
              <a:gdLst/>
              <a:ahLst/>
              <a:cxnLst/>
              <a:rect l="l" t="t" r="r" b="b"/>
              <a:pathLst>
                <a:path w="2736850" h="1104264">
                  <a:moveTo>
                    <a:pt x="0" y="0"/>
                  </a:moveTo>
                  <a:lnTo>
                    <a:pt x="2189119" y="0"/>
                  </a:lnTo>
                  <a:lnTo>
                    <a:pt x="2736822" y="551926"/>
                  </a:lnTo>
                  <a:lnTo>
                    <a:pt x="2189119" y="1103853"/>
                  </a:lnTo>
                  <a:lnTo>
                    <a:pt x="0" y="1103853"/>
                  </a:lnTo>
                  <a:lnTo>
                    <a:pt x="547702" y="551926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685542" y="1720786"/>
            <a:ext cx="1002030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spc="-150" dirty="0">
                <a:latin typeface="Calibri Light"/>
                <a:cs typeface="Calibri Light"/>
              </a:rPr>
              <a:t>Source</a:t>
            </a:r>
            <a:endParaRPr sz="31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30456" y="185684"/>
            <a:ext cx="10372090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b="0" spc="-20" dirty="0">
                <a:latin typeface="Calibri Light"/>
                <a:cs typeface="Calibri Light"/>
              </a:rPr>
              <a:t>AWS</a:t>
            </a:r>
            <a:r>
              <a:rPr sz="5200" b="0" spc="20" dirty="0">
                <a:latin typeface="Calibri Light"/>
                <a:cs typeface="Calibri Light"/>
              </a:rPr>
              <a:t> </a:t>
            </a:r>
            <a:r>
              <a:rPr sz="5200" b="0" spc="35" dirty="0">
                <a:latin typeface="Calibri Light"/>
                <a:cs typeface="Calibri Light"/>
              </a:rPr>
              <a:t>Developer</a:t>
            </a:r>
            <a:r>
              <a:rPr sz="5200" b="0" spc="20" dirty="0">
                <a:latin typeface="Calibri Light"/>
                <a:cs typeface="Calibri Light"/>
              </a:rPr>
              <a:t> </a:t>
            </a:r>
            <a:r>
              <a:rPr sz="5200" b="0" spc="-55" dirty="0">
                <a:latin typeface="Calibri Light"/>
                <a:cs typeface="Calibri Light"/>
              </a:rPr>
              <a:t>Tools</a:t>
            </a:r>
            <a:r>
              <a:rPr sz="5200" b="0" spc="20" dirty="0">
                <a:latin typeface="Calibri Light"/>
                <a:cs typeface="Calibri Light"/>
              </a:rPr>
              <a:t> </a:t>
            </a:r>
            <a:r>
              <a:rPr sz="5200" b="0" spc="40" dirty="0">
                <a:latin typeface="Calibri Light"/>
                <a:cs typeface="Calibri Light"/>
              </a:rPr>
              <a:t>or</a:t>
            </a:r>
            <a:r>
              <a:rPr sz="5200" b="0" spc="20" dirty="0">
                <a:latin typeface="Calibri Light"/>
                <a:cs typeface="Calibri Light"/>
              </a:rPr>
              <a:t> </a:t>
            </a:r>
            <a:r>
              <a:rPr sz="5200" b="0" spc="50" dirty="0">
                <a:latin typeface="Calibri Light"/>
                <a:cs typeface="Calibri Light"/>
              </a:rPr>
              <a:t>Code</a:t>
            </a:r>
            <a:r>
              <a:rPr sz="5200" b="0" spc="30" dirty="0">
                <a:latin typeface="Calibri Light"/>
                <a:cs typeface="Calibri Light"/>
              </a:rPr>
              <a:t> </a:t>
            </a:r>
            <a:r>
              <a:rPr sz="5200" b="0" spc="45" dirty="0">
                <a:latin typeface="Calibri Light"/>
                <a:cs typeface="Calibri Light"/>
              </a:rPr>
              <a:t>Services</a:t>
            </a:r>
            <a:endParaRPr sz="5200">
              <a:latin typeface="Calibri Light"/>
              <a:cs typeface="Calibri Ligh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278123" y="1452373"/>
            <a:ext cx="2774950" cy="1142365"/>
            <a:chOff x="3278123" y="1452373"/>
            <a:chExt cx="2774950" cy="1142365"/>
          </a:xfrm>
        </p:grpSpPr>
        <p:sp>
          <p:nvSpPr>
            <p:cNvPr id="8" name="object 8"/>
            <p:cNvSpPr/>
            <p:nvPr/>
          </p:nvSpPr>
          <p:spPr>
            <a:xfrm>
              <a:off x="3297173" y="1471423"/>
              <a:ext cx="2736850" cy="1104265"/>
            </a:xfrm>
            <a:custGeom>
              <a:avLst/>
              <a:gdLst/>
              <a:ahLst/>
              <a:cxnLst/>
              <a:rect l="l" t="t" r="r" b="b"/>
              <a:pathLst>
                <a:path w="2736850" h="1104264">
                  <a:moveTo>
                    <a:pt x="2189119" y="0"/>
                  </a:moveTo>
                  <a:lnTo>
                    <a:pt x="0" y="0"/>
                  </a:lnTo>
                  <a:lnTo>
                    <a:pt x="547702" y="551925"/>
                  </a:lnTo>
                  <a:lnTo>
                    <a:pt x="0" y="1103852"/>
                  </a:lnTo>
                  <a:lnTo>
                    <a:pt x="2189119" y="1103852"/>
                  </a:lnTo>
                  <a:lnTo>
                    <a:pt x="2736822" y="551925"/>
                  </a:lnTo>
                  <a:lnTo>
                    <a:pt x="218911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97173" y="1471423"/>
              <a:ext cx="2736850" cy="1104265"/>
            </a:xfrm>
            <a:custGeom>
              <a:avLst/>
              <a:gdLst/>
              <a:ahLst/>
              <a:cxnLst/>
              <a:rect l="l" t="t" r="r" b="b"/>
              <a:pathLst>
                <a:path w="2736850" h="1104264">
                  <a:moveTo>
                    <a:pt x="0" y="0"/>
                  </a:moveTo>
                  <a:lnTo>
                    <a:pt x="2189119" y="0"/>
                  </a:lnTo>
                  <a:lnTo>
                    <a:pt x="2736822" y="551926"/>
                  </a:lnTo>
                  <a:lnTo>
                    <a:pt x="2189119" y="1103853"/>
                  </a:lnTo>
                  <a:lnTo>
                    <a:pt x="0" y="1103853"/>
                  </a:lnTo>
                  <a:lnTo>
                    <a:pt x="547702" y="551926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322221" y="1720786"/>
            <a:ext cx="734695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spc="-170" dirty="0">
                <a:latin typeface="Calibri Light"/>
                <a:cs typeface="Calibri Light"/>
              </a:rPr>
              <a:t>B</a:t>
            </a:r>
            <a:r>
              <a:rPr sz="3100" spc="-175" dirty="0">
                <a:latin typeface="Calibri Light"/>
                <a:cs typeface="Calibri Light"/>
              </a:rPr>
              <a:t>u</a:t>
            </a:r>
            <a:r>
              <a:rPr sz="3100" spc="-195" dirty="0">
                <a:latin typeface="Calibri Light"/>
                <a:cs typeface="Calibri Light"/>
              </a:rPr>
              <a:t>il</a:t>
            </a:r>
            <a:r>
              <a:rPr sz="3100" spc="50" dirty="0">
                <a:latin typeface="Calibri Light"/>
                <a:cs typeface="Calibri Light"/>
              </a:rPr>
              <a:t>d</a:t>
            </a:r>
            <a:endParaRPr sz="3100">
              <a:latin typeface="Calibri Light"/>
              <a:cs typeface="Calibri Ligh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701284" y="1437133"/>
            <a:ext cx="2774950" cy="1142365"/>
            <a:chOff x="5701284" y="1437133"/>
            <a:chExt cx="2774950" cy="1142365"/>
          </a:xfrm>
        </p:grpSpPr>
        <p:sp>
          <p:nvSpPr>
            <p:cNvPr id="12" name="object 12"/>
            <p:cNvSpPr/>
            <p:nvPr/>
          </p:nvSpPr>
          <p:spPr>
            <a:xfrm>
              <a:off x="5720334" y="1456183"/>
              <a:ext cx="2736850" cy="1104265"/>
            </a:xfrm>
            <a:custGeom>
              <a:avLst/>
              <a:gdLst/>
              <a:ahLst/>
              <a:cxnLst/>
              <a:rect l="l" t="t" r="r" b="b"/>
              <a:pathLst>
                <a:path w="2736850" h="1104264">
                  <a:moveTo>
                    <a:pt x="2189119" y="0"/>
                  </a:moveTo>
                  <a:lnTo>
                    <a:pt x="0" y="0"/>
                  </a:lnTo>
                  <a:lnTo>
                    <a:pt x="547702" y="551925"/>
                  </a:lnTo>
                  <a:lnTo>
                    <a:pt x="0" y="1103852"/>
                  </a:lnTo>
                  <a:lnTo>
                    <a:pt x="2189119" y="1103852"/>
                  </a:lnTo>
                  <a:lnTo>
                    <a:pt x="2736822" y="551925"/>
                  </a:lnTo>
                  <a:lnTo>
                    <a:pt x="218911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20334" y="1456183"/>
              <a:ext cx="2736850" cy="1104265"/>
            </a:xfrm>
            <a:custGeom>
              <a:avLst/>
              <a:gdLst/>
              <a:ahLst/>
              <a:cxnLst/>
              <a:rect l="l" t="t" r="r" b="b"/>
              <a:pathLst>
                <a:path w="2736850" h="1104264">
                  <a:moveTo>
                    <a:pt x="0" y="0"/>
                  </a:moveTo>
                  <a:lnTo>
                    <a:pt x="2189119" y="0"/>
                  </a:lnTo>
                  <a:lnTo>
                    <a:pt x="2736822" y="551926"/>
                  </a:lnTo>
                  <a:lnTo>
                    <a:pt x="2189119" y="1103853"/>
                  </a:lnTo>
                  <a:lnTo>
                    <a:pt x="0" y="1103853"/>
                  </a:lnTo>
                  <a:lnTo>
                    <a:pt x="547702" y="551926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814753" y="1745170"/>
            <a:ext cx="589280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spc="-465" dirty="0">
                <a:latin typeface="Calibri Light"/>
                <a:cs typeface="Calibri Light"/>
              </a:rPr>
              <a:t>T</a:t>
            </a:r>
            <a:r>
              <a:rPr sz="3100" spc="-170" dirty="0">
                <a:latin typeface="Calibri Light"/>
                <a:cs typeface="Calibri Light"/>
              </a:rPr>
              <a:t>e</a:t>
            </a:r>
            <a:r>
              <a:rPr sz="3100" spc="-229" dirty="0">
                <a:latin typeface="Calibri Light"/>
                <a:cs typeface="Calibri Light"/>
              </a:rPr>
              <a:t>s</a:t>
            </a:r>
            <a:r>
              <a:rPr sz="3100" spc="30" dirty="0">
                <a:latin typeface="Calibri Light"/>
                <a:cs typeface="Calibri Light"/>
              </a:rPr>
              <a:t>t</a:t>
            </a:r>
            <a:endParaRPr sz="3100">
              <a:latin typeface="Calibri Light"/>
              <a:cs typeface="Calibri Ligh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124443" y="1437133"/>
            <a:ext cx="2774950" cy="1142365"/>
            <a:chOff x="8124443" y="1437133"/>
            <a:chExt cx="2774950" cy="1142365"/>
          </a:xfrm>
        </p:grpSpPr>
        <p:sp>
          <p:nvSpPr>
            <p:cNvPr id="16" name="object 16"/>
            <p:cNvSpPr/>
            <p:nvPr/>
          </p:nvSpPr>
          <p:spPr>
            <a:xfrm>
              <a:off x="8143493" y="1456183"/>
              <a:ext cx="2736850" cy="1104265"/>
            </a:xfrm>
            <a:custGeom>
              <a:avLst/>
              <a:gdLst/>
              <a:ahLst/>
              <a:cxnLst/>
              <a:rect l="l" t="t" r="r" b="b"/>
              <a:pathLst>
                <a:path w="2736850" h="1104264">
                  <a:moveTo>
                    <a:pt x="2189119" y="0"/>
                  </a:moveTo>
                  <a:lnTo>
                    <a:pt x="0" y="0"/>
                  </a:lnTo>
                  <a:lnTo>
                    <a:pt x="547702" y="551925"/>
                  </a:lnTo>
                  <a:lnTo>
                    <a:pt x="0" y="1103852"/>
                  </a:lnTo>
                  <a:lnTo>
                    <a:pt x="2189119" y="1103852"/>
                  </a:lnTo>
                  <a:lnTo>
                    <a:pt x="2736822" y="551925"/>
                  </a:lnTo>
                  <a:lnTo>
                    <a:pt x="218911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143493" y="1456183"/>
              <a:ext cx="2736850" cy="1104265"/>
            </a:xfrm>
            <a:custGeom>
              <a:avLst/>
              <a:gdLst/>
              <a:ahLst/>
              <a:cxnLst/>
              <a:rect l="l" t="t" r="r" b="b"/>
              <a:pathLst>
                <a:path w="2736850" h="1104264">
                  <a:moveTo>
                    <a:pt x="0" y="0"/>
                  </a:moveTo>
                  <a:lnTo>
                    <a:pt x="2189119" y="0"/>
                  </a:lnTo>
                  <a:lnTo>
                    <a:pt x="2736822" y="551926"/>
                  </a:lnTo>
                  <a:lnTo>
                    <a:pt x="2189119" y="1103853"/>
                  </a:lnTo>
                  <a:lnTo>
                    <a:pt x="0" y="1103853"/>
                  </a:lnTo>
                  <a:lnTo>
                    <a:pt x="547702" y="551926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079958" y="1714690"/>
            <a:ext cx="1026794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spc="-160" dirty="0">
                <a:latin typeface="Calibri Light"/>
                <a:cs typeface="Calibri Light"/>
              </a:rPr>
              <a:t>De</a:t>
            </a:r>
            <a:r>
              <a:rPr sz="3100" spc="-175" dirty="0">
                <a:latin typeface="Calibri Light"/>
                <a:cs typeface="Calibri Light"/>
              </a:rPr>
              <a:t>p</a:t>
            </a:r>
            <a:r>
              <a:rPr sz="3100" spc="-195" dirty="0">
                <a:latin typeface="Calibri Light"/>
                <a:cs typeface="Calibri Light"/>
              </a:rPr>
              <a:t>l</a:t>
            </a:r>
            <a:r>
              <a:rPr sz="3100" spc="-180" dirty="0">
                <a:latin typeface="Calibri Light"/>
                <a:cs typeface="Calibri Light"/>
              </a:rPr>
              <a:t>o</a:t>
            </a:r>
            <a:r>
              <a:rPr sz="3100" spc="40" dirty="0">
                <a:latin typeface="Calibri Light"/>
                <a:cs typeface="Calibri Light"/>
              </a:rPr>
              <a:t>y</a:t>
            </a:r>
            <a:endParaRPr sz="3100">
              <a:latin typeface="Calibri Light"/>
              <a:cs typeface="Calibri Ligh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532364" y="1437133"/>
            <a:ext cx="2774950" cy="1142365"/>
            <a:chOff x="10532364" y="1437133"/>
            <a:chExt cx="2774950" cy="1142365"/>
          </a:xfrm>
        </p:grpSpPr>
        <p:sp>
          <p:nvSpPr>
            <p:cNvPr id="20" name="object 20"/>
            <p:cNvSpPr/>
            <p:nvPr/>
          </p:nvSpPr>
          <p:spPr>
            <a:xfrm>
              <a:off x="10551414" y="1456183"/>
              <a:ext cx="2736850" cy="1104265"/>
            </a:xfrm>
            <a:custGeom>
              <a:avLst/>
              <a:gdLst/>
              <a:ahLst/>
              <a:cxnLst/>
              <a:rect l="l" t="t" r="r" b="b"/>
              <a:pathLst>
                <a:path w="2736850" h="1104264">
                  <a:moveTo>
                    <a:pt x="2189124" y="0"/>
                  </a:moveTo>
                  <a:lnTo>
                    <a:pt x="0" y="0"/>
                  </a:lnTo>
                  <a:lnTo>
                    <a:pt x="547702" y="551925"/>
                  </a:lnTo>
                  <a:lnTo>
                    <a:pt x="0" y="1103852"/>
                  </a:lnTo>
                  <a:lnTo>
                    <a:pt x="2189124" y="1103852"/>
                  </a:lnTo>
                  <a:lnTo>
                    <a:pt x="2736824" y="551925"/>
                  </a:lnTo>
                  <a:lnTo>
                    <a:pt x="218912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551414" y="1456183"/>
              <a:ext cx="2736850" cy="1104265"/>
            </a:xfrm>
            <a:custGeom>
              <a:avLst/>
              <a:gdLst/>
              <a:ahLst/>
              <a:cxnLst/>
              <a:rect l="l" t="t" r="r" b="b"/>
              <a:pathLst>
                <a:path w="2736850" h="1104264">
                  <a:moveTo>
                    <a:pt x="0" y="0"/>
                  </a:moveTo>
                  <a:lnTo>
                    <a:pt x="2189119" y="0"/>
                  </a:lnTo>
                  <a:lnTo>
                    <a:pt x="2736822" y="551926"/>
                  </a:lnTo>
                  <a:lnTo>
                    <a:pt x="2189119" y="1103853"/>
                  </a:lnTo>
                  <a:lnTo>
                    <a:pt x="0" y="1103853"/>
                  </a:lnTo>
                  <a:lnTo>
                    <a:pt x="547702" y="551926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498967" y="1714690"/>
            <a:ext cx="1198245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spc="-145" dirty="0">
                <a:latin typeface="Calibri Light"/>
                <a:cs typeface="Calibri Light"/>
              </a:rPr>
              <a:t>M</a:t>
            </a:r>
            <a:r>
              <a:rPr sz="3100" spc="-165" dirty="0">
                <a:latin typeface="Calibri Light"/>
                <a:cs typeface="Calibri Light"/>
              </a:rPr>
              <a:t>o</a:t>
            </a:r>
            <a:r>
              <a:rPr sz="3100" spc="-170" dirty="0">
                <a:latin typeface="Calibri Light"/>
                <a:cs typeface="Calibri Light"/>
              </a:rPr>
              <a:t>n</a:t>
            </a:r>
            <a:r>
              <a:rPr sz="3100" spc="-195" dirty="0">
                <a:latin typeface="Calibri Light"/>
                <a:cs typeface="Calibri Light"/>
              </a:rPr>
              <a:t>i</a:t>
            </a:r>
            <a:r>
              <a:rPr sz="3100" spc="-225" dirty="0">
                <a:latin typeface="Calibri Light"/>
                <a:cs typeface="Calibri Light"/>
              </a:rPr>
              <a:t>t</a:t>
            </a:r>
            <a:r>
              <a:rPr sz="3100" spc="-165" dirty="0">
                <a:latin typeface="Calibri Light"/>
                <a:cs typeface="Calibri Light"/>
              </a:rPr>
              <a:t>o</a:t>
            </a:r>
            <a:r>
              <a:rPr sz="3100" spc="30" dirty="0">
                <a:latin typeface="Calibri Light"/>
                <a:cs typeface="Calibri Light"/>
              </a:rPr>
              <a:t>r</a:t>
            </a:r>
            <a:endParaRPr sz="3100">
              <a:latin typeface="Calibri Light"/>
              <a:cs typeface="Calibri Ligh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59752" y="3863847"/>
            <a:ext cx="1707514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185" marR="5080" indent="-325120">
              <a:lnSpc>
                <a:spcPct val="100000"/>
              </a:lnSpc>
              <a:spcBef>
                <a:spcPts val="100"/>
              </a:spcBef>
            </a:pPr>
            <a:r>
              <a:rPr sz="1900" spc="-320" dirty="0">
                <a:latin typeface="Arial MT"/>
                <a:cs typeface="Arial MT"/>
              </a:rPr>
              <a:t>A</a:t>
            </a:r>
            <a:r>
              <a:rPr sz="1900" spc="-250" dirty="0">
                <a:latin typeface="Arial MT"/>
                <a:cs typeface="Arial MT"/>
              </a:rPr>
              <a:t>W</a:t>
            </a:r>
            <a:r>
              <a:rPr sz="1900" spc="40" dirty="0">
                <a:latin typeface="Arial MT"/>
                <a:cs typeface="Arial MT"/>
              </a:rPr>
              <a:t>S</a:t>
            </a:r>
            <a:r>
              <a:rPr sz="1900" spc="-100" dirty="0">
                <a:latin typeface="Arial MT"/>
                <a:cs typeface="Arial MT"/>
              </a:rPr>
              <a:t>C</a:t>
            </a:r>
            <a:r>
              <a:rPr sz="1900" spc="-95" dirty="0">
                <a:latin typeface="Arial MT"/>
                <a:cs typeface="Arial MT"/>
              </a:rPr>
              <a:t>ode</a:t>
            </a:r>
            <a:r>
              <a:rPr sz="1900" spc="-105" dirty="0">
                <a:latin typeface="Arial MT"/>
                <a:cs typeface="Arial MT"/>
              </a:rPr>
              <a:t>B</a:t>
            </a:r>
            <a:r>
              <a:rPr sz="1900" spc="-95" dirty="0">
                <a:latin typeface="Arial MT"/>
                <a:cs typeface="Arial MT"/>
              </a:rPr>
              <a:t>u</a:t>
            </a:r>
            <a:r>
              <a:rPr sz="1900" spc="-100" dirty="0">
                <a:latin typeface="Arial MT"/>
                <a:cs typeface="Arial MT"/>
              </a:rPr>
              <a:t>il</a:t>
            </a:r>
            <a:r>
              <a:rPr sz="1900" dirty="0">
                <a:latin typeface="Arial MT"/>
                <a:cs typeface="Arial MT"/>
              </a:rPr>
              <a:t>d</a:t>
            </a:r>
            <a:r>
              <a:rPr sz="1900" spc="-204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+  </a:t>
            </a:r>
            <a:r>
              <a:rPr sz="1900" spc="-155" dirty="0">
                <a:latin typeface="Arial MT"/>
                <a:cs typeface="Arial MT"/>
              </a:rPr>
              <a:t>T</a:t>
            </a:r>
            <a:r>
              <a:rPr sz="1900" spc="15" dirty="0">
                <a:latin typeface="Arial MT"/>
                <a:cs typeface="Arial MT"/>
              </a:rPr>
              <a:t>h</a:t>
            </a:r>
            <a:r>
              <a:rPr sz="1900" spc="10" dirty="0">
                <a:latin typeface="Arial MT"/>
                <a:cs typeface="Arial MT"/>
              </a:rPr>
              <a:t>ir</a:t>
            </a:r>
            <a:r>
              <a:rPr sz="1900" dirty="0">
                <a:latin typeface="Arial MT"/>
                <a:cs typeface="Arial MT"/>
              </a:rPr>
              <a:t>d</a:t>
            </a:r>
            <a:r>
              <a:rPr sz="1900" spc="-100" dirty="0">
                <a:latin typeface="Arial MT"/>
                <a:cs typeface="Arial MT"/>
              </a:rPr>
              <a:t> </a:t>
            </a:r>
            <a:r>
              <a:rPr sz="1900" spc="-30" dirty="0">
                <a:latin typeface="Arial MT"/>
                <a:cs typeface="Arial MT"/>
              </a:rPr>
              <a:t>P</a:t>
            </a:r>
            <a:r>
              <a:rPr sz="1900" spc="-20" dirty="0">
                <a:latin typeface="Arial MT"/>
                <a:cs typeface="Arial MT"/>
              </a:rPr>
              <a:t>a</a:t>
            </a:r>
            <a:r>
              <a:rPr sz="1900" spc="-25" dirty="0">
                <a:latin typeface="Arial MT"/>
                <a:cs typeface="Arial MT"/>
              </a:rPr>
              <a:t>r</a:t>
            </a:r>
            <a:r>
              <a:rPr sz="1900" spc="-30" dirty="0">
                <a:latin typeface="Arial MT"/>
                <a:cs typeface="Arial MT"/>
              </a:rPr>
              <a:t>t</a:t>
            </a:r>
            <a:r>
              <a:rPr sz="1900" dirty="0">
                <a:latin typeface="Arial MT"/>
                <a:cs typeface="Arial MT"/>
              </a:rPr>
              <a:t>y</a:t>
            </a:r>
            <a:endParaRPr sz="1900">
              <a:latin typeface="Arial MT"/>
              <a:cs typeface="Arial MT"/>
            </a:endParaRPr>
          </a:p>
        </p:txBody>
      </p: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9671" y="2798064"/>
            <a:ext cx="1008887" cy="1008888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951991" y="3842511"/>
            <a:ext cx="181102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110" dirty="0">
                <a:latin typeface="Arial MT"/>
                <a:cs typeface="Arial MT"/>
              </a:rPr>
              <a:t>AWSCodeCommit</a:t>
            </a:r>
            <a:endParaRPr sz="1900">
              <a:latin typeface="Arial MT"/>
              <a:cs typeface="Arial MT"/>
            </a:endParaRPr>
          </a:p>
        </p:txBody>
      </p:sp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92936" y="2791966"/>
            <a:ext cx="987551" cy="987551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3856099" y="3842511"/>
            <a:ext cx="152654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110" dirty="0">
                <a:latin typeface="Arial MT"/>
                <a:cs typeface="Arial MT"/>
              </a:rPr>
              <a:t>AWSCodeBuild</a:t>
            </a:r>
            <a:endParaRPr sz="1900">
              <a:latin typeface="Arial MT"/>
              <a:cs typeface="Arial MT"/>
            </a:endParaRPr>
          </a:p>
        </p:txBody>
      </p:sp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26990" y="2791966"/>
            <a:ext cx="1008888" cy="1008886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8331894" y="3888232"/>
            <a:ext cx="123952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95" dirty="0">
                <a:latin typeface="Arial MT"/>
                <a:cs typeface="Arial MT"/>
              </a:rPr>
              <a:t>CodeDeploy</a:t>
            </a:r>
            <a:endParaRPr sz="1900">
              <a:latin typeface="Arial MT"/>
              <a:cs typeface="Arial MT"/>
            </a:endParaRPr>
          </a:p>
        </p:txBody>
      </p:sp>
      <p:pic>
        <p:nvPicPr>
          <p:cNvPr id="30" name="object 3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98475" y="2840291"/>
            <a:ext cx="1069846" cy="1071372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11275358" y="3872991"/>
            <a:ext cx="1215390" cy="6076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200660">
              <a:lnSpc>
                <a:spcPct val="101099"/>
              </a:lnSpc>
              <a:spcBef>
                <a:spcPts val="75"/>
              </a:spcBef>
            </a:pPr>
            <a:r>
              <a:rPr sz="1900" spc="-95" dirty="0">
                <a:latin typeface="Arial MT"/>
                <a:cs typeface="Arial MT"/>
              </a:rPr>
              <a:t>Amazon </a:t>
            </a:r>
            <a:r>
              <a:rPr sz="1900" spc="-90" dirty="0">
                <a:latin typeface="Arial MT"/>
                <a:cs typeface="Arial MT"/>
              </a:rPr>
              <a:t> Cl</a:t>
            </a:r>
            <a:r>
              <a:rPr sz="1900" spc="-85" dirty="0">
                <a:latin typeface="Arial MT"/>
                <a:cs typeface="Arial MT"/>
              </a:rPr>
              <a:t>ou</a:t>
            </a:r>
            <a:r>
              <a:rPr sz="1900" spc="-90" dirty="0">
                <a:latin typeface="Arial MT"/>
                <a:cs typeface="Arial MT"/>
              </a:rPr>
              <a:t>d</a:t>
            </a:r>
            <a:r>
              <a:rPr sz="1900" spc="-315" dirty="0">
                <a:latin typeface="Arial MT"/>
                <a:cs typeface="Arial MT"/>
              </a:rPr>
              <a:t>W</a:t>
            </a:r>
            <a:r>
              <a:rPr sz="1900" spc="-145" dirty="0">
                <a:latin typeface="Arial MT"/>
                <a:cs typeface="Arial MT"/>
              </a:rPr>
              <a:t>a</a:t>
            </a:r>
            <a:r>
              <a:rPr sz="1900" spc="90" dirty="0">
                <a:latin typeface="Arial MT"/>
                <a:cs typeface="Arial MT"/>
              </a:rPr>
              <a:t>t</a:t>
            </a:r>
            <a:r>
              <a:rPr sz="1900" spc="-95" dirty="0">
                <a:latin typeface="Arial MT"/>
                <a:cs typeface="Arial MT"/>
              </a:rPr>
              <a:t>ch</a:t>
            </a:r>
            <a:endParaRPr sz="19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886692" y="2772282"/>
            <a:ext cx="10563225" cy="4538345"/>
            <a:chOff x="1886692" y="2772282"/>
            <a:chExt cx="10563225" cy="4538345"/>
          </a:xfrm>
        </p:grpSpPr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71488" y="6455663"/>
              <a:ext cx="854963" cy="854962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886686" y="3774973"/>
              <a:ext cx="7047230" cy="2685415"/>
            </a:xfrm>
            <a:custGeom>
              <a:avLst/>
              <a:gdLst/>
              <a:ahLst/>
              <a:cxnLst/>
              <a:rect l="l" t="t" r="r" b="b"/>
              <a:pathLst>
                <a:path w="7047230" h="2685415">
                  <a:moveTo>
                    <a:pt x="7046722" y="136677"/>
                  </a:moveTo>
                  <a:lnTo>
                    <a:pt x="6955244" y="174561"/>
                  </a:lnTo>
                  <a:lnTo>
                    <a:pt x="6954088" y="177342"/>
                  </a:lnTo>
                  <a:lnTo>
                    <a:pt x="6956095" y="182206"/>
                  </a:lnTo>
                  <a:lnTo>
                    <a:pt x="6958889" y="183362"/>
                  </a:lnTo>
                  <a:lnTo>
                    <a:pt x="7026542" y="155346"/>
                  </a:lnTo>
                  <a:lnTo>
                    <a:pt x="5117173" y="2666377"/>
                  </a:lnTo>
                  <a:lnTo>
                    <a:pt x="5141925" y="59080"/>
                  </a:lnTo>
                  <a:lnTo>
                    <a:pt x="5178222" y="122682"/>
                  </a:lnTo>
                  <a:lnTo>
                    <a:pt x="5181130" y="123469"/>
                  </a:lnTo>
                  <a:lnTo>
                    <a:pt x="5185702" y="120865"/>
                  </a:lnTo>
                  <a:lnTo>
                    <a:pt x="5186502" y="117957"/>
                  </a:lnTo>
                  <a:lnTo>
                    <a:pt x="5142814" y="41402"/>
                  </a:lnTo>
                  <a:lnTo>
                    <a:pt x="5137429" y="31965"/>
                  </a:lnTo>
                  <a:lnTo>
                    <a:pt x="5086731" y="117005"/>
                  </a:lnTo>
                  <a:lnTo>
                    <a:pt x="5087467" y="119926"/>
                  </a:lnTo>
                  <a:lnTo>
                    <a:pt x="5091989" y="122631"/>
                  </a:lnTo>
                  <a:lnTo>
                    <a:pt x="5094910" y="121881"/>
                  </a:lnTo>
                  <a:lnTo>
                    <a:pt x="5132400" y="58978"/>
                  </a:lnTo>
                  <a:lnTo>
                    <a:pt x="5107635" y="2668346"/>
                  </a:lnTo>
                  <a:lnTo>
                    <a:pt x="2766301" y="42900"/>
                  </a:lnTo>
                  <a:lnTo>
                    <a:pt x="2835935" y="65557"/>
                  </a:lnTo>
                  <a:lnTo>
                    <a:pt x="2838627" y="64185"/>
                  </a:lnTo>
                  <a:lnTo>
                    <a:pt x="2840253" y="59182"/>
                  </a:lnTo>
                  <a:lnTo>
                    <a:pt x="2838881" y="56489"/>
                  </a:lnTo>
                  <a:lnTo>
                    <a:pt x="2756700" y="29768"/>
                  </a:lnTo>
                  <a:lnTo>
                    <a:pt x="2744724" y="25869"/>
                  </a:lnTo>
                  <a:lnTo>
                    <a:pt x="2764421" y="122897"/>
                  </a:lnTo>
                  <a:lnTo>
                    <a:pt x="2766923" y="124574"/>
                  </a:lnTo>
                  <a:lnTo>
                    <a:pt x="2772079" y="123520"/>
                  </a:lnTo>
                  <a:lnTo>
                    <a:pt x="2773756" y="121005"/>
                  </a:lnTo>
                  <a:lnTo>
                    <a:pt x="2759189" y="49237"/>
                  </a:lnTo>
                  <a:lnTo>
                    <a:pt x="5091315" y="2664358"/>
                  </a:lnTo>
                  <a:lnTo>
                    <a:pt x="26187" y="12877"/>
                  </a:lnTo>
                  <a:lnTo>
                    <a:pt x="99339" y="9525"/>
                  </a:lnTo>
                  <a:lnTo>
                    <a:pt x="101371" y="7289"/>
                  </a:lnTo>
                  <a:lnTo>
                    <a:pt x="101244" y="4470"/>
                  </a:lnTo>
                  <a:lnTo>
                    <a:pt x="101130" y="2044"/>
                  </a:lnTo>
                  <a:lnTo>
                    <a:pt x="98907" y="0"/>
                  </a:lnTo>
                  <a:lnTo>
                    <a:pt x="0" y="4546"/>
                  </a:lnTo>
                  <a:lnTo>
                    <a:pt x="52628" y="88404"/>
                  </a:lnTo>
                  <a:lnTo>
                    <a:pt x="55575" y="89077"/>
                  </a:lnTo>
                  <a:lnTo>
                    <a:pt x="60032" y="86283"/>
                  </a:lnTo>
                  <a:lnTo>
                    <a:pt x="60706" y="83337"/>
                  </a:lnTo>
                  <a:lnTo>
                    <a:pt x="21767" y="21310"/>
                  </a:lnTo>
                  <a:lnTo>
                    <a:pt x="5110073" y="2684919"/>
                  </a:lnTo>
                  <a:lnTo>
                    <a:pt x="5112270" y="2680703"/>
                  </a:lnTo>
                  <a:lnTo>
                    <a:pt x="5116068" y="2683573"/>
                  </a:lnTo>
                  <a:lnTo>
                    <a:pt x="7034123" y="161112"/>
                  </a:lnTo>
                  <a:lnTo>
                    <a:pt x="7025208" y="233794"/>
                  </a:lnTo>
                  <a:lnTo>
                    <a:pt x="7027075" y="236169"/>
                  </a:lnTo>
                  <a:lnTo>
                    <a:pt x="7032295" y="236816"/>
                  </a:lnTo>
                  <a:lnTo>
                    <a:pt x="7034670" y="234950"/>
                  </a:lnTo>
                  <a:lnTo>
                    <a:pt x="7046138" y="141376"/>
                  </a:lnTo>
                  <a:lnTo>
                    <a:pt x="7046722" y="136677"/>
                  </a:lnTo>
                  <a:close/>
                </a:path>
              </a:pathLst>
            </a:custGeom>
            <a:solidFill>
              <a:srgbClr val="5394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390374" y="2772282"/>
              <a:ext cx="1059179" cy="10607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996729" y="3829174"/>
              <a:ext cx="4923790" cy="2630805"/>
            </a:xfrm>
            <a:custGeom>
              <a:avLst/>
              <a:gdLst/>
              <a:ahLst/>
              <a:cxnLst/>
              <a:rect l="l" t="t" r="r" b="b"/>
              <a:pathLst>
                <a:path w="4923790" h="2630804">
                  <a:moveTo>
                    <a:pt x="4897126" y="12329"/>
                  </a:moveTo>
                  <a:lnTo>
                    <a:pt x="0" y="2622287"/>
                  </a:lnTo>
                  <a:lnTo>
                    <a:pt x="4480" y="2630691"/>
                  </a:lnTo>
                  <a:lnTo>
                    <a:pt x="4901609" y="20732"/>
                  </a:lnTo>
                  <a:lnTo>
                    <a:pt x="4906572" y="12692"/>
                  </a:lnTo>
                  <a:lnTo>
                    <a:pt x="4897126" y="12329"/>
                  </a:lnTo>
                  <a:close/>
                </a:path>
                <a:path w="4923790" h="2630804">
                  <a:moveTo>
                    <a:pt x="4923149" y="3970"/>
                  </a:moveTo>
                  <a:lnTo>
                    <a:pt x="4912812" y="3970"/>
                  </a:lnTo>
                  <a:lnTo>
                    <a:pt x="4917291" y="12374"/>
                  </a:lnTo>
                  <a:lnTo>
                    <a:pt x="4901609" y="20732"/>
                  </a:lnTo>
                  <a:lnTo>
                    <a:pt x="4863139" y="83049"/>
                  </a:lnTo>
                  <a:lnTo>
                    <a:pt x="4863834" y="85984"/>
                  </a:lnTo>
                  <a:lnTo>
                    <a:pt x="4868310" y="88746"/>
                  </a:lnTo>
                  <a:lnTo>
                    <a:pt x="4871245" y="88052"/>
                  </a:lnTo>
                  <a:lnTo>
                    <a:pt x="4923149" y="3970"/>
                  </a:lnTo>
                  <a:close/>
                </a:path>
                <a:path w="4923790" h="2630804">
                  <a:moveTo>
                    <a:pt x="4906572" y="12692"/>
                  </a:moveTo>
                  <a:lnTo>
                    <a:pt x="4901609" y="20732"/>
                  </a:lnTo>
                  <a:lnTo>
                    <a:pt x="4916107" y="13006"/>
                  </a:lnTo>
                  <a:lnTo>
                    <a:pt x="4914731" y="13006"/>
                  </a:lnTo>
                  <a:lnTo>
                    <a:pt x="4906572" y="12692"/>
                  </a:lnTo>
                  <a:close/>
                </a:path>
                <a:path w="4923790" h="2630804">
                  <a:moveTo>
                    <a:pt x="4910861" y="5745"/>
                  </a:moveTo>
                  <a:lnTo>
                    <a:pt x="4906572" y="12692"/>
                  </a:lnTo>
                  <a:lnTo>
                    <a:pt x="4914731" y="13006"/>
                  </a:lnTo>
                  <a:lnTo>
                    <a:pt x="4910861" y="5745"/>
                  </a:lnTo>
                  <a:close/>
                </a:path>
                <a:path w="4923790" h="2630804">
                  <a:moveTo>
                    <a:pt x="4913758" y="5745"/>
                  </a:moveTo>
                  <a:lnTo>
                    <a:pt x="4910861" y="5745"/>
                  </a:lnTo>
                  <a:lnTo>
                    <a:pt x="4914731" y="13006"/>
                  </a:lnTo>
                  <a:lnTo>
                    <a:pt x="4916107" y="13006"/>
                  </a:lnTo>
                  <a:lnTo>
                    <a:pt x="4917291" y="12374"/>
                  </a:lnTo>
                  <a:lnTo>
                    <a:pt x="4913758" y="5745"/>
                  </a:lnTo>
                  <a:close/>
                </a:path>
                <a:path w="4923790" h="2630804">
                  <a:moveTo>
                    <a:pt x="4912812" y="3970"/>
                  </a:moveTo>
                  <a:lnTo>
                    <a:pt x="4897126" y="12329"/>
                  </a:lnTo>
                  <a:lnTo>
                    <a:pt x="4906572" y="12692"/>
                  </a:lnTo>
                  <a:lnTo>
                    <a:pt x="4910861" y="5745"/>
                  </a:lnTo>
                  <a:lnTo>
                    <a:pt x="4913758" y="5745"/>
                  </a:lnTo>
                  <a:lnTo>
                    <a:pt x="4912812" y="3970"/>
                  </a:lnTo>
                  <a:close/>
                </a:path>
                <a:path w="4923790" h="2630804">
                  <a:moveTo>
                    <a:pt x="4824315" y="0"/>
                  </a:moveTo>
                  <a:lnTo>
                    <a:pt x="4822103" y="2048"/>
                  </a:lnTo>
                  <a:lnTo>
                    <a:pt x="4821901" y="7305"/>
                  </a:lnTo>
                  <a:lnTo>
                    <a:pt x="4823950" y="9517"/>
                  </a:lnTo>
                  <a:lnTo>
                    <a:pt x="4897126" y="12329"/>
                  </a:lnTo>
                  <a:lnTo>
                    <a:pt x="4912812" y="3970"/>
                  </a:lnTo>
                  <a:lnTo>
                    <a:pt x="4923149" y="3970"/>
                  </a:lnTo>
                  <a:lnTo>
                    <a:pt x="4923254" y="3801"/>
                  </a:lnTo>
                  <a:lnTo>
                    <a:pt x="4824315" y="0"/>
                  </a:lnTo>
                  <a:close/>
                </a:path>
              </a:pathLst>
            </a:custGeom>
            <a:solidFill>
              <a:srgbClr val="5394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9795583" y="3861308"/>
            <a:ext cx="708660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z="1800" spc="-5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35" dirty="0">
                <a:latin typeface="Calibri"/>
                <a:cs typeface="Calibri"/>
              </a:rPr>
              <a:t>g</a:t>
            </a:r>
            <a:r>
              <a:rPr sz="1800" spc="-2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  or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ECS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805596" y="2807207"/>
            <a:ext cx="3874770" cy="3762375"/>
            <a:chOff x="6805596" y="2807207"/>
            <a:chExt cx="3874770" cy="3762375"/>
          </a:xfrm>
        </p:grpSpPr>
        <p:sp>
          <p:nvSpPr>
            <p:cNvPr id="39" name="object 39"/>
            <p:cNvSpPr/>
            <p:nvPr/>
          </p:nvSpPr>
          <p:spPr>
            <a:xfrm>
              <a:off x="6805596" y="3869778"/>
              <a:ext cx="3343275" cy="2700020"/>
            </a:xfrm>
            <a:custGeom>
              <a:avLst/>
              <a:gdLst/>
              <a:ahLst/>
              <a:cxnLst/>
              <a:rect l="l" t="t" r="r" b="b"/>
              <a:pathLst>
                <a:path w="3343275" h="2700020">
                  <a:moveTo>
                    <a:pt x="3328342" y="11871"/>
                  </a:moveTo>
                  <a:lnTo>
                    <a:pt x="3318997" y="13293"/>
                  </a:lnTo>
                  <a:lnTo>
                    <a:pt x="0" y="2692101"/>
                  </a:lnTo>
                  <a:lnTo>
                    <a:pt x="5981" y="2699513"/>
                  </a:lnTo>
                  <a:lnTo>
                    <a:pt x="3324981" y="20705"/>
                  </a:lnTo>
                  <a:lnTo>
                    <a:pt x="3328342" y="11871"/>
                  </a:lnTo>
                  <a:close/>
                </a:path>
                <a:path w="3343275" h="2700020">
                  <a:moveTo>
                    <a:pt x="3342188" y="2270"/>
                  </a:moveTo>
                  <a:lnTo>
                    <a:pt x="3332655" y="2270"/>
                  </a:lnTo>
                  <a:lnTo>
                    <a:pt x="3338638" y="9682"/>
                  </a:lnTo>
                  <a:lnTo>
                    <a:pt x="3324981" y="20705"/>
                  </a:lnTo>
                  <a:lnTo>
                    <a:pt x="3298932" y="89147"/>
                  </a:lnTo>
                  <a:lnTo>
                    <a:pt x="3300167" y="91898"/>
                  </a:lnTo>
                  <a:lnTo>
                    <a:pt x="3305083" y="93770"/>
                  </a:lnTo>
                  <a:lnTo>
                    <a:pt x="3307834" y="92536"/>
                  </a:lnTo>
                  <a:lnTo>
                    <a:pt x="3342188" y="2270"/>
                  </a:lnTo>
                  <a:close/>
                </a:path>
                <a:path w="3343275" h="2700020">
                  <a:moveTo>
                    <a:pt x="3343052" y="0"/>
                  </a:moveTo>
                  <a:lnTo>
                    <a:pt x="3245167" y="14892"/>
                  </a:lnTo>
                  <a:lnTo>
                    <a:pt x="3243380" y="17321"/>
                  </a:lnTo>
                  <a:lnTo>
                    <a:pt x="3244171" y="22522"/>
                  </a:lnTo>
                  <a:lnTo>
                    <a:pt x="3246600" y="24309"/>
                  </a:lnTo>
                  <a:lnTo>
                    <a:pt x="3318997" y="13293"/>
                  </a:lnTo>
                  <a:lnTo>
                    <a:pt x="3332655" y="2270"/>
                  </a:lnTo>
                  <a:lnTo>
                    <a:pt x="3342188" y="2270"/>
                  </a:lnTo>
                  <a:lnTo>
                    <a:pt x="3343052" y="0"/>
                  </a:lnTo>
                  <a:close/>
                </a:path>
                <a:path w="3343275" h="2700020">
                  <a:moveTo>
                    <a:pt x="3334246" y="4241"/>
                  </a:moveTo>
                  <a:lnTo>
                    <a:pt x="3331246" y="4241"/>
                  </a:lnTo>
                  <a:lnTo>
                    <a:pt x="3336414" y="10643"/>
                  </a:lnTo>
                  <a:lnTo>
                    <a:pt x="3328342" y="11871"/>
                  </a:lnTo>
                  <a:lnTo>
                    <a:pt x="3324981" y="20705"/>
                  </a:lnTo>
                  <a:lnTo>
                    <a:pt x="3338638" y="9682"/>
                  </a:lnTo>
                  <a:lnTo>
                    <a:pt x="3334246" y="4241"/>
                  </a:lnTo>
                  <a:close/>
                </a:path>
                <a:path w="3343275" h="2700020">
                  <a:moveTo>
                    <a:pt x="3332655" y="2270"/>
                  </a:moveTo>
                  <a:lnTo>
                    <a:pt x="3318997" y="13293"/>
                  </a:lnTo>
                  <a:lnTo>
                    <a:pt x="3328342" y="11871"/>
                  </a:lnTo>
                  <a:lnTo>
                    <a:pt x="3331246" y="4241"/>
                  </a:lnTo>
                  <a:lnTo>
                    <a:pt x="3334246" y="4241"/>
                  </a:lnTo>
                  <a:lnTo>
                    <a:pt x="3332655" y="2270"/>
                  </a:lnTo>
                  <a:close/>
                </a:path>
                <a:path w="3343275" h="2700020">
                  <a:moveTo>
                    <a:pt x="3331246" y="4241"/>
                  </a:moveTo>
                  <a:lnTo>
                    <a:pt x="3328342" y="11871"/>
                  </a:lnTo>
                  <a:lnTo>
                    <a:pt x="3336414" y="10643"/>
                  </a:lnTo>
                  <a:lnTo>
                    <a:pt x="3331246" y="4241"/>
                  </a:lnTo>
                  <a:close/>
                </a:path>
              </a:pathLst>
            </a:custGeom>
            <a:solidFill>
              <a:srgbClr val="5394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16440" y="2807207"/>
              <a:ext cx="1063752" cy="1063752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6076313" y="7324849"/>
            <a:ext cx="1835150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00"/>
              </a:lnSpc>
            </a:pPr>
            <a:r>
              <a:rPr sz="1900" spc="-320" dirty="0">
                <a:latin typeface="Arial MT"/>
                <a:cs typeface="Arial MT"/>
              </a:rPr>
              <a:t>A</a:t>
            </a:r>
            <a:r>
              <a:rPr sz="1900" spc="-250" dirty="0">
                <a:latin typeface="Arial MT"/>
                <a:cs typeface="Arial MT"/>
              </a:rPr>
              <a:t>W</a:t>
            </a:r>
            <a:r>
              <a:rPr sz="1900" spc="120" dirty="0">
                <a:latin typeface="Arial MT"/>
                <a:cs typeface="Arial MT"/>
              </a:rPr>
              <a:t>S</a:t>
            </a:r>
            <a:r>
              <a:rPr sz="1900" spc="-90" dirty="0">
                <a:latin typeface="Arial MT"/>
                <a:cs typeface="Arial MT"/>
              </a:rPr>
              <a:t>C</a:t>
            </a:r>
            <a:r>
              <a:rPr sz="1900" spc="-85" dirty="0">
                <a:latin typeface="Arial MT"/>
                <a:cs typeface="Arial MT"/>
              </a:rPr>
              <a:t>ode</a:t>
            </a:r>
            <a:r>
              <a:rPr sz="1900" spc="-95" dirty="0">
                <a:latin typeface="Arial MT"/>
                <a:cs typeface="Arial MT"/>
              </a:rPr>
              <a:t>P</a:t>
            </a:r>
            <a:r>
              <a:rPr sz="1900" spc="-90" dirty="0">
                <a:latin typeface="Arial MT"/>
                <a:cs typeface="Arial MT"/>
              </a:rPr>
              <a:t>i</a:t>
            </a:r>
            <a:r>
              <a:rPr sz="1900" spc="-85" dirty="0">
                <a:latin typeface="Arial MT"/>
                <a:cs typeface="Arial MT"/>
              </a:rPr>
              <a:t>pe</a:t>
            </a:r>
            <a:r>
              <a:rPr sz="1900" spc="-90" dirty="0">
                <a:latin typeface="Arial MT"/>
                <a:cs typeface="Arial MT"/>
              </a:rPr>
              <a:t>li</a:t>
            </a:r>
            <a:r>
              <a:rPr sz="1900" spc="-85" dirty="0">
                <a:latin typeface="Arial MT"/>
                <a:cs typeface="Arial MT"/>
              </a:rPr>
              <a:t>n</a:t>
            </a:r>
            <a:r>
              <a:rPr sz="1900" dirty="0">
                <a:latin typeface="Arial MT"/>
                <a:cs typeface="Arial MT"/>
              </a:rPr>
              <a:t>e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3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4483" y="1452373"/>
            <a:ext cx="2774950" cy="1142365"/>
            <a:chOff x="824483" y="1452373"/>
            <a:chExt cx="2774950" cy="1142365"/>
          </a:xfrm>
        </p:grpSpPr>
        <p:sp>
          <p:nvSpPr>
            <p:cNvPr id="3" name="object 3"/>
            <p:cNvSpPr/>
            <p:nvPr/>
          </p:nvSpPr>
          <p:spPr>
            <a:xfrm>
              <a:off x="843533" y="1471423"/>
              <a:ext cx="2736850" cy="1104265"/>
            </a:xfrm>
            <a:custGeom>
              <a:avLst/>
              <a:gdLst/>
              <a:ahLst/>
              <a:cxnLst/>
              <a:rect l="l" t="t" r="r" b="b"/>
              <a:pathLst>
                <a:path w="2736850" h="1104264">
                  <a:moveTo>
                    <a:pt x="2189119" y="0"/>
                  </a:moveTo>
                  <a:lnTo>
                    <a:pt x="0" y="0"/>
                  </a:lnTo>
                  <a:lnTo>
                    <a:pt x="547702" y="551925"/>
                  </a:lnTo>
                  <a:lnTo>
                    <a:pt x="0" y="1103852"/>
                  </a:lnTo>
                  <a:lnTo>
                    <a:pt x="2189119" y="1103852"/>
                  </a:lnTo>
                  <a:lnTo>
                    <a:pt x="2736822" y="551925"/>
                  </a:lnTo>
                  <a:lnTo>
                    <a:pt x="218911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3533" y="1471423"/>
              <a:ext cx="2736850" cy="1104265"/>
            </a:xfrm>
            <a:custGeom>
              <a:avLst/>
              <a:gdLst/>
              <a:ahLst/>
              <a:cxnLst/>
              <a:rect l="l" t="t" r="r" b="b"/>
              <a:pathLst>
                <a:path w="2736850" h="1104264">
                  <a:moveTo>
                    <a:pt x="0" y="0"/>
                  </a:moveTo>
                  <a:lnTo>
                    <a:pt x="2189119" y="0"/>
                  </a:lnTo>
                  <a:lnTo>
                    <a:pt x="2736822" y="551926"/>
                  </a:lnTo>
                  <a:lnTo>
                    <a:pt x="2189119" y="1103853"/>
                  </a:lnTo>
                  <a:lnTo>
                    <a:pt x="0" y="1103853"/>
                  </a:lnTo>
                  <a:lnTo>
                    <a:pt x="547702" y="551926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685542" y="1720786"/>
            <a:ext cx="1002030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spc="-150" dirty="0">
                <a:latin typeface="Calibri Light"/>
                <a:cs typeface="Calibri Light"/>
              </a:rPr>
              <a:t>Source</a:t>
            </a:r>
            <a:endParaRPr sz="31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30456" y="185684"/>
            <a:ext cx="10372090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b="0" spc="-20" dirty="0">
                <a:latin typeface="Calibri Light"/>
                <a:cs typeface="Calibri Light"/>
              </a:rPr>
              <a:t>AWS</a:t>
            </a:r>
            <a:r>
              <a:rPr sz="5200" b="0" spc="20" dirty="0">
                <a:latin typeface="Calibri Light"/>
                <a:cs typeface="Calibri Light"/>
              </a:rPr>
              <a:t> </a:t>
            </a:r>
            <a:r>
              <a:rPr sz="5200" b="0" spc="35" dirty="0">
                <a:latin typeface="Calibri Light"/>
                <a:cs typeface="Calibri Light"/>
              </a:rPr>
              <a:t>Developer</a:t>
            </a:r>
            <a:r>
              <a:rPr sz="5200" b="0" spc="20" dirty="0">
                <a:latin typeface="Calibri Light"/>
                <a:cs typeface="Calibri Light"/>
              </a:rPr>
              <a:t> </a:t>
            </a:r>
            <a:r>
              <a:rPr sz="5200" b="0" spc="-55" dirty="0">
                <a:latin typeface="Calibri Light"/>
                <a:cs typeface="Calibri Light"/>
              </a:rPr>
              <a:t>Tools</a:t>
            </a:r>
            <a:r>
              <a:rPr sz="5200" b="0" spc="20" dirty="0">
                <a:latin typeface="Calibri Light"/>
                <a:cs typeface="Calibri Light"/>
              </a:rPr>
              <a:t> </a:t>
            </a:r>
            <a:r>
              <a:rPr sz="5200" b="0" spc="40" dirty="0">
                <a:latin typeface="Calibri Light"/>
                <a:cs typeface="Calibri Light"/>
              </a:rPr>
              <a:t>or</a:t>
            </a:r>
            <a:r>
              <a:rPr sz="5200" b="0" spc="20" dirty="0">
                <a:latin typeface="Calibri Light"/>
                <a:cs typeface="Calibri Light"/>
              </a:rPr>
              <a:t> </a:t>
            </a:r>
            <a:r>
              <a:rPr sz="5200" b="0" spc="50" dirty="0">
                <a:latin typeface="Calibri Light"/>
                <a:cs typeface="Calibri Light"/>
              </a:rPr>
              <a:t>Code</a:t>
            </a:r>
            <a:r>
              <a:rPr sz="5200" b="0" spc="30" dirty="0">
                <a:latin typeface="Calibri Light"/>
                <a:cs typeface="Calibri Light"/>
              </a:rPr>
              <a:t> </a:t>
            </a:r>
            <a:r>
              <a:rPr sz="5200" b="0" spc="45" dirty="0">
                <a:latin typeface="Calibri Light"/>
                <a:cs typeface="Calibri Light"/>
              </a:rPr>
              <a:t>Services</a:t>
            </a:r>
            <a:endParaRPr sz="5200">
              <a:latin typeface="Calibri Light"/>
              <a:cs typeface="Calibri Ligh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278123" y="1452373"/>
            <a:ext cx="2774950" cy="1142365"/>
            <a:chOff x="3278123" y="1452373"/>
            <a:chExt cx="2774950" cy="1142365"/>
          </a:xfrm>
        </p:grpSpPr>
        <p:sp>
          <p:nvSpPr>
            <p:cNvPr id="8" name="object 8"/>
            <p:cNvSpPr/>
            <p:nvPr/>
          </p:nvSpPr>
          <p:spPr>
            <a:xfrm>
              <a:off x="3297173" y="1471423"/>
              <a:ext cx="2736850" cy="1104265"/>
            </a:xfrm>
            <a:custGeom>
              <a:avLst/>
              <a:gdLst/>
              <a:ahLst/>
              <a:cxnLst/>
              <a:rect l="l" t="t" r="r" b="b"/>
              <a:pathLst>
                <a:path w="2736850" h="1104264">
                  <a:moveTo>
                    <a:pt x="2189119" y="0"/>
                  </a:moveTo>
                  <a:lnTo>
                    <a:pt x="0" y="0"/>
                  </a:lnTo>
                  <a:lnTo>
                    <a:pt x="547702" y="551925"/>
                  </a:lnTo>
                  <a:lnTo>
                    <a:pt x="0" y="1103852"/>
                  </a:lnTo>
                  <a:lnTo>
                    <a:pt x="2189119" y="1103852"/>
                  </a:lnTo>
                  <a:lnTo>
                    <a:pt x="2736822" y="551925"/>
                  </a:lnTo>
                  <a:lnTo>
                    <a:pt x="218911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97173" y="1471423"/>
              <a:ext cx="2736850" cy="1104265"/>
            </a:xfrm>
            <a:custGeom>
              <a:avLst/>
              <a:gdLst/>
              <a:ahLst/>
              <a:cxnLst/>
              <a:rect l="l" t="t" r="r" b="b"/>
              <a:pathLst>
                <a:path w="2736850" h="1104264">
                  <a:moveTo>
                    <a:pt x="0" y="0"/>
                  </a:moveTo>
                  <a:lnTo>
                    <a:pt x="2189119" y="0"/>
                  </a:lnTo>
                  <a:lnTo>
                    <a:pt x="2736822" y="551926"/>
                  </a:lnTo>
                  <a:lnTo>
                    <a:pt x="2189119" y="1103853"/>
                  </a:lnTo>
                  <a:lnTo>
                    <a:pt x="0" y="1103853"/>
                  </a:lnTo>
                  <a:lnTo>
                    <a:pt x="547702" y="551926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322221" y="1720786"/>
            <a:ext cx="734695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spc="-170" dirty="0">
                <a:latin typeface="Calibri Light"/>
                <a:cs typeface="Calibri Light"/>
              </a:rPr>
              <a:t>B</a:t>
            </a:r>
            <a:r>
              <a:rPr sz="3100" spc="-175" dirty="0">
                <a:latin typeface="Calibri Light"/>
                <a:cs typeface="Calibri Light"/>
              </a:rPr>
              <a:t>u</a:t>
            </a:r>
            <a:r>
              <a:rPr sz="3100" spc="-195" dirty="0">
                <a:latin typeface="Calibri Light"/>
                <a:cs typeface="Calibri Light"/>
              </a:rPr>
              <a:t>il</a:t>
            </a:r>
            <a:r>
              <a:rPr sz="3100" spc="50" dirty="0">
                <a:latin typeface="Calibri Light"/>
                <a:cs typeface="Calibri Light"/>
              </a:rPr>
              <a:t>d</a:t>
            </a:r>
            <a:endParaRPr sz="3100">
              <a:latin typeface="Calibri Light"/>
              <a:cs typeface="Calibri Ligh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701284" y="1437133"/>
            <a:ext cx="2774950" cy="1142365"/>
            <a:chOff x="5701284" y="1437133"/>
            <a:chExt cx="2774950" cy="1142365"/>
          </a:xfrm>
        </p:grpSpPr>
        <p:sp>
          <p:nvSpPr>
            <p:cNvPr id="12" name="object 12"/>
            <p:cNvSpPr/>
            <p:nvPr/>
          </p:nvSpPr>
          <p:spPr>
            <a:xfrm>
              <a:off x="5720334" y="1456183"/>
              <a:ext cx="2736850" cy="1104265"/>
            </a:xfrm>
            <a:custGeom>
              <a:avLst/>
              <a:gdLst/>
              <a:ahLst/>
              <a:cxnLst/>
              <a:rect l="l" t="t" r="r" b="b"/>
              <a:pathLst>
                <a:path w="2736850" h="1104264">
                  <a:moveTo>
                    <a:pt x="2189119" y="0"/>
                  </a:moveTo>
                  <a:lnTo>
                    <a:pt x="0" y="0"/>
                  </a:lnTo>
                  <a:lnTo>
                    <a:pt x="547702" y="551925"/>
                  </a:lnTo>
                  <a:lnTo>
                    <a:pt x="0" y="1103852"/>
                  </a:lnTo>
                  <a:lnTo>
                    <a:pt x="2189119" y="1103852"/>
                  </a:lnTo>
                  <a:lnTo>
                    <a:pt x="2736822" y="551925"/>
                  </a:lnTo>
                  <a:lnTo>
                    <a:pt x="218911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20334" y="1456183"/>
              <a:ext cx="2736850" cy="1104265"/>
            </a:xfrm>
            <a:custGeom>
              <a:avLst/>
              <a:gdLst/>
              <a:ahLst/>
              <a:cxnLst/>
              <a:rect l="l" t="t" r="r" b="b"/>
              <a:pathLst>
                <a:path w="2736850" h="1104264">
                  <a:moveTo>
                    <a:pt x="0" y="0"/>
                  </a:moveTo>
                  <a:lnTo>
                    <a:pt x="2189119" y="0"/>
                  </a:lnTo>
                  <a:lnTo>
                    <a:pt x="2736822" y="551926"/>
                  </a:lnTo>
                  <a:lnTo>
                    <a:pt x="2189119" y="1103853"/>
                  </a:lnTo>
                  <a:lnTo>
                    <a:pt x="0" y="1103853"/>
                  </a:lnTo>
                  <a:lnTo>
                    <a:pt x="547702" y="551926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814753" y="1745170"/>
            <a:ext cx="589280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spc="-465" dirty="0">
                <a:latin typeface="Calibri Light"/>
                <a:cs typeface="Calibri Light"/>
              </a:rPr>
              <a:t>T</a:t>
            </a:r>
            <a:r>
              <a:rPr sz="3100" spc="-170" dirty="0">
                <a:latin typeface="Calibri Light"/>
                <a:cs typeface="Calibri Light"/>
              </a:rPr>
              <a:t>e</a:t>
            </a:r>
            <a:r>
              <a:rPr sz="3100" spc="-229" dirty="0">
                <a:latin typeface="Calibri Light"/>
                <a:cs typeface="Calibri Light"/>
              </a:rPr>
              <a:t>s</a:t>
            </a:r>
            <a:r>
              <a:rPr sz="3100" spc="30" dirty="0">
                <a:latin typeface="Calibri Light"/>
                <a:cs typeface="Calibri Light"/>
              </a:rPr>
              <a:t>t</a:t>
            </a:r>
            <a:endParaRPr sz="3100">
              <a:latin typeface="Calibri Light"/>
              <a:cs typeface="Calibri Ligh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124443" y="1437133"/>
            <a:ext cx="2774950" cy="1142365"/>
            <a:chOff x="8124443" y="1437133"/>
            <a:chExt cx="2774950" cy="1142365"/>
          </a:xfrm>
        </p:grpSpPr>
        <p:sp>
          <p:nvSpPr>
            <p:cNvPr id="16" name="object 16"/>
            <p:cNvSpPr/>
            <p:nvPr/>
          </p:nvSpPr>
          <p:spPr>
            <a:xfrm>
              <a:off x="8143493" y="1456183"/>
              <a:ext cx="2736850" cy="1104265"/>
            </a:xfrm>
            <a:custGeom>
              <a:avLst/>
              <a:gdLst/>
              <a:ahLst/>
              <a:cxnLst/>
              <a:rect l="l" t="t" r="r" b="b"/>
              <a:pathLst>
                <a:path w="2736850" h="1104264">
                  <a:moveTo>
                    <a:pt x="2189119" y="0"/>
                  </a:moveTo>
                  <a:lnTo>
                    <a:pt x="0" y="0"/>
                  </a:lnTo>
                  <a:lnTo>
                    <a:pt x="547702" y="551925"/>
                  </a:lnTo>
                  <a:lnTo>
                    <a:pt x="0" y="1103852"/>
                  </a:lnTo>
                  <a:lnTo>
                    <a:pt x="2189119" y="1103852"/>
                  </a:lnTo>
                  <a:lnTo>
                    <a:pt x="2736822" y="551925"/>
                  </a:lnTo>
                  <a:lnTo>
                    <a:pt x="218911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143493" y="1456183"/>
              <a:ext cx="2736850" cy="1104265"/>
            </a:xfrm>
            <a:custGeom>
              <a:avLst/>
              <a:gdLst/>
              <a:ahLst/>
              <a:cxnLst/>
              <a:rect l="l" t="t" r="r" b="b"/>
              <a:pathLst>
                <a:path w="2736850" h="1104264">
                  <a:moveTo>
                    <a:pt x="0" y="0"/>
                  </a:moveTo>
                  <a:lnTo>
                    <a:pt x="2189119" y="0"/>
                  </a:lnTo>
                  <a:lnTo>
                    <a:pt x="2736822" y="551926"/>
                  </a:lnTo>
                  <a:lnTo>
                    <a:pt x="2189119" y="1103853"/>
                  </a:lnTo>
                  <a:lnTo>
                    <a:pt x="0" y="1103853"/>
                  </a:lnTo>
                  <a:lnTo>
                    <a:pt x="547702" y="551926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079958" y="1714690"/>
            <a:ext cx="1026794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spc="-160" dirty="0">
                <a:latin typeface="Calibri Light"/>
                <a:cs typeface="Calibri Light"/>
              </a:rPr>
              <a:t>De</a:t>
            </a:r>
            <a:r>
              <a:rPr sz="3100" spc="-175" dirty="0">
                <a:latin typeface="Calibri Light"/>
                <a:cs typeface="Calibri Light"/>
              </a:rPr>
              <a:t>p</a:t>
            </a:r>
            <a:r>
              <a:rPr sz="3100" spc="-195" dirty="0">
                <a:latin typeface="Calibri Light"/>
                <a:cs typeface="Calibri Light"/>
              </a:rPr>
              <a:t>l</a:t>
            </a:r>
            <a:r>
              <a:rPr sz="3100" spc="-180" dirty="0">
                <a:latin typeface="Calibri Light"/>
                <a:cs typeface="Calibri Light"/>
              </a:rPr>
              <a:t>o</a:t>
            </a:r>
            <a:r>
              <a:rPr sz="3100" spc="40" dirty="0">
                <a:latin typeface="Calibri Light"/>
                <a:cs typeface="Calibri Light"/>
              </a:rPr>
              <a:t>y</a:t>
            </a:r>
            <a:endParaRPr sz="3100">
              <a:latin typeface="Calibri Light"/>
              <a:cs typeface="Calibri Ligh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532364" y="1437133"/>
            <a:ext cx="2774950" cy="1142365"/>
            <a:chOff x="10532364" y="1437133"/>
            <a:chExt cx="2774950" cy="1142365"/>
          </a:xfrm>
        </p:grpSpPr>
        <p:sp>
          <p:nvSpPr>
            <p:cNvPr id="20" name="object 20"/>
            <p:cNvSpPr/>
            <p:nvPr/>
          </p:nvSpPr>
          <p:spPr>
            <a:xfrm>
              <a:off x="10551414" y="1456183"/>
              <a:ext cx="2736850" cy="1104265"/>
            </a:xfrm>
            <a:custGeom>
              <a:avLst/>
              <a:gdLst/>
              <a:ahLst/>
              <a:cxnLst/>
              <a:rect l="l" t="t" r="r" b="b"/>
              <a:pathLst>
                <a:path w="2736850" h="1104264">
                  <a:moveTo>
                    <a:pt x="2189124" y="0"/>
                  </a:moveTo>
                  <a:lnTo>
                    <a:pt x="0" y="0"/>
                  </a:lnTo>
                  <a:lnTo>
                    <a:pt x="547702" y="551925"/>
                  </a:lnTo>
                  <a:lnTo>
                    <a:pt x="0" y="1103852"/>
                  </a:lnTo>
                  <a:lnTo>
                    <a:pt x="2189124" y="1103852"/>
                  </a:lnTo>
                  <a:lnTo>
                    <a:pt x="2736824" y="551925"/>
                  </a:lnTo>
                  <a:lnTo>
                    <a:pt x="218912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551414" y="1456183"/>
              <a:ext cx="2736850" cy="1104265"/>
            </a:xfrm>
            <a:custGeom>
              <a:avLst/>
              <a:gdLst/>
              <a:ahLst/>
              <a:cxnLst/>
              <a:rect l="l" t="t" r="r" b="b"/>
              <a:pathLst>
                <a:path w="2736850" h="1104264">
                  <a:moveTo>
                    <a:pt x="0" y="0"/>
                  </a:moveTo>
                  <a:lnTo>
                    <a:pt x="2189119" y="0"/>
                  </a:lnTo>
                  <a:lnTo>
                    <a:pt x="2736822" y="551926"/>
                  </a:lnTo>
                  <a:lnTo>
                    <a:pt x="2189119" y="1103853"/>
                  </a:lnTo>
                  <a:lnTo>
                    <a:pt x="0" y="1103853"/>
                  </a:lnTo>
                  <a:lnTo>
                    <a:pt x="547702" y="551926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461388" y="1714690"/>
            <a:ext cx="1198245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spc="-145" dirty="0">
                <a:latin typeface="Calibri Light"/>
                <a:cs typeface="Calibri Light"/>
              </a:rPr>
              <a:t>M</a:t>
            </a:r>
            <a:r>
              <a:rPr sz="3100" spc="-165" dirty="0">
                <a:latin typeface="Calibri Light"/>
                <a:cs typeface="Calibri Light"/>
              </a:rPr>
              <a:t>o</a:t>
            </a:r>
            <a:r>
              <a:rPr sz="3100" spc="-170" dirty="0">
                <a:latin typeface="Calibri Light"/>
                <a:cs typeface="Calibri Light"/>
              </a:rPr>
              <a:t>n</a:t>
            </a:r>
            <a:r>
              <a:rPr sz="3100" spc="-195" dirty="0">
                <a:latin typeface="Calibri Light"/>
                <a:cs typeface="Calibri Light"/>
              </a:rPr>
              <a:t>i</a:t>
            </a:r>
            <a:r>
              <a:rPr sz="3100" spc="-225" dirty="0">
                <a:latin typeface="Calibri Light"/>
                <a:cs typeface="Calibri Light"/>
              </a:rPr>
              <a:t>t</a:t>
            </a:r>
            <a:r>
              <a:rPr sz="3100" spc="-165" dirty="0">
                <a:latin typeface="Calibri Light"/>
                <a:cs typeface="Calibri Light"/>
              </a:rPr>
              <a:t>o</a:t>
            </a:r>
            <a:r>
              <a:rPr sz="3100" spc="30" dirty="0">
                <a:latin typeface="Calibri Light"/>
                <a:cs typeface="Calibri Light"/>
              </a:rPr>
              <a:t>r</a:t>
            </a:r>
            <a:endParaRPr sz="3100">
              <a:latin typeface="Calibri Light"/>
              <a:cs typeface="Calibri Ligh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59752" y="3863847"/>
            <a:ext cx="1707514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185" marR="5080" indent="-325120">
              <a:lnSpc>
                <a:spcPct val="100000"/>
              </a:lnSpc>
              <a:spcBef>
                <a:spcPts val="100"/>
              </a:spcBef>
            </a:pPr>
            <a:r>
              <a:rPr sz="1900" spc="-320" dirty="0">
                <a:latin typeface="Arial MT"/>
                <a:cs typeface="Arial MT"/>
              </a:rPr>
              <a:t>A</a:t>
            </a:r>
            <a:r>
              <a:rPr sz="1900" spc="-250" dirty="0">
                <a:latin typeface="Arial MT"/>
                <a:cs typeface="Arial MT"/>
              </a:rPr>
              <a:t>W</a:t>
            </a:r>
            <a:r>
              <a:rPr sz="1900" spc="40" dirty="0">
                <a:latin typeface="Arial MT"/>
                <a:cs typeface="Arial MT"/>
              </a:rPr>
              <a:t>S</a:t>
            </a:r>
            <a:r>
              <a:rPr sz="1900" spc="-100" dirty="0">
                <a:latin typeface="Arial MT"/>
                <a:cs typeface="Arial MT"/>
              </a:rPr>
              <a:t>C</a:t>
            </a:r>
            <a:r>
              <a:rPr sz="1900" spc="-95" dirty="0">
                <a:latin typeface="Arial MT"/>
                <a:cs typeface="Arial MT"/>
              </a:rPr>
              <a:t>ode</a:t>
            </a:r>
            <a:r>
              <a:rPr sz="1900" spc="-105" dirty="0">
                <a:latin typeface="Arial MT"/>
                <a:cs typeface="Arial MT"/>
              </a:rPr>
              <a:t>B</a:t>
            </a:r>
            <a:r>
              <a:rPr sz="1900" spc="-95" dirty="0">
                <a:latin typeface="Arial MT"/>
                <a:cs typeface="Arial MT"/>
              </a:rPr>
              <a:t>u</a:t>
            </a:r>
            <a:r>
              <a:rPr sz="1900" spc="-100" dirty="0">
                <a:latin typeface="Arial MT"/>
                <a:cs typeface="Arial MT"/>
              </a:rPr>
              <a:t>il</a:t>
            </a:r>
            <a:r>
              <a:rPr sz="1900" dirty="0">
                <a:latin typeface="Arial MT"/>
                <a:cs typeface="Arial MT"/>
              </a:rPr>
              <a:t>d</a:t>
            </a:r>
            <a:r>
              <a:rPr sz="1900" spc="-204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+  </a:t>
            </a:r>
            <a:r>
              <a:rPr sz="1900" spc="-155" dirty="0">
                <a:latin typeface="Arial MT"/>
                <a:cs typeface="Arial MT"/>
              </a:rPr>
              <a:t>T</a:t>
            </a:r>
            <a:r>
              <a:rPr sz="1900" spc="15" dirty="0">
                <a:latin typeface="Arial MT"/>
                <a:cs typeface="Arial MT"/>
              </a:rPr>
              <a:t>h</a:t>
            </a:r>
            <a:r>
              <a:rPr sz="1900" spc="10" dirty="0">
                <a:latin typeface="Arial MT"/>
                <a:cs typeface="Arial MT"/>
              </a:rPr>
              <a:t>ir</a:t>
            </a:r>
            <a:r>
              <a:rPr sz="1900" dirty="0">
                <a:latin typeface="Arial MT"/>
                <a:cs typeface="Arial MT"/>
              </a:rPr>
              <a:t>d</a:t>
            </a:r>
            <a:r>
              <a:rPr sz="1900" spc="-100" dirty="0">
                <a:latin typeface="Arial MT"/>
                <a:cs typeface="Arial MT"/>
              </a:rPr>
              <a:t> </a:t>
            </a:r>
            <a:r>
              <a:rPr sz="1900" spc="-30" dirty="0">
                <a:latin typeface="Arial MT"/>
                <a:cs typeface="Arial MT"/>
              </a:rPr>
              <a:t>P</a:t>
            </a:r>
            <a:r>
              <a:rPr sz="1900" spc="-20" dirty="0">
                <a:latin typeface="Arial MT"/>
                <a:cs typeface="Arial MT"/>
              </a:rPr>
              <a:t>a</a:t>
            </a:r>
            <a:r>
              <a:rPr sz="1900" spc="-25" dirty="0">
                <a:latin typeface="Arial MT"/>
                <a:cs typeface="Arial MT"/>
              </a:rPr>
              <a:t>r</a:t>
            </a:r>
            <a:r>
              <a:rPr sz="1900" spc="-30" dirty="0">
                <a:latin typeface="Arial MT"/>
                <a:cs typeface="Arial MT"/>
              </a:rPr>
              <a:t>t</a:t>
            </a:r>
            <a:r>
              <a:rPr sz="1900" dirty="0">
                <a:latin typeface="Arial MT"/>
                <a:cs typeface="Arial MT"/>
              </a:rPr>
              <a:t>y</a:t>
            </a:r>
            <a:endParaRPr sz="1900">
              <a:latin typeface="Arial MT"/>
              <a:cs typeface="Arial MT"/>
            </a:endParaRPr>
          </a:p>
        </p:txBody>
      </p: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9671" y="2798064"/>
            <a:ext cx="1008887" cy="1008888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951991" y="3842511"/>
            <a:ext cx="181102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110" dirty="0">
                <a:latin typeface="Arial MT"/>
                <a:cs typeface="Arial MT"/>
              </a:rPr>
              <a:t>AWSCodeCommit</a:t>
            </a:r>
            <a:endParaRPr sz="1900">
              <a:latin typeface="Arial MT"/>
              <a:cs typeface="Arial MT"/>
            </a:endParaRPr>
          </a:p>
        </p:txBody>
      </p:sp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92936" y="2791966"/>
            <a:ext cx="987551" cy="987551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3856099" y="3842511"/>
            <a:ext cx="152654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110" dirty="0">
                <a:latin typeface="Arial MT"/>
                <a:cs typeface="Arial MT"/>
              </a:rPr>
              <a:t>AWSCodeBuild</a:t>
            </a:r>
            <a:endParaRPr sz="1900">
              <a:latin typeface="Arial MT"/>
              <a:cs typeface="Arial MT"/>
            </a:endParaRPr>
          </a:p>
        </p:txBody>
      </p:sp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26990" y="2791966"/>
            <a:ext cx="1008888" cy="1008886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11212369" y="3949191"/>
            <a:ext cx="121539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0660">
              <a:lnSpc>
                <a:spcPct val="100000"/>
              </a:lnSpc>
              <a:spcBef>
                <a:spcPts val="100"/>
              </a:spcBef>
            </a:pPr>
            <a:r>
              <a:rPr sz="1900" spc="-95" dirty="0">
                <a:latin typeface="Arial MT"/>
                <a:cs typeface="Arial MT"/>
              </a:rPr>
              <a:t>Amazon </a:t>
            </a:r>
            <a:r>
              <a:rPr sz="1900" spc="-90" dirty="0">
                <a:latin typeface="Arial MT"/>
                <a:cs typeface="Arial MT"/>
              </a:rPr>
              <a:t> Cl</a:t>
            </a:r>
            <a:r>
              <a:rPr sz="1900" spc="-85" dirty="0">
                <a:latin typeface="Arial MT"/>
                <a:cs typeface="Arial MT"/>
              </a:rPr>
              <a:t>ou</a:t>
            </a:r>
            <a:r>
              <a:rPr sz="1900" spc="-90" dirty="0">
                <a:latin typeface="Arial MT"/>
                <a:cs typeface="Arial MT"/>
              </a:rPr>
              <a:t>d</a:t>
            </a:r>
            <a:r>
              <a:rPr sz="1900" spc="-315" dirty="0">
                <a:latin typeface="Arial MT"/>
                <a:cs typeface="Arial MT"/>
              </a:rPr>
              <a:t>W</a:t>
            </a:r>
            <a:r>
              <a:rPr sz="1900" spc="-145" dirty="0">
                <a:latin typeface="Arial MT"/>
                <a:cs typeface="Arial MT"/>
              </a:rPr>
              <a:t>a</a:t>
            </a:r>
            <a:r>
              <a:rPr sz="1900" spc="90" dirty="0">
                <a:latin typeface="Arial MT"/>
                <a:cs typeface="Arial MT"/>
              </a:rPr>
              <a:t>t</a:t>
            </a:r>
            <a:r>
              <a:rPr sz="1900" spc="-95" dirty="0">
                <a:latin typeface="Arial MT"/>
                <a:cs typeface="Arial MT"/>
              </a:rPr>
              <a:t>ch</a:t>
            </a:r>
            <a:endParaRPr sz="1900">
              <a:latin typeface="Arial MT"/>
              <a:cs typeface="Arial MT"/>
            </a:endParaRPr>
          </a:p>
        </p:txBody>
      </p:sp>
      <p:pic>
        <p:nvPicPr>
          <p:cNvPr id="30" name="object 3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71614" y="2895442"/>
            <a:ext cx="1059178" cy="1060702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843533" y="4275187"/>
            <a:ext cx="12231370" cy="3035935"/>
            <a:chOff x="843533" y="4275187"/>
            <a:chExt cx="12231370" cy="3035935"/>
          </a:xfrm>
        </p:grpSpPr>
        <p:sp>
          <p:nvSpPr>
            <p:cNvPr id="32" name="object 32"/>
            <p:cNvSpPr/>
            <p:nvPr/>
          </p:nvSpPr>
          <p:spPr>
            <a:xfrm>
              <a:off x="843534" y="4275187"/>
              <a:ext cx="5069840" cy="1094740"/>
            </a:xfrm>
            <a:custGeom>
              <a:avLst/>
              <a:gdLst/>
              <a:ahLst/>
              <a:cxnLst/>
              <a:rect l="l" t="t" r="r" b="b"/>
              <a:pathLst>
                <a:path w="5069840" h="1094739">
                  <a:moveTo>
                    <a:pt x="4597301" y="0"/>
                  </a:moveTo>
                  <a:lnTo>
                    <a:pt x="4597301" y="273558"/>
                  </a:lnTo>
                  <a:lnTo>
                    <a:pt x="0" y="273558"/>
                  </a:lnTo>
                  <a:lnTo>
                    <a:pt x="0" y="820674"/>
                  </a:lnTo>
                  <a:lnTo>
                    <a:pt x="4597301" y="820674"/>
                  </a:lnTo>
                  <a:lnTo>
                    <a:pt x="4597301" y="1094233"/>
                  </a:lnTo>
                  <a:lnTo>
                    <a:pt x="5069257" y="547114"/>
                  </a:lnTo>
                  <a:lnTo>
                    <a:pt x="4597301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2888" y="4696636"/>
              <a:ext cx="2416562" cy="25183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843533" y="5336729"/>
              <a:ext cx="12231370" cy="1092835"/>
            </a:xfrm>
            <a:custGeom>
              <a:avLst/>
              <a:gdLst/>
              <a:ahLst/>
              <a:cxnLst/>
              <a:rect l="l" t="t" r="r" b="b"/>
              <a:pathLst>
                <a:path w="12231369" h="1092835">
                  <a:moveTo>
                    <a:pt x="11742700" y="0"/>
                  </a:moveTo>
                  <a:lnTo>
                    <a:pt x="11742700" y="273176"/>
                  </a:lnTo>
                  <a:lnTo>
                    <a:pt x="0" y="273176"/>
                  </a:lnTo>
                  <a:lnTo>
                    <a:pt x="0" y="819531"/>
                  </a:lnTo>
                  <a:lnTo>
                    <a:pt x="11742700" y="819531"/>
                  </a:lnTo>
                  <a:lnTo>
                    <a:pt x="11742700" y="1092709"/>
                  </a:lnTo>
                  <a:lnTo>
                    <a:pt x="12230760" y="546354"/>
                  </a:lnTo>
                  <a:lnTo>
                    <a:pt x="11742700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58031" y="5737668"/>
              <a:ext cx="2950756" cy="26149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71487" y="6455664"/>
              <a:ext cx="854963" cy="85496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5769" y="5740397"/>
              <a:ext cx="2445423" cy="261493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8993607" y="3964940"/>
            <a:ext cx="708660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z="1800" spc="-5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35" dirty="0">
                <a:latin typeface="Calibri"/>
                <a:cs typeface="Calibri"/>
              </a:rPr>
              <a:t>g</a:t>
            </a:r>
            <a:r>
              <a:rPr sz="1800" spc="-2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  or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ECS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9" name="object 3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827007" y="2886455"/>
            <a:ext cx="1060703" cy="1063752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6076313" y="7324849"/>
            <a:ext cx="1835150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00"/>
              </a:lnSpc>
            </a:pPr>
            <a:r>
              <a:rPr sz="1900" spc="-320" dirty="0">
                <a:latin typeface="Arial MT"/>
                <a:cs typeface="Arial MT"/>
              </a:rPr>
              <a:t>A</a:t>
            </a:r>
            <a:r>
              <a:rPr sz="1900" spc="-250" dirty="0">
                <a:latin typeface="Arial MT"/>
                <a:cs typeface="Arial MT"/>
              </a:rPr>
              <a:t>W</a:t>
            </a:r>
            <a:r>
              <a:rPr sz="1900" spc="120" dirty="0">
                <a:latin typeface="Arial MT"/>
                <a:cs typeface="Arial MT"/>
              </a:rPr>
              <a:t>S</a:t>
            </a:r>
            <a:r>
              <a:rPr sz="1900" spc="-90" dirty="0">
                <a:latin typeface="Arial MT"/>
                <a:cs typeface="Arial MT"/>
              </a:rPr>
              <a:t>C</a:t>
            </a:r>
            <a:r>
              <a:rPr sz="1900" spc="-85" dirty="0">
                <a:latin typeface="Arial MT"/>
                <a:cs typeface="Arial MT"/>
              </a:rPr>
              <a:t>ode</a:t>
            </a:r>
            <a:r>
              <a:rPr sz="1900" spc="-95" dirty="0">
                <a:latin typeface="Arial MT"/>
                <a:cs typeface="Arial MT"/>
              </a:rPr>
              <a:t>P</a:t>
            </a:r>
            <a:r>
              <a:rPr sz="1900" spc="-90" dirty="0">
                <a:latin typeface="Arial MT"/>
                <a:cs typeface="Arial MT"/>
              </a:rPr>
              <a:t>i</a:t>
            </a:r>
            <a:r>
              <a:rPr sz="1900" spc="-85" dirty="0">
                <a:latin typeface="Arial MT"/>
                <a:cs typeface="Arial MT"/>
              </a:rPr>
              <a:t>pe</a:t>
            </a:r>
            <a:r>
              <a:rPr sz="1900" spc="-90" dirty="0">
                <a:latin typeface="Arial MT"/>
                <a:cs typeface="Arial MT"/>
              </a:rPr>
              <a:t>li</a:t>
            </a:r>
            <a:r>
              <a:rPr sz="1900" spc="-85" dirty="0">
                <a:latin typeface="Arial MT"/>
                <a:cs typeface="Arial MT"/>
              </a:rPr>
              <a:t>n</a:t>
            </a:r>
            <a:r>
              <a:rPr sz="1900" dirty="0">
                <a:latin typeface="Arial MT"/>
                <a:cs typeface="Arial MT"/>
              </a:rPr>
              <a:t>e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3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2867" y="1724151"/>
            <a:ext cx="9559290" cy="532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87020" algn="l"/>
              </a:tabLst>
            </a:pPr>
            <a:r>
              <a:rPr sz="3100" spc="-40" dirty="0">
                <a:latin typeface="Calibri"/>
                <a:cs typeface="Calibri"/>
              </a:rPr>
              <a:t>Fargate</a:t>
            </a:r>
            <a:r>
              <a:rPr sz="3100" spc="-1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&amp;</a:t>
            </a:r>
            <a:r>
              <a:rPr sz="3100" spc="-15" dirty="0">
                <a:latin typeface="Calibri"/>
                <a:cs typeface="Calibri"/>
              </a:rPr>
              <a:t> ECS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-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spc="-25" dirty="0">
                <a:latin typeface="Calibri"/>
                <a:cs typeface="Calibri"/>
              </a:rPr>
              <a:t>First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Steps</a:t>
            </a:r>
            <a:endParaRPr sz="31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0"/>
              </a:spcBef>
              <a:buFont typeface="Arial MT"/>
              <a:buChar char="•"/>
              <a:tabLst>
                <a:tab pos="287020" algn="l"/>
              </a:tabLst>
            </a:pPr>
            <a:r>
              <a:rPr sz="3100" spc="-20" dirty="0">
                <a:latin typeface="Calibri"/>
                <a:cs typeface="Calibri"/>
              </a:rPr>
              <a:t>Docker</a:t>
            </a:r>
            <a:r>
              <a:rPr sz="3100" spc="-4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Fundamentals</a:t>
            </a:r>
            <a:endParaRPr sz="31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87020" algn="l"/>
              </a:tabLst>
            </a:pPr>
            <a:r>
              <a:rPr sz="3100" spc="-40" dirty="0">
                <a:latin typeface="Calibri"/>
                <a:cs typeface="Calibri"/>
              </a:rPr>
              <a:t>Fargate</a:t>
            </a:r>
            <a:r>
              <a:rPr sz="3100" spc="-2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&amp;</a:t>
            </a:r>
            <a:r>
              <a:rPr sz="3100" spc="-20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ECS</a:t>
            </a:r>
            <a:r>
              <a:rPr sz="3100" spc="-20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Fundamentals</a:t>
            </a:r>
            <a:endParaRPr sz="31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5"/>
              </a:spcBef>
              <a:buFont typeface="Arial MT"/>
              <a:buChar char="•"/>
              <a:tabLst>
                <a:tab pos="287020" algn="l"/>
              </a:tabLst>
            </a:pPr>
            <a:r>
              <a:rPr sz="3100" spc="-15" dirty="0">
                <a:latin typeface="Calibri"/>
                <a:cs typeface="Calibri"/>
              </a:rPr>
              <a:t>ECR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– </a:t>
            </a:r>
            <a:r>
              <a:rPr sz="3100" spc="-10" dirty="0">
                <a:latin typeface="Calibri"/>
                <a:cs typeface="Calibri"/>
              </a:rPr>
              <a:t>Elastic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Container Registry</a:t>
            </a:r>
            <a:endParaRPr sz="31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0"/>
              </a:spcBef>
              <a:buFont typeface="Arial MT"/>
              <a:buChar char="•"/>
              <a:tabLst>
                <a:tab pos="287020" algn="l"/>
              </a:tabLst>
            </a:pPr>
            <a:r>
              <a:rPr sz="3100" spc="-5" dirty="0">
                <a:latin typeface="Calibri"/>
                <a:cs typeface="Calibri"/>
              </a:rPr>
              <a:t>Load</a:t>
            </a:r>
            <a:r>
              <a:rPr sz="3100" spc="-2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Balancing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&amp;</a:t>
            </a:r>
            <a:r>
              <a:rPr sz="3100" spc="-1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Service</a:t>
            </a:r>
            <a:r>
              <a:rPr sz="3100" spc="-1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Autoscaling</a:t>
            </a:r>
            <a:endParaRPr sz="31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87020" algn="l"/>
              </a:tabLst>
            </a:pPr>
            <a:r>
              <a:rPr sz="3100" spc="-10" dirty="0">
                <a:latin typeface="Calibri"/>
                <a:cs typeface="Calibri"/>
              </a:rPr>
              <a:t>Continuous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Integration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&amp;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Continuous</a:t>
            </a:r>
            <a:r>
              <a:rPr sz="3100" spc="-5" dirty="0">
                <a:latin typeface="Calibri"/>
                <a:cs typeface="Calibri"/>
              </a:rPr>
              <a:t> Delivery</a:t>
            </a:r>
            <a:endParaRPr sz="31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5"/>
              </a:spcBef>
              <a:buFont typeface="Arial MT"/>
              <a:buChar char="•"/>
              <a:tabLst>
                <a:tab pos="287020" algn="l"/>
              </a:tabLst>
            </a:pPr>
            <a:r>
              <a:rPr sz="3100" spc="-10" dirty="0">
                <a:latin typeface="Calibri"/>
                <a:cs typeface="Calibri"/>
              </a:rPr>
              <a:t>Microservices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Deployment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without</a:t>
            </a:r>
            <a:r>
              <a:rPr sz="3100" dirty="0">
                <a:latin typeface="Calibri"/>
                <a:cs typeface="Calibri"/>
              </a:rPr>
              <a:t> Service</a:t>
            </a:r>
            <a:r>
              <a:rPr sz="3100" spc="-10" dirty="0">
                <a:latin typeface="Calibri"/>
                <a:cs typeface="Calibri"/>
              </a:rPr>
              <a:t> Discovery</a:t>
            </a:r>
            <a:endParaRPr sz="31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0"/>
              </a:spcBef>
              <a:buFont typeface="Arial MT"/>
              <a:buChar char="•"/>
              <a:tabLst>
                <a:tab pos="287020" algn="l"/>
              </a:tabLst>
            </a:pPr>
            <a:r>
              <a:rPr sz="3100" spc="-10" dirty="0">
                <a:latin typeface="Calibri"/>
                <a:cs typeface="Calibri"/>
              </a:rPr>
              <a:t>Microservices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Deployment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with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Service </a:t>
            </a:r>
            <a:r>
              <a:rPr sz="3100" spc="-10" dirty="0">
                <a:latin typeface="Calibri"/>
                <a:cs typeface="Calibri"/>
              </a:rPr>
              <a:t>Discovery</a:t>
            </a:r>
            <a:endParaRPr sz="31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87020" algn="l"/>
              </a:tabLst>
            </a:pPr>
            <a:r>
              <a:rPr sz="3100" spc="-10" dirty="0">
                <a:latin typeface="Calibri"/>
                <a:cs typeface="Calibri"/>
              </a:rPr>
              <a:t>Microservices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Deployment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with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50" dirty="0">
                <a:latin typeface="Calibri"/>
                <a:cs typeface="Calibri"/>
              </a:rPr>
              <a:t>AWS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App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Mesh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and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40" dirty="0">
                <a:latin typeface="Calibri"/>
                <a:cs typeface="Calibri"/>
              </a:rPr>
              <a:t>X-Ray</a:t>
            </a:r>
            <a:endParaRPr sz="31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5"/>
              </a:spcBef>
              <a:buFont typeface="Arial MT"/>
              <a:buChar char="•"/>
              <a:tabLst>
                <a:tab pos="287020" algn="l"/>
              </a:tabLst>
            </a:pPr>
            <a:r>
              <a:rPr sz="3100" spc="-10" dirty="0">
                <a:latin typeface="Calibri"/>
                <a:cs typeface="Calibri"/>
              </a:rPr>
              <a:t>Microservices</a:t>
            </a:r>
            <a:r>
              <a:rPr sz="3100" spc="-5" dirty="0">
                <a:latin typeface="Calibri"/>
                <a:cs typeface="Calibri"/>
              </a:rPr>
              <a:t> Canary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Deployment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with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50" dirty="0">
                <a:latin typeface="Calibri"/>
                <a:cs typeface="Calibri"/>
              </a:rPr>
              <a:t>AWS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App</a:t>
            </a:r>
            <a:r>
              <a:rPr sz="3100" spc="-10" dirty="0">
                <a:latin typeface="Calibri"/>
                <a:cs typeface="Calibri"/>
              </a:rPr>
              <a:t> Mesh</a:t>
            </a:r>
            <a:endParaRPr sz="31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0"/>
              </a:spcBef>
              <a:buFont typeface="Arial MT"/>
              <a:buChar char="•"/>
              <a:tabLst>
                <a:tab pos="287020" algn="l"/>
              </a:tabLst>
            </a:pPr>
            <a:r>
              <a:rPr sz="3100" spc="-10" dirty="0">
                <a:latin typeface="Calibri"/>
                <a:cs typeface="Calibri"/>
              </a:rPr>
              <a:t>CloudFormation</a:t>
            </a:r>
            <a:r>
              <a:rPr sz="3100" spc="-15" dirty="0">
                <a:latin typeface="Calibri"/>
                <a:cs typeface="Calibri"/>
              </a:rPr>
              <a:t> </a:t>
            </a:r>
            <a:r>
              <a:rPr sz="3100" spc="-25" dirty="0">
                <a:latin typeface="Calibri"/>
                <a:cs typeface="Calibri"/>
              </a:rPr>
              <a:t>for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spc="-40" dirty="0">
                <a:latin typeface="Calibri"/>
                <a:cs typeface="Calibri"/>
              </a:rPr>
              <a:t>Fargate</a:t>
            </a:r>
            <a:r>
              <a:rPr sz="3100" spc="-10" dirty="0">
                <a:latin typeface="Calibri"/>
                <a:cs typeface="Calibri"/>
              </a:rPr>
              <a:t> Deployments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3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94534" y="362712"/>
            <a:ext cx="403860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300" b="0" spc="-25" dirty="0">
                <a:latin typeface="Calibri Light"/>
                <a:cs typeface="Calibri Light"/>
              </a:rPr>
              <a:t>Course</a:t>
            </a:r>
            <a:r>
              <a:rPr sz="5300" b="0" spc="-65" dirty="0">
                <a:latin typeface="Calibri Light"/>
                <a:cs typeface="Calibri Light"/>
              </a:rPr>
              <a:t> </a:t>
            </a:r>
            <a:r>
              <a:rPr sz="5300" b="0" spc="-5" dirty="0">
                <a:latin typeface="Calibri Light"/>
                <a:cs typeface="Calibri Light"/>
              </a:rPr>
              <a:t>Outline</a:t>
            </a:r>
            <a:endParaRPr sz="53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2233" y="3614300"/>
            <a:ext cx="5062220" cy="832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300" b="0" spc="-20" dirty="0">
                <a:latin typeface="Calibri Light"/>
                <a:cs typeface="Calibri Light"/>
              </a:rPr>
              <a:t>AWS</a:t>
            </a:r>
            <a:r>
              <a:rPr sz="5300" b="0" spc="-25" dirty="0">
                <a:latin typeface="Calibri Light"/>
                <a:cs typeface="Calibri Light"/>
              </a:rPr>
              <a:t> </a:t>
            </a:r>
            <a:r>
              <a:rPr sz="5300" b="0" spc="50" dirty="0">
                <a:latin typeface="Calibri Light"/>
                <a:cs typeface="Calibri Light"/>
              </a:rPr>
              <a:t>CodeCommit</a:t>
            </a:r>
            <a:endParaRPr sz="53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19288" y="1289303"/>
            <a:ext cx="5318759" cy="531876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3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2867" y="1695195"/>
            <a:ext cx="11988165" cy="403987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820"/>
              </a:spcBef>
              <a:buFont typeface="Arial MT"/>
              <a:buChar char="•"/>
              <a:tabLst>
                <a:tab pos="287020" algn="l"/>
              </a:tabLst>
            </a:pPr>
            <a:r>
              <a:rPr sz="3400" spc="-40" dirty="0">
                <a:solidFill>
                  <a:srgbClr val="0070C0"/>
                </a:solidFill>
                <a:latin typeface="Calibri"/>
                <a:cs typeface="Calibri"/>
              </a:rPr>
              <a:t>Version</a:t>
            </a:r>
            <a:r>
              <a:rPr sz="3400" spc="-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400" spc="-20" dirty="0">
                <a:solidFill>
                  <a:srgbClr val="0070C0"/>
                </a:solidFill>
                <a:latin typeface="Calibri"/>
                <a:cs typeface="Calibri"/>
              </a:rPr>
              <a:t>Control </a:t>
            </a:r>
            <a:r>
              <a:rPr sz="3400" dirty="0">
                <a:solidFill>
                  <a:srgbClr val="0070C0"/>
                </a:solidFill>
                <a:latin typeface="Calibri"/>
                <a:cs typeface="Calibri"/>
              </a:rPr>
              <a:t>Service</a:t>
            </a:r>
            <a:r>
              <a:rPr sz="3400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400" spc="-20" dirty="0">
                <a:latin typeface="Calibri"/>
                <a:cs typeface="Calibri"/>
              </a:rPr>
              <a:t>hosted</a:t>
            </a:r>
            <a:r>
              <a:rPr sz="3400" spc="-10" dirty="0">
                <a:latin typeface="Calibri"/>
                <a:cs typeface="Calibri"/>
              </a:rPr>
              <a:t> by </a:t>
            </a:r>
            <a:r>
              <a:rPr sz="3400" spc="-55" dirty="0">
                <a:latin typeface="Calibri"/>
                <a:cs typeface="Calibri"/>
              </a:rPr>
              <a:t>AWS</a:t>
            </a:r>
            <a:endParaRPr sz="3400">
              <a:latin typeface="Calibri"/>
              <a:cs typeface="Calibri"/>
            </a:endParaRPr>
          </a:p>
          <a:p>
            <a:pPr marL="286385" marR="316865" indent="-274320">
              <a:lnSpc>
                <a:spcPts val="3700"/>
              </a:lnSpc>
              <a:spcBef>
                <a:spcPts val="1160"/>
              </a:spcBef>
              <a:buFont typeface="Arial MT"/>
              <a:buChar char="•"/>
              <a:tabLst>
                <a:tab pos="287020" algn="l"/>
              </a:tabLst>
            </a:pPr>
            <a:r>
              <a:rPr sz="3400" spc="-65" dirty="0">
                <a:latin typeface="Calibri"/>
                <a:cs typeface="Calibri"/>
              </a:rPr>
              <a:t>We</a:t>
            </a:r>
            <a:r>
              <a:rPr sz="3400" spc="-10" dirty="0">
                <a:latin typeface="Calibri"/>
                <a:cs typeface="Calibri"/>
              </a:rPr>
              <a:t> </a:t>
            </a:r>
            <a:r>
              <a:rPr sz="3400" spc="-15" dirty="0">
                <a:latin typeface="Calibri"/>
                <a:cs typeface="Calibri"/>
              </a:rPr>
              <a:t>can</a:t>
            </a:r>
            <a:r>
              <a:rPr sz="3400" spc="5" dirty="0">
                <a:latin typeface="Calibri"/>
                <a:cs typeface="Calibri"/>
              </a:rPr>
              <a:t> </a:t>
            </a:r>
            <a:r>
              <a:rPr sz="3400" spc="-20" dirty="0">
                <a:latin typeface="Calibri"/>
                <a:cs typeface="Calibri"/>
              </a:rPr>
              <a:t>privately</a:t>
            </a:r>
            <a:r>
              <a:rPr sz="3400" spc="-5" dirty="0">
                <a:latin typeface="Calibri"/>
                <a:cs typeface="Calibri"/>
              </a:rPr>
              <a:t> </a:t>
            </a:r>
            <a:r>
              <a:rPr sz="3400" spc="-30" dirty="0">
                <a:latin typeface="Calibri"/>
                <a:cs typeface="Calibri"/>
              </a:rPr>
              <a:t>store</a:t>
            </a:r>
            <a:r>
              <a:rPr sz="3400" spc="-5" dirty="0">
                <a:latin typeface="Calibri"/>
                <a:cs typeface="Calibri"/>
              </a:rPr>
              <a:t> and</a:t>
            </a:r>
            <a:r>
              <a:rPr sz="3400" dirty="0">
                <a:latin typeface="Calibri"/>
                <a:cs typeface="Calibri"/>
              </a:rPr>
              <a:t> </a:t>
            </a:r>
            <a:r>
              <a:rPr sz="3400" spc="-10" dirty="0">
                <a:latin typeface="Calibri"/>
                <a:cs typeface="Calibri"/>
              </a:rPr>
              <a:t>manage</a:t>
            </a:r>
            <a:r>
              <a:rPr sz="3400" spc="-5" dirty="0">
                <a:latin typeface="Calibri"/>
                <a:cs typeface="Calibri"/>
              </a:rPr>
              <a:t> </a:t>
            </a:r>
            <a:r>
              <a:rPr sz="3400" spc="-10" dirty="0">
                <a:latin typeface="Calibri"/>
                <a:cs typeface="Calibri"/>
              </a:rPr>
              <a:t>documents,</a:t>
            </a:r>
            <a:r>
              <a:rPr sz="3400" dirty="0">
                <a:latin typeface="Calibri"/>
                <a:cs typeface="Calibri"/>
              </a:rPr>
              <a:t> </a:t>
            </a:r>
            <a:r>
              <a:rPr sz="3400" spc="-15" dirty="0">
                <a:solidFill>
                  <a:srgbClr val="0070C0"/>
                </a:solidFill>
                <a:latin typeface="Calibri"/>
                <a:cs typeface="Calibri"/>
              </a:rPr>
              <a:t>source</a:t>
            </a:r>
            <a:r>
              <a:rPr sz="34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400" spc="-15" dirty="0">
                <a:solidFill>
                  <a:srgbClr val="0070C0"/>
                </a:solidFill>
                <a:latin typeface="Calibri"/>
                <a:cs typeface="Calibri"/>
              </a:rPr>
              <a:t>code</a:t>
            </a:r>
            <a:r>
              <a:rPr sz="3400" spc="-15" dirty="0">
                <a:latin typeface="Calibri"/>
                <a:cs typeface="Calibri"/>
              </a:rPr>
              <a:t>,</a:t>
            </a:r>
            <a:r>
              <a:rPr sz="3400" dirty="0">
                <a:latin typeface="Calibri"/>
                <a:cs typeface="Calibri"/>
              </a:rPr>
              <a:t> </a:t>
            </a:r>
            <a:r>
              <a:rPr sz="3400" spc="-5" dirty="0">
                <a:latin typeface="Calibri"/>
                <a:cs typeface="Calibri"/>
              </a:rPr>
              <a:t>and </a:t>
            </a:r>
            <a:r>
              <a:rPr sz="3400" spc="-750" dirty="0">
                <a:latin typeface="Calibri"/>
                <a:cs typeface="Calibri"/>
              </a:rPr>
              <a:t> </a:t>
            </a:r>
            <a:r>
              <a:rPr sz="3400" spc="-5" dirty="0">
                <a:latin typeface="Calibri"/>
                <a:cs typeface="Calibri"/>
              </a:rPr>
              <a:t>binary</a:t>
            </a:r>
            <a:r>
              <a:rPr sz="3400" spc="-15" dirty="0">
                <a:latin typeface="Calibri"/>
                <a:cs typeface="Calibri"/>
              </a:rPr>
              <a:t> </a:t>
            </a:r>
            <a:r>
              <a:rPr sz="3400" spc="-10" dirty="0">
                <a:latin typeface="Calibri"/>
                <a:cs typeface="Calibri"/>
              </a:rPr>
              <a:t>files</a:t>
            </a:r>
            <a:endParaRPr sz="34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87020" algn="l"/>
              </a:tabLst>
            </a:pPr>
            <a:r>
              <a:rPr sz="3400" spc="-15" dirty="0">
                <a:solidFill>
                  <a:srgbClr val="0070C0"/>
                </a:solidFill>
                <a:latin typeface="Calibri"/>
                <a:cs typeface="Calibri"/>
              </a:rPr>
              <a:t>Secure</a:t>
            </a:r>
            <a:r>
              <a:rPr sz="3400" spc="-2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400" dirty="0">
                <a:solidFill>
                  <a:srgbClr val="0070C0"/>
                </a:solidFill>
                <a:latin typeface="Calibri"/>
                <a:cs typeface="Calibri"/>
              </a:rPr>
              <a:t>&amp;</a:t>
            </a:r>
            <a:r>
              <a:rPr sz="3400" spc="-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0070C0"/>
                </a:solidFill>
                <a:latin typeface="Calibri"/>
                <a:cs typeface="Calibri"/>
              </a:rPr>
              <a:t>highly</a:t>
            </a:r>
            <a:r>
              <a:rPr sz="3400" spc="-2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0070C0"/>
                </a:solidFill>
                <a:latin typeface="Calibri"/>
                <a:cs typeface="Calibri"/>
              </a:rPr>
              <a:t>scalable</a:t>
            </a:r>
            <a:endParaRPr sz="3400">
              <a:latin typeface="Calibri"/>
              <a:cs typeface="Calibri"/>
            </a:endParaRPr>
          </a:p>
          <a:p>
            <a:pPr marL="286385" marR="349250" indent="-274320">
              <a:lnSpc>
                <a:spcPts val="3600"/>
              </a:lnSpc>
              <a:spcBef>
                <a:spcPts val="1335"/>
              </a:spcBef>
              <a:buFont typeface="Arial MT"/>
              <a:buChar char="•"/>
              <a:tabLst>
                <a:tab pos="287020" algn="l"/>
              </a:tabLst>
            </a:pPr>
            <a:r>
              <a:rPr sz="3400" spc="-5" dirty="0">
                <a:latin typeface="Calibri"/>
                <a:cs typeface="Calibri"/>
              </a:rPr>
              <a:t>Supports</a:t>
            </a:r>
            <a:r>
              <a:rPr sz="3400" spc="-10" dirty="0">
                <a:latin typeface="Calibri"/>
                <a:cs typeface="Calibri"/>
              </a:rPr>
              <a:t> </a:t>
            </a:r>
            <a:r>
              <a:rPr sz="3400" spc="-20" dirty="0">
                <a:latin typeface="Calibri"/>
                <a:cs typeface="Calibri"/>
              </a:rPr>
              <a:t>standard</a:t>
            </a:r>
            <a:r>
              <a:rPr sz="3400" dirty="0">
                <a:latin typeface="Calibri"/>
                <a:cs typeface="Calibri"/>
              </a:rPr>
              <a:t> </a:t>
            </a:r>
            <a:r>
              <a:rPr sz="3400" spc="-10" dirty="0">
                <a:latin typeface="Calibri"/>
                <a:cs typeface="Calibri"/>
              </a:rPr>
              <a:t>functionality</a:t>
            </a:r>
            <a:r>
              <a:rPr sz="3400" spc="-5" dirty="0">
                <a:latin typeface="Calibri"/>
                <a:cs typeface="Calibri"/>
              </a:rPr>
              <a:t> of</a:t>
            </a:r>
            <a:r>
              <a:rPr sz="3400" spc="15" dirty="0">
                <a:latin typeface="Calibri"/>
                <a:cs typeface="Calibri"/>
              </a:rPr>
              <a:t> </a:t>
            </a:r>
            <a:r>
              <a:rPr sz="3400" dirty="0">
                <a:solidFill>
                  <a:srgbClr val="0070C0"/>
                </a:solidFill>
                <a:latin typeface="Calibri"/>
                <a:cs typeface="Calibri"/>
              </a:rPr>
              <a:t>Git</a:t>
            </a:r>
            <a:r>
              <a:rPr sz="3400" spc="-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400" spc="-10" dirty="0">
                <a:latin typeface="Calibri"/>
                <a:cs typeface="Calibri"/>
              </a:rPr>
              <a:t>(CodeCommit</a:t>
            </a:r>
            <a:r>
              <a:rPr sz="3400" dirty="0">
                <a:latin typeface="Calibri"/>
                <a:cs typeface="Calibri"/>
              </a:rPr>
              <a:t> </a:t>
            </a:r>
            <a:r>
              <a:rPr sz="3400" spc="-5" dirty="0">
                <a:latin typeface="Calibri"/>
                <a:cs typeface="Calibri"/>
              </a:rPr>
              <a:t>supports</a:t>
            </a:r>
            <a:r>
              <a:rPr sz="3400" spc="-10" dirty="0">
                <a:latin typeface="Calibri"/>
                <a:cs typeface="Calibri"/>
              </a:rPr>
              <a:t> </a:t>
            </a:r>
            <a:r>
              <a:rPr sz="3400" spc="-5" dirty="0">
                <a:latin typeface="Calibri"/>
                <a:cs typeface="Calibri"/>
              </a:rPr>
              <a:t>Git </a:t>
            </a:r>
            <a:r>
              <a:rPr sz="3400" spc="-755" dirty="0">
                <a:latin typeface="Calibri"/>
                <a:cs typeface="Calibri"/>
              </a:rPr>
              <a:t> </a:t>
            </a:r>
            <a:r>
              <a:rPr sz="3400" spc="-20" dirty="0">
                <a:latin typeface="Calibri"/>
                <a:cs typeface="Calibri"/>
              </a:rPr>
              <a:t>versions </a:t>
            </a:r>
            <a:r>
              <a:rPr sz="3400" dirty="0">
                <a:latin typeface="Calibri"/>
                <a:cs typeface="Calibri"/>
              </a:rPr>
              <a:t>1.7.9</a:t>
            </a:r>
            <a:r>
              <a:rPr sz="3400" spc="-5" dirty="0">
                <a:latin typeface="Calibri"/>
                <a:cs typeface="Calibri"/>
              </a:rPr>
              <a:t> and </a:t>
            </a:r>
            <a:r>
              <a:rPr sz="3400" spc="-65" dirty="0">
                <a:latin typeface="Calibri"/>
                <a:cs typeface="Calibri"/>
              </a:rPr>
              <a:t>later.)</a:t>
            </a:r>
            <a:endParaRPr sz="34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87020" algn="l"/>
              </a:tabLst>
            </a:pPr>
            <a:r>
              <a:rPr sz="3400" spc="-5" dirty="0">
                <a:latin typeface="Calibri"/>
                <a:cs typeface="Calibri"/>
              </a:rPr>
              <a:t>Uses</a:t>
            </a:r>
            <a:r>
              <a:rPr sz="3400" spc="-20" dirty="0">
                <a:latin typeface="Calibri"/>
                <a:cs typeface="Calibri"/>
              </a:rPr>
              <a:t> </a:t>
            </a:r>
            <a:r>
              <a:rPr sz="3400" dirty="0">
                <a:latin typeface="Calibri"/>
                <a:cs typeface="Calibri"/>
              </a:rPr>
              <a:t>a</a:t>
            </a:r>
            <a:r>
              <a:rPr sz="3400" spc="-15" dirty="0">
                <a:latin typeface="Calibri"/>
                <a:cs typeface="Calibri"/>
              </a:rPr>
              <a:t> </a:t>
            </a:r>
            <a:r>
              <a:rPr sz="3400" spc="-25" dirty="0">
                <a:solidFill>
                  <a:srgbClr val="0070C0"/>
                </a:solidFill>
                <a:latin typeface="Calibri"/>
                <a:cs typeface="Calibri"/>
              </a:rPr>
              <a:t>static</a:t>
            </a:r>
            <a:r>
              <a:rPr sz="3400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0070C0"/>
                </a:solidFill>
                <a:latin typeface="Calibri"/>
                <a:cs typeface="Calibri"/>
              </a:rPr>
              <a:t>user name</a:t>
            </a:r>
            <a:r>
              <a:rPr sz="3400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0070C0"/>
                </a:solidFill>
                <a:latin typeface="Calibri"/>
                <a:cs typeface="Calibri"/>
              </a:rPr>
              <a:t>and </a:t>
            </a:r>
            <a:r>
              <a:rPr sz="3400" spc="-20" dirty="0">
                <a:solidFill>
                  <a:srgbClr val="0070C0"/>
                </a:solidFill>
                <a:latin typeface="Calibri"/>
                <a:cs typeface="Calibri"/>
              </a:rPr>
              <a:t>password</a:t>
            </a:r>
            <a:r>
              <a:rPr sz="3400" spc="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latin typeface="Calibri"/>
                <a:cs typeface="Calibri"/>
              </a:rPr>
              <a:t>in</a:t>
            </a:r>
            <a:r>
              <a:rPr sz="3400" spc="-10" dirty="0">
                <a:latin typeface="Calibri"/>
                <a:cs typeface="Calibri"/>
              </a:rPr>
              <a:t> </a:t>
            </a:r>
            <a:r>
              <a:rPr sz="3400" spc="-5" dirty="0">
                <a:latin typeface="Calibri"/>
                <a:cs typeface="Calibri"/>
              </a:rPr>
              <a:t>addition</a:t>
            </a:r>
            <a:r>
              <a:rPr sz="3400" spc="-10" dirty="0">
                <a:latin typeface="Calibri"/>
                <a:cs typeface="Calibri"/>
              </a:rPr>
              <a:t> </a:t>
            </a:r>
            <a:r>
              <a:rPr sz="3400" spc="-20" dirty="0">
                <a:latin typeface="Calibri"/>
                <a:cs typeface="Calibri"/>
              </a:rPr>
              <a:t>to</a:t>
            </a:r>
            <a:r>
              <a:rPr sz="3400" spc="-15" dirty="0">
                <a:latin typeface="Calibri"/>
                <a:cs typeface="Calibri"/>
              </a:rPr>
              <a:t> </a:t>
            </a:r>
            <a:r>
              <a:rPr sz="3400" spc="-20" dirty="0">
                <a:latin typeface="Calibri"/>
                <a:cs typeface="Calibri"/>
              </a:rPr>
              <a:t>standard</a:t>
            </a:r>
            <a:r>
              <a:rPr sz="3400" spc="-10" dirty="0">
                <a:latin typeface="Calibri"/>
                <a:cs typeface="Calibri"/>
              </a:rPr>
              <a:t> </a:t>
            </a:r>
            <a:r>
              <a:rPr sz="3400" spc="-5" dirty="0">
                <a:latin typeface="Calibri"/>
                <a:cs typeface="Calibri"/>
              </a:rPr>
              <a:t>SSH..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3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96457" y="368563"/>
            <a:ext cx="8838565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b="0" spc="-20" dirty="0">
                <a:latin typeface="Calibri Light"/>
                <a:cs typeface="Calibri Light"/>
              </a:rPr>
              <a:t>AWS</a:t>
            </a:r>
            <a:r>
              <a:rPr sz="5200" b="0" spc="20" dirty="0">
                <a:latin typeface="Calibri Light"/>
                <a:cs typeface="Calibri Light"/>
              </a:rPr>
              <a:t> </a:t>
            </a:r>
            <a:r>
              <a:rPr sz="5200" b="0" spc="50" dirty="0">
                <a:latin typeface="Calibri Light"/>
                <a:cs typeface="Calibri Light"/>
              </a:rPr>
              <a:t>CodeCommit</a:t>
            </a:r>
            <a:r>
              <a:rPr sz="5200" b="0" spc="20" dirty="0">
                <a:latin typeface="Calibri Light"/>
                <a:cs typeface="Calibri Light"/>
              </a:rPr>
              <a:t> </a:t>
            </a:r>
            <a:r>
              <a:rPr sz="5200" b="0" spc="30" dirty="0">
                <a:latin typeface="Calibri Light"/>
                <a:cs typeface="Calibri Light"/>
              </a:rPr>
              <a:t>-</a:t>
            </a:r>
            <a:r>
              <a:rPr sz="5200" b="0" spc="20" dirty="0">
                <a:latin typeface="Calibri Light"/>
                <a:cs typeface="Calibri Light"/>
              </a:rPr>
              <a:t> </a:t>
            </a:r>
            <a:r>
              <a:rPr sz="5200" b="0" spc="25" dirty="0">
                <a:latin typeface="Calibri Light"/>
                <a:cs typeface="Calibri Light"/>
              </a:rPr>
              <a:t>Introduction</a:t>
            </a:r>
            <a:endParaRPr sz="52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146" y="133868"/>
            <a:ext cx="12281535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b="0" spc="50" dirty="0">
                <a:latin typeface="Calibri Light"/>
                <a:cs typeface="Calibri Light"/>
              </a:rPr>
              <a:t>CodeCommit</a:t>
            </a:r>
            <a:r>
              <a:rPr sz="5200" b="0" spc="35" dirty="0">
                <a:latin typeface="Calibri Light"/>
                <a:cs typeface="Calibri Light"/>
              </a:rPr>
              <a:t> </a:t>
            </a:r>
            <a:r>
              <a:rPr sz="5200" b="0" spc="45" dirty="0">
                <a:latin typeface="Calibri Light"/>
                <a:cs typeface="Calibri Light"/>
              </a:rPr>
              <a:t>–</a:t>
            </a:r>
            <a:r>
              <a:rPr sz="5200" b="0" spc="25" dirty="0">
                <a:latin typeface="Calibri Light"/>
                <a:cs typeface="Calibri Light"/>
              </a:rPr>
              <a:t> </a:t>
            </a:r>
            <a:r>
              <a:rPr sz="5200" b="0" spc="15" dirty="0">
                <a:latin typeface="Calibri Light"/>
                <a:cs typeface="Calibri Light"/>
              </a:rPr>
              <a:t>Integration</a:t>
            </a:r>
            <a:r>
              <a:rPr sz="5200" b="0" spc="25" dirty="0">
                <a:latin typeface="Calibri Light"/>
                <a:cs typeface="Calibri Light"/>
              </a:rPr>
              <a:t> </a:t>
            </a:r>
            <a:r>
              <a:rPr sz="5200" b="0" spc="40" dirty="0">
                <a:latin typeface="Calibri Light"/>
                <a:cs typeface="Calibri Light"/>
              </a:rPr>
              <a:t>with</a:t>
            </a:r>
            <a:r>
              <a:rPr sz="5200" b="0" spc="25" dirty="0">
                <a:latin typeface="Calibri Light"/>
                <a:cs typeface="Calibri Light"/>
              </a:rPr>
              <a:t> </a:t>
            </a:r>
            <a:r>
              <a:rPr sz="5200" b="0" spc="-15" dirty="0">
                <a:latin typeface="Calibri Light"/>
                <a:cs typeface="Calibri Light"/>
              </a:rPr>
              <a:t>AWS</a:t>
            </a:r>
            <a:r>
              <a:rPr sz="5200" b="0" spc="25" dirty="0">
                <a:latin typeface="Calibri Light"/>
                <a:cs typeface="Calibri Light"/>
              </a:rPr>
              <a:t> </a:t>
            </a:r>
            <a:r>
              <a:rPr sz="5200" b="0" spc="45" dirty="0">
                <a:latin typeface="Calibri Light"/>
                <a:cs typeface="Calibri Light"/>
              </a:rPr>
              <a:t>Services</a:t>
            </a:r>
            <a:endParaRPr sz="52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31089" y="4282440"/>
            <a:ext cx="161099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35" dirty="0">
                <a:latin typeface="Calibri"/>
                <a:cs typeface="Calibri"/>
              </a:rPr>
              <a:t>AWS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CodeCommit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75104" y="1956816"/>
            <a:ext cx="10652760" cy="5218430"/>
            <a:chOff x="1975104" y="1956816"/>
            <a:chExt cx="10652760" cy="52184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3032" y="4020311"/>
              <a:ext cx="856487" cy="8564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5104" y="1984248"/>
              <a:ext cx="856488" cy="85648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82568" y="1965960"/>
              <a:ext cx="856488" cy="85648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78424" y="1965960"/>
              <a:ext cx="856487" cy="85648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87056" y="1965960"/>
              <a:ext cx="856488" cy="85648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77399" y="1956816"/>
              <a:ext cx="856488" cy="85648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631168" y="1984248"/>
              <a:ext cx="856487" cy="85648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06512" y="6318504"/>
              <a:ext cx="856488" cy="85648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771887" y="6318504"/>
              <a:ext cx="856488" cy="85648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771375" y="6275831"/>
              <a:ext cx="856487" cy="856488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770157" y="1636776"/>
            <a:ext cx="126746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75" dirty="0">
                <a:latin typeface="Calibri"/>
                <a:cs typeface="Calibri"/>
              </a:rPr>
              <a:t>A</a:t>
            </a:r>
            <a:r>
              <a:rPr sz="1700" spc="-20" dirty="0">
                <a:latin typeface="Calibri"/>
                <a:cs typeface="Calibri"/>
              </a:rPr>
              <a:t>W</a:t>
            </a:r>
            <a:r>
              <a:rPr sz="1700" dirty="0">
                <a:latin typeface="Calibri"/>
                <a:cs typeface="Calibri"/>
              </a:rPr>
              <a:t>S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CodeS</a:t>
            </a:r>
            <a:r>
              <a:rPr sz="1700" spc="-30" dirty="0">
                <a:latin typeface="Calibri"/>
                <a:cs typeface="Calibri"/>
              </a:rPr>
              <a:t>t</a:t>
            </a:r>
            <a:r>
              <a:rPr sz="1700" spc="-15" dirty="0">
                <a:latin typeface="Calibri"/>
                <a:cs typeface="Calibri"/>
              </a:rPr>
              <a:t>a</a:t>
            </a:r>
            <a:r>
              <a:rPr sz="1700" dirty="0">
                <a:latin typeface="Calibri"/>
                <a:cs typeface="Calibri"/>
              </a:rPr>
              <a:t>r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16530" y="1636776"/>
            <a:ext cx="136334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75" dirty="0">
                <a:latin typeface="Calibri"/>
                <a:cs typeface="Calibri"/>
              </a:rPr>
              <a:t>A</a:t>
            </a:r>
            <a:r>
              <a:rPr sz="1700" spc="-20" dirty="0">
                <a:latin typeface="Calibri"/>
                <a:cs typeface="Calibri"/>
              </a:rPr>
              <a:t>W</a:t>
            </a:r>
            <a:r>
              <a:rPr sz="1700" dirty="0">
                <a:latin typeface="Calibri"/>
                <a:cs typeface="Calibri"/>
              </a:rPr>
              <a:t>S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Code</a:t>
            </a:r>
            <a:r>
              <a:rPr sz="1700" spc="-15" dirty="0">
                <a:latin typeface="Calibri"/>
                <a:cs typeface="Calibri"/>
              </a:rPr>
              <a:t>B</a:t>
            </a:r>
            <a:r>
              <a:rPr sz="1700" spc="-10" dirty="0">
                <a:latin typeface="Calibri"/>
                <a:cs typeface="Calibri"/>
              </a:rPr>
              <a:t>u</a:t>
            </a:r>
            <a:r>
              <a:rPr sz="1700" spc="-5" dirty="0">
                <a:latin typeface="Calibri"/>
                <a:cs typeface="Calibri"/>
              </a:rPr>
              <a:t>il</a:t>
            </a:r>
            <a:r>
              <a:rPr sz="1700" dirty="0">
                <a:latin typeface="Calibri"/>
                <a:cs typeface="Calibri"/>
              </a:rPr>
              <a:t>d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96598" y="1636776"/>
            <a:ext cx="161925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75" dirty="0">
                <a:latin typeface="Calibri"/>
                <a:cs typeface="Calibri"/>
              </a:rPr>
              <a:t>A</a:t>
            </a:r>
            <a:r>
              <a:rPr sz="1700" spc="-20" dirty="0">
                <a:latin typeface="Calibri"/>
                <a:cs typeface="Calibri"/>
              </a:rPr>
              <a:t>W</a:t>
            </a:r>
            <a:r>
              <a:rPr sz="1700" dirty="0">
                <a:latin typeface="Calibri"/>
                <a:cs typeface="Calibri"/>
              </a:rPr>
              <a:t>S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Code</a:t>
            </a:r>
            <a:r>
              <a:rPr sz="1700" spc="-20" dirty="0">
                <a:latin typeface="Calibri"/>
                <a:cs typeface="Calibri"/>
              </a:rPr>
              <a:t>P</a:t>
            </a:r>
            <a:r>
              <a:rPr sz="1700" spc="-5" dirty="0">
                <a:latin typeface="Calibri"/>
                <a:cs typeface="Calibri"/>
              </a:rPr>
              <a:t>i</a:t>
            </a:r>
            <a:r>
              <a:rPr sz="1700" spc="-10" dirty="0">
                <a:latin typeface="Calibri"/>
                <a:cs typeface="Calibri"/>
              </a:rPr>
              <a:t>pe</a:t>
            </a:r>
            <a:r>
              <a:rPr sz="1700" spc="-5" dirty="0">
                <a:latin typeface="Calibri"/>
                <a:cs typeface="Calibri"/>
              </a:rPr>
              <a:t>li</a:t>
            </a:r>
            <a:r>
              <a:rPr sz="1700" spc="-10" dirty="0">
                <a:latin typeface="Calibri"/>
                <a:cs typeface="Calibri"/>
              </a:rPr>
              <a:t>n</a:t>
            </a:r>
            <a:r>
              <a:rPr sz="1700" dirty="0">
                <a:latin typeface="Calibri"/>
                <a:cs typeface="Calibri"/>
              </a:rPr>
              <a:t>e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71670" y="1636776"/>
            <a:ext cx="108775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75" dirty="0">
                <a:latin typeface="Calibri"/>
                <a:cs typeface="Calibri"/>
              </a:rPr>
              <a:t>A</a:t>
            </a:r>
            <a:r>
              <a:rPr sz="1700" spc="-20" dirty="0">
                <a:latin typeface="Calibri"/>
                <a:cs typeface="Calibri"/>
              </a:rPr>
              <a:t>W</a:t>
            </a:r>
            <a:r>
              <a:rPr sz="1700" dirty="0">
                <a:latin typeface="Calibri"/>
                <a:cs typeface="Calibri"/>
              </a:rPr>
              <a:t>S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</a:t>
            </a:r>
            <a:r>
              <a:rPr sz="1700" spc="-5" dirty="0">
                <a:latin typeface="Calibri"/>
                <a:cs typeface="Calibri"/>
              </a:rPr>
              <a:t>l</a:t>
            </a:r>
            <a:r>
              <a:rPr sz="1700" spc="-10" dirty="0">
                <a:latin typeface="Calibri"/>
                <a:cs typeface="Calibri"/>
              </a:rPr>
              <a:t>oud</a:t>
            </a:r>
            <a:r>
              <a:rPr sz="1700" dirty="0">
                <a:latin typeface="Calibri"/>
                <a:cs typeface="Calibri"/>
              </a:rPr>
              <a:t>9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533328" y="1636776"/>
            <a:ext cx="114554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75" dirty="0">
                <a:latin typeface="Calibri"/>
                <a:cs typeface="Calibri"/>
              </a:rPr>
              <a:t>A</a:t>
            </a:r>
            <a:r>
              <a:rPr sz="1700" spc="-20" dirty="0">
                <a:latin typeface="Calibri"/>
                <a:cs typeface="Calibri"/>
              </a:rPr>
              <a:t>W</a:t>
            </a:r>
            <a:r>
              <a:rPr sz="1700" dirty="0">
                <a:latin typeface="Calibri"/>
                <a:cs typeface="Calibri"/>
              </a:rPr>
              <a:t>S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</a:t>
            </a:r>
            <a:r>
              <a:rPr sz="1700" spc="-25" dirty="0">
                <a:latin typeface="Calibri"/>
                <a:cs typeface="Calibri"/>
              </a:rPr>
              <a:t>m</a:t>
            </a:r>
            <a:r>
              <a:rPr sz="1700" spc="-10" dirty="0">
                <a:latin typeface="Calibri"/>
                <a:cs typeface="Calibri"/>
              </a:rPr>
              <a:t>p</a:t>
            </a:r>
            <a:r>
              <a:rPr sz="1700" spc="-5" dirty="0">
                <a:latin typeface="Calibri"/>
                <a:cs typeface="Calibri"/>
              </a:rPr>
              <a:t>li</a:t>
            </a:r>
            <a:r>
              <a:rPr sz="1700" dirty="0">
                <a:latin typeface="Calibri"/>
                <a:cs typeface="Calibri"/>
              </a:rPr>
              <a:t>fy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120334" y="1636776"/>
            <a:ext cx="187769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35" dirty="0">
                <a:latin typeface="Calibri"/>
                <a:cs typeface="Calibri"/>
              </a:rPr>
              <a:t>AWS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CloudFormation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285486" y="7193280"/>
            <a:ext cx="183070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20" dirty="0">
                <a:latin typeface="Calibri"/>
                <a:cs typeface="Calibri"/>
              </a:rPr>
              <a:t>Amazon</a:t>
            </a:r>
            <a:r>
              <a:rPr sz="1700" spc="-6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CloudWatch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581553" y="7239000"/>
            <a:ext cx="133921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75" dirty="0">
                <a:latin typeface="Calibri"/>
                <a:cs typeface="Calibri"/>
              </a:rPr>
              <a:t>A</a:t>
            </a:r>
            <a:r>
              <a:rPr sz="1700" spc="-20" dirty="0">
                <a:latin typeface="Calibri"/>
                <a:cs typeface="Calibri"/>
              </a:rPr>
              <a:t>W</a:t>
            </a:r>
            <a:r>
              <a:rPr sz="1700" dirty="0">
                <a:latin typeface="Calibri"/>
                <a:cs typeface="Calibri"/>
              </a:rPr>
              <a:t>S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</a:t>
            </a:r>
            <a:r>
              <a:rPr sz="1700" spc="-5" dirty="0">
                <a:latin typeface="Calibri"/>
                <a:cs typeface="Calibri"/>
              </a:rPr>
              <a:t>l</a:t>
            </a:r>
            <a:r>
              <a:rPr sz="1700" spc="-10" dirty="0">
                <a:latin typeface="Calibri"/>
                <a:cs typeface="Calibri"/>
              </a:rPr>
              <a:t>oud</a:t>
            </a:r>
            <a:r>
              <a:rPr sz="1700" spc="-120" dirty="0">
                <a:latin typeface="Calibri"/>
                <a:cs typeface="Calibri"/>
              </a:rPr>
              <a:t>T</a:t>
            </a:r>
            <a:r>
              <a:rPr sz="1700" spc="-45" dirty="0">
                <a:latin typeface="Calibri"/>
                <a:cs typeface="Calibri"/>
              </a:rPr>
              <a:t>r</a:t>
            </a:r>
            <a:r>
              <a:rPr sz="1700" spc="-15" dirty="0">
                <a:latin typeface="Calibri"/>
                <a:cs typeface="Calibri"/>
              </a:rPr>
              <a:t>a</a:t>
            </a:r>
            <a:r>
              <a:rPr sz="1700" spc="-5" dirty="0">
                <a:latin typeface="Calibri"/>
                <a:cs typeface="Calibri"/>
              </a:rPr>
              <a:t>i</a:t>
            </a:r>
            <a:r>
              <a:rPr sz="1700" dirty="0">
                <a:latin typeface="Calibri"/>
                <a:cs typeface="Calibri"/>
              </a:rPr>
              <a:t>l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63314" y="7193280"/>
            <a:ext cx="4083685" cy="480059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710565" marR="30480" indent="-672465">
              <a:lnSpc>
                <a:spcPct val="75300"/>
              </a:lnSpc>
              <a:spcBef>
                <a:spcPts val="600"/>
              </a:spcBef>
              <a:tabLst>
                <a:tab pos="2160905" algn="l"/>
              </a:tabLst>
            </a:pPr>
            <a:r>
              <a:rPr sz="2550" spc="-52" baseline="16339" dirty="0">
                <a:latin typeface="Calibri"/>
                <a:cs typeface="Calibri"/>
              </a:rPr>
              <a:t>AWS</a:t>
            </a:r>
            <a:r>
              <a:rPr sz="2550" spc="-15" baseline="16339" dirty="0">
                <a:latin typeface="Calibri"/>
                <a:cs typeface="Calibri"/>
              </a:rPr>
              <a:t> </a:t>
            </a:r>
            <a:r>
              <a:rPr sz="2550" spc="-30" baseline="16339" dirty="0">
                <a:latin typeface="Calibri"/>
                <a:cs typeface="Calibri"/>
              </a:rPr>
              <a:t>Key</a:t>
            </a:r>
            <a:r>
              <a:rPr sz="2550" spc="-7" baseline="16339" dirty="0">
                <a:latin typeface="Calibri"/>
                <a:cs typeface="Calibri"/>
              </a:rPr>
              <a:t> </a:t>
            </a:r>
            <a:r>
              <a:rPr sz="2550" spc="-30" baseline="16339" dirty="0">
                <a:latin typeface="Calibri"/>
                <a:cs typeface="Calibri"/>
              </a:rPr>
              <a:t>Management	</a:t>
            </a:r>
            <a:r>
              <a:rPr sz="1700" spc="-35" dirty="0">
                <a:latin typeface="Calibri"/>
                <a:cs typeface="Calibri"/>
              </a:rPr>
              <a:t>AWS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Elastic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Beanstalk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Service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24" name="object 2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879591" y="6318503"/>
            <a:ext cx="856488" cy="856488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2256332" y="7126223"/>
            <a:ext cx="2391410" cy="54102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887730" marR="5080" indent="-875665">
              <a:lnSpc>
                <a:spcPts val="2020"/>
              </a:lnSpc>
              <a:spcBef>
                <a:spcPts val="180"/>
              </a:spcBef>
            </a:pPr>
            <a:r>
              <a:rPr sz="1700" spc="-20" dirty="0">
                <a:latin typeface="Calibri Light"/>
                <a:cs typeface="Calibri Light"/>
              </a:rPr>
              <a:t>Amazon </a:t>
            </a:r>
            <a:r>
              <a:rPr sz="1700" spc="-10" dirty="0">
                <a:latin typeface="Calibri Light"/>
                <a:cs typeface="Calibri Light"/>
              </a:rPr>
              <a:t>Simple </a:t>
            </a:r>
            <a:r>
              <a:rPr sz="1700" spc="-15" dirty="0">
                <a:latin typeface="Calibri Light"/>
                <a:cs typeface="Calibri Light"/>
              </a:rPr>
              <a:t>Notification </a:t>
            </a:r>
            <a:r>
              <a:rPr sz="1700" spc="-370" dirty="0">
                <a:latin typeface="Calibri Light"/>
                <a:cs typeface="Calibri Light"/>
              </a:rPr>
              <a:t> </a:t>
            </a:r>
            <a:r>
              <a:rPr sz="1700" spc="-10" dirty="0">
                <a:latin typeface="Calibri Light"/>
                <a:cs typeface="Calibri Light"/>
              </a:rPr>
              <a:t>Service</a:t>
            </a:r>
            <a:endParaRPr sz="1700">
              <a:latin typeface="Calibri Light"/>
              <a:cs typeface="Calibri Ligh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403137" y="2799543"/>
            <a:ext cx="9797415" cy="4375785"/>
            <a:chOff x="2403137" y="2799543"/>
            <a:chExt cx="9797415" cy="4375785"/>
          </a:xfrm>
        </p:grpSpPr>
        <p:sp>
          <p:nvSpPr>
            <p:cNvPr id="27" name="object 27"/>
            <p:cNvSpPr/>
            <p:nvPr/>
          </p:nvSpPr>
          <p:spPr>
            <a:xfrm>
              <a:off x="2403132" y="2799549"/>
              <a:ext cx="9655810" cy="1250315"/>
            </a:xfrm>
            <a:custGeom>
              <a:avLst/>
              <a:gdLst/>
              <a:ahLst/>
              <a:cxnLst/>
              <a:rect l="l" t="t" r="r" b="b"/>
              <a:pathLst>
                <a:path w="9655810" h="1250314">
                  <a:moveTo>
                    <a:pt x="9655467" y="41173"/>
                  </a:moveTo>
                  <a:lnTo>
                    <a:pt x="9647530" y="38798"/>
                  </a:lnTo>
                  <a:lnTo>
                    <a:pt x="9647530" y="47955"/>
                  </a:lnTo>
                  <a:lnTo>
                    <a:pt x="9644901" y="47955"/>
                  </a:lnTo>
                  <a:lnTo>
                    <a:pt x="9634639" y="47955"/>
                  </a:lnTo>
                  <a:lnTo>
                    <a:pt x="9637077" y="45605"/>
                  </a:lnTo>
                  <a:lnTo>
                    <a:pt x="9644329" y="45605"/>
                  </a:lnTo>
                  <a:lnTo>
                    <a:pt x="9646958" y="45605"/>
                  </a:lnTo>
                  <a:lnTo>
                    <a:pt x="9647530" y="47955"/>
                  </a:lnTo>
                  <a:lnTo>
                    <a:pt x="9647530" y="38798"/>
                  </a:lnTo>
                  <a:lnTo>
                    <a:pt x="9647288" y="38722"/>
                  </a:lnTo>
                  <a:lnTo>
                    <a:pt x="9560636" y="12712"/>
                  </a:lnTo>
                  <a:lnTo>
                    <a:pt x="9557969" y="14135"/>
                  </a:lnTo>
                  <a:lnTo>
                    <a:pt x="9556458" y="19177"/>
                  </a:lnTo>
                  <a:lnTo>
                    <a:pt x="9557893" y="21831"/>
                  </a:lnTo>
                  <a:lnTo>
                    <a:pt x="9628035" y="42887"/>
                  </a:lnTo>
                  <a:lnTo>
                    <a:pt x="4816564" y="1202359"/>
                  </a:lnTo>
                  <a:lnTo>
                    <a:pt x="7679080" y="28384"/>
                  </a:lnTo>
                  <a:lnTo>
                    <a:pt x="7634554" y="86525"/>
                  </a:lnTo>
                  <a:lnTo>
                    <a:pt x="7634948" y="89509"/>
                  </a:lnTo>
                  <a:lnTo>
                    <a:pt x="7639126" y="92710"/>
                  </a:lnTo>
                  <a:lnTo>
                    <a:pt x="7642123" y="92316"/>
                  </a:lnTo>
                  <a:lnTo>
                    <a:pt x="7702321" y="13703"/>
                  </a:lnTo>
                  <a:lnTo>
                    <a:pt x="7696632" y="12915"/>
                  </a:lnTo>
                  <a:lnTo>
                    <a:pt x="7604252" y="0"/>
                  </a:lnTo>
                  <a:lnTo>
                    <a:pt x="7601852" y="1816"/>
                  </a:lnTo>
                  <a:lnTo>
                    <a:pt x="7601128" y="7023"/>
                  </a:lnTo>
                  <a:lnTo>
                    <a:pt x="7602944" y="9436"/>
                  </a:lnTo>
                  <a:lnTo>
                    <a:pt x="7675461" y="19570"/>
                  </a:lnTo>
                  <a:lnTo>
                    <a:pt x="4848974" y="1178775"/>
                  </a:lnTo>
                  <a:lnTo>
                    <a:pt x="4848695" y="1178052"/>
                  </a:lnTo>
                  <a:lnTo>
                    <a:pt x="4845939" y="1176832"/>
                  </a:lnTo>
                  <a:lnTo>
                    <a:pt x="4798161" y="1195412"/>
                  </a:lnTo>
                  <a:lnTo>
                    <a:pt x="4835156" y="1159929"/>
                  </a:lnTo>
                  <a:lnTo>
                    <a:pt x="4835220" y="1156919"/>
                  </a:lnTo>
                  <a:lnTo>
                    <a:pt x="4831575" y="1153121"/>
                  </a:lnTo>
                  <a:lnTo>
                    <a:pt x="4828565" y="1153058"/>
                  </a:lnTo>
                  <a:lnTo>
                    <a:pt x="4802276" y="1178267"/>
                  </a:lnTo>
                  <a:lnTo>
                    <a:pt x="4824869" y="1148778"/>
                  </a:lnTo>
                  <a:lnTo>
                    <a:pt x="4824476" y="1145781"/>
                  </a:lnTo>
                  <a:lnTo>
                    <a:pt x="4823853" y="1145311"/>
                  </a:lnTo>
                  <a:lnTo>
                    <a:pt x="5698452" y="45351"/>
                  </a:lnTo>
                  <a:lnTo>
                    <a:pt x="5687961" y="117830"/>
                  </a:lnTo>
                  <a:lnTo>
                    <a:pt x="5689765" y="120243"/>
                  </a:lnTo>
                  <a:lnTo>
                    <a:pt x="5694972" y="120992"/>
                  </a:lnTo>
                  <a:lnTo>
                    <a:pt x="5697385" y="119189"/>
                  </a:lnTo>
                  <a:lnTo>
                    <a:pt x="5710923" y="25628"/>
                  </a:lnTo>
                  <a:lnTo>
                    <a:pt x="5711571" y="21196"/>
                  </a:lnTo>
                  <a:lnTo>
                    <a:pt x="5619293" y="57086"/>
                  </a:lnTo>
                  <a:lnTo>
                    <a:pt x="5618073" y="59855"/>
                  </a:lnTo>
                  <a:lnTo>
                    <a:pt x="5619978" y="64757"/>
                  </a:lnTo>
                  <a:lnTo>
                    <a:pt x="5622747" y="65963"/>
                  </a:lnTo>
                  <a:lnTo>
                    <a:pt x="5690997" y="39420"/>
                  </a:lnTo>
                  <a:lnTo>
                    <a:pt x="4770234" y="1197457"/>
                  </a:lnTo>
                  <a:lnTo>
                    <a:pt x="4780724" y="1124978"/>
                  </a:lnTo>
                  <a:lnTo>
                    <a:pt x="4778908" y="1122565"/>
                  </a:lnTo>
                  <a:lnTo>
                    <a:pt x="4773714" y="1121803"/>
                  </a:lnTo>
                  <a:lnTo>
                    <a:pt x="4771288" y="1123607"/>
                  </a:lnTo>
                  <a:lnTo>
                    <a:pt x="4757115" y="1221574"/>
                  </a:lnTo>
                  <a:lnTo>
                    <a:pt x="4756366" y="1217650"/>
                  </a:lnTo>
                  <a:lnTo>
                    <a:pt x="4738167" y="1124419"/>
                  </a:lnTo>
                  <a:lnTo>
                    <a:pt x="4735665" y="1122743"/>
                  </a:lnTo>
                  <a:lnTo>
                    <a:pt x="4730508" y="1123746"/>
                  </a:lnTo>
                  <a:lnTo>
                    <a:pt x="4728819" y="1126248"/>
                  </a:lnTo>
                  <a:lnTo>
                    <a:pt x="4742853" y="1198130"/>
                  </a:lnTo>
                  <a:lnTo>
                    <a:pt x="4712360" y="1163434"/>
                  </a:lnTo>
                  <a:lnTo>
                    <a:pt x="4696739" y="1143139"/>
                  </a:lnTo>
                  <a:lnTo>
                    <a:pt x="4694250" y="1142834"/>
                  </a:lnTo>
                  <a:lnTo>
                    <a:pt x="3723817" y="38392"/>
                  </a:lnTo>
                  <a:lnTo>
                    <a:pt x="3793286" y="61544"/>
                  </a:lnTo>
                  <a:lnTo>
                    <a:pt x="3795992" y="60198"/>
                  </a:lnTo>
                  <a:lnTo>
                    <a:pt x="3797655" y="55206"/>
                  </a:lnTo>
                  <a:lnTo>
                    <a:pt x="3796296" y="52514"/>
                  </a:lnTo>
                  <a:lnTo>
                    <a:pt x="3714140" y="25120"/>
                  </a:lnTo>
                  <a:lnTo>
                    <a:pt x="3702367" y="21196"/>
                  </a:lnTo>
                  <a:lnTo>
                    <a:pt x="3721354" y="118376"/>
                  </a:lnTo>
                  <a:lnTo>
                    <a:pt x="3723856" y="120053"/>
                  </a:lnTo>
                  <a:lnTo>
                    <a:pt x="3729012" y="119049"/>
                  </a:lnTo>
                  <a:lnTo>
                    <a:pt x="3730701" y="116547"/>
                  </a:lnTo>
                  <a:lnTo>
                    <a:pt x="3716667" y="44678"/>
                  </a:lnTo>
                  <a:lnTo>
                    <a:pt x="4705045" y="1169555"/>
                  </a:lnTo>
                  <a:lnTo>
                    <a:pt x="4709236" y="1175004"/>
                  </a:lnTo>
                  <a:lnTo>
                    <a:pt x="4686185" y="1152550"/>
                  </a:lnTo>
                  <a:lnTo>
                    <a:pt x="4683163" y="1152601"/>
                  </a:lnTo>
                  <a:lnTo>
                    <a:pt x="4679493" y="1156360"/>
                  </a:lnTo>
                  <a:lnTo>
                    <a:pt x="4679543" y="1159383"/>
                  </a:lnTo>
                  <a:lnTo>
                    <a:pt x="4720679" y="1199413"/>
                  </a:lnTo>
                  <a:lnTo>
                    <a:pt x="4690732" y="1189431"/>
                  </a:lnTo>
                  <a:lnTo>
                    <a:pt x="1834730" y="27000"/>
                  </a:lnTo>
                  <a:lnTo>
                    <a:pt x="1881162" y="20383"/>
                  </a:lnTo>
                  <a:lnTo>
                    <a:pt x="1907222" y="16662"/>
                  </a:lnTo>
                  <a:lnTo>
                    <a:pt x="1909038" y="14262"/>
                  </a:lnTo>
                  <a:lnTo>
                    <a:pt x="1908289" y="9042"/>
                  </a:lnTo>
                  <a:lnTo>
                    <a:pt x="1905889" y="7239"/>
                  </a:lnTo>
                  <a:lnTo>
                    <a:pt x="1807857" y="21209"/>
                  </a:lnTo>
                  <a:lnTo>
                    <a:pt x="1868271" y="99656"/>
                  </a:lnTo>
                  <a:lnTo>
                    <a:pt x="1871256" y="100037"/>
                  </a:lnTo>
                  <a:lnTo>
                    <a:pt x="1875421" y="96837"/>
                  </a:lnTo>
                  <a:lnTo>
                    <a:pt x="1875815" y="93840"/>
                  </a:lnTo>
                  <a:lnTo>
                    <a:pt x="1831136" y="35814"/>
                  </a:lnTo>
                  <a:lnTo>
                    <a:pt x="4662081" y="1188046"/>
                  </a:lnTo>
                  <a:lnTo>
                    <a:pt x="4663211" y="1190282"/>
                  </a:lnTo>
                  <a:lnTo>
                    <a:pt x="4687532" y="1198410"/>
                  </a:lnTo>
                  <a:lnTo>
                    <a:pt x="4693869" y="1200988"/>
                  </a:lnTo>
                  <a:lnTo>
                    <a:pt x="27419" y="41668"/>
                  </a:lnTo>
                  <a:lnTo>
                    <a:pt x="41973" y="37401"/>
                  </a:lnTo>
                  <a:lnTo>
                    <a:pt x="97701" y="21107"/>
                  </a:lnTo>
                  <a:lnTo>
                    <a:pt x="99148" y="18465"/>
                  </a:lnTo>
                  <a:lnTo>
                    <a:pt x="97675" y="13411"/>
                  </a:lnTo>
                  <a:lnTo>
                    <a:pt x="95034" y="11963"/>
                  </a:lnTo>
                  <a:lnTo>
                    <a:pt x="0" y="39763"/>
                  </a:lnTo>
                  <a:lnTo>
                    <a:pt x="70967" y="108800"/>
                  </a:lnTo>
                  <a:lnTo>
                    <a:pt x="73990" y="108762"/>
                  </a:lnTo>
                  <a:lnTo>
                    <a:pt x="77660" y="104990"/>
                  </a:lnTo>
                  <a:lnTo>
                    <a:pt x="77609" y="101968"/>
                  </a:lnTo>
                  <a:lnTo>
                    <a:pt x="25120" y="50914"/>
                  </a:lnTo>
                  <a:lnTo>
                    <a:pt x="4719993" y="1217269"/>
                  </a:lnTo>
                  <a:lnTo>
                    <a:pt x="4657788" y="1226134"/>
                  </a:lnTo>
                  <a:lnTo>
                    <a:pt x="4655972" y="1228547"/>
                  </a:lnTo>
                  <a:lnTo>
                    <a:pt x="4656721" y="1233754"/>
                  </a:lnTo>
                  <a:lnTo>
                    <a:pt x="4659134" y="1235557"/>
                  </a:lnTo>
                  <a:lnTo>
                    <a:pt x="4690973" y="1231023"/>
                  </a:lnTo>
                  <a:lnTo>
                    <a:pt x="4659452" y="1240243"/>
                  </a:lnTo>
                  <a:lnTo>
                    <a:pt x="4658004" y="1242898"/>
                  </a:lnTo>
                  <a:lnTo>
                    <a:pt x="4659477" y="1247940"/>
                  </a:lnTo>
                  <a:lnTo>
                    <a:pt x="4662119" y="1249387"/>
                  </a:lnTo>
                  <a:lnTo>
                    <a:pt x="4748911" y="1224000"/>
                  </a:lnTo>
                  <a:lnTo>
                    <a:pt x="4757077" y="1221613"/>
                  </a:lnTo>
                  <a:lnTo>
                    <a:pt x="4757229" y="1221638"/>
                  </a:lnTo>
                  <a:lnTo>
                    <a:pt x="4851933" y="1250061"/>
                  </a:lnTo>
                  <a:lnTo>
                    <a:pt x="4854600" y="1248625"/>
                  </a:lnTo>
                  <a:lnTo>
                    <a:pt x="4856111" y="1243584"/>
                  </a:lnTo>
                  <a:lnTo>
                    <a:pt x="4854676" y="1240929"/>
                  </a:lnTo>
                  <a:lnTo>
                    <a:pt x="4819205" y="1230287"/>
                  </a:lnTo>
                  <a:lnTo>
                    <a:pt x="4855172" y="1235303"/>
                  </a:lnTo>
                  <a:lnTo>
                    <a:pt x="4857572" y="1233487"/>
                  </a:lnTo>
                  <a:lnTo>
                    <a:pt x="4858309" y="1228280"/>
                  </a:lnTo>
                  <a:lnTo>
                    <a:pt x="4856480" y="1225867"/>
                  </a:lnTo>
                  <a:lnTo>
                    <a:pt x="4831600" y="1222387"/>
                  </a:lnTo>
                  <a:lnTo>
                    <a:pt x="4795228" y="1217307"/>
                  </a:lnTo>
                  <a:lnTo>
                    <a:pt x="9630258" y="52146"/>
                  </a:lnTo>
                  <a:lnTo>
                    <a:pt x="9577413" y="102831"/>
                  </a:lnTo>
                  <a:lnTo>
                    <a:pt x="9577349" y="105854"/>
                  </a:lnTo>
                  <a:lnTo>
                    <a:pt x="9580994" y="109651"/>
                  </a:lnTo>
                  <a:lnTo>
                    <a:pt x="9584004" y="109715"/>
                  </a:lnTo>
                  <a:lnTo>
                    <a:pt x="9655467" y="41173"/>
                  </a:lnTo>
                  <a:close/>
                </a:path>
              </a:pathLst>
            </a:custGeom>
            <a:solidFill>
              <a:srgbClr val="4E4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28544" y="6318503"/>
              <a:ext cx="856487" cy="856488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256572" y="4849418"/>
              <a:ext cx="8943975" cy="1488440"/>
            </a:xfrm>
            <a:custGeom>
              <a:avLst/>
              <a:gdLst/>
              <a:ahLst/>
              <a:cxnLst/>
              <a:rect l="l" t="t" r="r" b="b"/>
              <a:pathLst>
                <a:path w="8943975" h="1488439">
                  <a:moveTo>
                    <a:pt x="8943746" y="1426768"/>
                  </a:moveTo>
                  <a:lnTo>
                    <a:pt x="8874709" y="1355788"/>
                  </a:lnTo>
                  <a:lnTo>
                    <a:pt x="8871699" y="1355737"/>
                  </a:lnTo>
                  <a:lnTo>
                    <a:pt x="8867927" y="1359408"/>
                  </a:lnTo>
                  <a:lnTo>
                    <a:pt x="8867889" y="1362417"/>
                  </a:lnTo>
                  <a:lnTo>
                    <a:pt x="8918943" y="1414919"/>
                  </a:lnTo>
                  <a:lnTo>
                    <a:pt x="3943680" y="31343"/>
                  </a:lnTo>
                  <a:lnTo>
                    <a:pt x="4003129" y="26327"/>
                  </a:lnTo>
                  <a:lnTo>
                    <a:pt x="4004348" y="24892"/>
                  </a:lnTo>
                  <a:lnTo>
                    <a:pt x="4005084" y="24028"/>
                  </a:lnTo>
                  <a:lnTo>
                    <a:pt x="4004640" y="18783"/>
                  </a:lnTo>
                  <a:lnTo>
                    <a:pt x="4002328" y="16840"/>
                  </a:lnTo>
                  <a:lnTo>
                    <a:pt x="3958844" y="20510"/>
                  </a:lnTo>
                  <a:lnTo>
                    <a:pt x="4001846" y="9207"/>
                  </a:lnTo>
                  <a:lnTo>
                    <a:pt x="4003370" y="6604"/>
                  </a:lnTo>
                  <a:lnTo>
                    <a:pt x="4002036" y="1524"/>
                  </a:lnTo>
                  <a:lnTo>
                    <a:pt x="3999433" y="0"/>
                  </a:lnTo>
                  <a:lnTo>
                    <a:pt x="3903688" y="25146"/>
                  </a:lnTo>
                  <a:lnTo>
                    <a:pt x="3897084" y="23990"/>
                  </a:lnTo>
                  <a:lnTo>
                    <a:pt x="3806177" y="8077"/>
                  </a:lnTo>
                  <a:lnTo>
                    <a:pt x="3803713" y="9817"/>
                  </a:lnTo>
                  <a:lnTo>
                    <a:pt x="3802811" y="14998"/>
                  </a:lnTo>
                  <a:lnTo>
                    <a:pt x="3804539" y="17462"/>
                  </a:lnTo>
                  <a:lnTo>
                    <a:pt x="3876675" y="30086"/>
                  </a:lnTo>
                  <a:lnTo>
                    <a:pt x="23723" y="1457452"/>
                  </a:lnTo>
                  <a:lnTo>
                    <a:pt x="70218" y="1400873"/>
                  </a:lnTo>
                  <a:lnTo>
                    <a:pt x="69926" y="1397876"/>
                  </a:lnTo>
                  <a:lnTo>
                    <a:pt x="65862" y="1394536"/>
                  </a:lnTo>
                  <a:lnTo>
                    <a:pt x="62865" y="1394828"/>
                  </a:lnTo>
                  <a:lnTo>
                    <a:pt x="0" y="1471320"/>
                  </a:lnTo>
                  <a:lnTo>
                    <a:pt x="97523" y="1488389"/>
                  </a:lnTo>
                  <a:lnTo>
                    <a:pt x="99999" y="1486662"/>
                  </a:lnTo>
                  <a:lnTo>
                    <a:pt x="100901" y="1481480"/>
                  </a:lnTo>
                  <a:lnTo>
                    <a:pt x="99174" y="1479003"/>
                  </a:lnTo>
                  <a:lnTo>
                    <a:pt x="61976" y="1472501"/>
                  </a:lnTo>
                  <a:lnTo>
                    <a:pt x="27038" y="1466380"/>
                  </a:lnTo>
                  <a:lnTo>
                    <a:pt x="10528" y="1472501"/>
                  </a:lnTo>
                  <a:lnTo>
                    <a:pt x="14401" y="1471053"/>
                  </a:lnTo>
                  <a:lnTo>
                    <a:pt x="27038" y="1466380"/>
                  </a:lnTo>
                  <a:lnTo>
                    <a:pt x="3876649" y="40246"/>
                  </a:lnTo>
                  <a:lnTo>
                    <a:pt x="3817264" y="73431"/>
                  </a:lnTo>
                  <a:lnTo>
                    <a:pt x="3816451" y="76339"/>
                  </a:lnTo>
                  <a:lnTo>
                    <a:pt x="3819017" y="80937"/>
                  </a:lnTo>
                  <a:lnTo>
                    <a:pt x="3821912" y="81749"/>
                  </a:lnTo>
                  <a:lnTo>
                    <a:pt x="3864330" y="58051"/>
                  </a:lnTo>
                  <a:lnTo>
                    <a:pt x="3833482" y="95592"/>
                  </a:lnTo>
                  <a:lnTo>
                    <a:pt x="3833774" y="98602"/>
                  </a:lnTo>
                  <a:lnTo>
                    <a:pt x="3837838" y="101930"/>
                  </a:lnTo>
                  <a:lnTo>
                    <a:pt x="3840848" y="101638"/>
                  </a:lnTo>
                  <a:lnTo>
                    <a:pt x="3884028" y="49098"/>
                  </a:lnTo>
                  <a:lnTo>
                    <a:pt x="3059900" y="1445602"/>
                  </a:lnTo>
                  <a:lnTo>
                    <a:pt x="3060255" y="1374952"/>
                  </a:lnTo>
                  <a:lnTo>
                    <a:pt x="3060217" y="1372323"/>
                  </a:lnTo>
                  <a:lnTo>
                    <a:pt x="3058147" y="1370228"/>
                  </a:lnTo>
                  <a:lnTo>
                    <a:pt x="3052889" y="1370203"/>
                  </a:lnTo>
                  <a:lnTo>
                    <a:pt x="3050743" y="1372323"/>
                  </a:lnTo>
                  <a:lnTo>
                    <a:pt x="3050235" y="1471333"/>
                  </a:lnTo>
                  <a:lnTo>
                    <a:pt x="3060471" y="1465618"/>
                  </a:lnTo>
                  <a:lnTo>
                    <a:pt x="3136671" y="1423035"/>
                  </a:lnTo>
                  <a:lnTo>
                    <a:pt x="3137497" y="1420126"/>
                  </a:lnTo>
                  <a:lnTo>
                    <a:pt x="3134931" y="1415542"/>
                  </a:lnTo>
                  <a:lnTo>
                    <a:pt x="3132023" y="1414716"/>
                  </a:lnTo>
                  <a:lnTo>
                    <a:pt x="3068091" y="1450441"/>
                  </a:lnTo>
                  <a:lnTo>
                    <a:pt x="3894048" y="50876"/>
                  </a:lnTo>
                  <a:lnTo>
                    <a:pt x="3893693" y="121513"/>
                  </a:lnTo>
                  <a:lnTo>
                    <a:pt x="3893718" y="124155"/>
                  </a:lnTo>
                  <a:lnTo>
                    <a:pt x="3895801" y="126238"/>
                  </a:lnTo>
                  <a:lnTo>
                    <a:pt x="3901059" y="126276"/>
                  </a:lnTo>
                  <a:lnTo>
                    <a:pt x="3903205" y="124155"/>
                  </a:lnTo>
                  <a:lnTo>
                    <a:pt x="3903675" y="30861"/>
                  </a:lnTo>
                  <a:lnTo>
                    <a:pt x="3903675" y="25234"/>
                  </a:lnTo>
                  <a:lnTo>
                    <a:pt x="3918839" y="122986"/>
                  </a:lnTo>
                  <a:lnTo>
                    <a:pt x="3921264" y="124764"/>
                  </a:lnTo>
                  <a:lnTo>
                    <a:pt x="3926471" y="123964"/>
                  </a:lnTo>
                  <a:lnTo>
                    <a:pt x="3928249" y="121526"/>
                  </a:lnTo>
                  <a:lnTo>
                    <a:pt x="3917035" y="49161"/>
                  </a:lnTo>
                  <a:lnTo>
                    <a:pt x="3935933" y="72466"/>
                  </a:lnTo>
                  <a:lnTo>
                    <a:pt x="3959466" y="106946"/>
                  </a:lnTo>
                  <a:lnTo>
                    <a:pt x="3962425" y="107505"/>
                  </a:lnTo>
                  <a:lnTo>
                    <a:pt x="3963682" y="106654"/>
                  </a:lnTo>
                  <a:lnTo>
                    <a:pt x="5056683" y="1453311"/>
                  </a:lnTo>
                  <a:lnTo>
                    <a:pt x="4988166" y="1427454"/>
                  </a:lnTo>
                  <a:lnTo>
                    <a:pt x="4985423" y="1428686"/>
                  </a:lnTo>
                  <a:lnTo>
                    <a:pt x="4983556" y="1433614"/>
                  </a:lnTo>
                  <a:lnTo>
                    <a:pt x="4984801" y="1436357"/>
                  </a:lnTo>
                  <a:lnTo>
                    <a:pt x="5077434" y="1471333"/>
                  </a:lnTo>
                  <a:lnTo>
                    <a:pt x="5076761" y="1466977"/>
                  </a:lnTo>
                  <a:lnTo>
                    <a:pt x="5062271" y="1373479"/>
                  </a:lnTo>
                  <a:lnTo>
                    <a:pt x="5059845" y="1371701"/>
                  </a:lnTo>
                  <a:lnTo>
                    <a:pt x="5054651" y="1372501"/>
                  </a:lnTo>
                  <a:lnTo>
                    <a:pt x="5052860" y="1374940"/>
                  </a:lnTo>
                  <a:lnTo>
                    <a:pt x="5064074" y="1447304"/>
                  </a:lnTo>
                  <a:lnTo>
                    <a:pt x="3943578" y="66763"/>
                  </a:lnTo>
                  <a:lnTo>
                    <a:pt x="3942245" y="64833"/>
                  </a:lnTo>
                  <a:lnTo>
                    <a:pt x="3972699" y="96126"/>
                  </a:lnTo>
                  <a:lnTo>
                    <a:pt x="3975709" y="96177"/>
                  </a:lnTo>
                  <a:lnTo>
                    <a:pt x="3979481" y="92506"/>
                  </a:lnTo>
                  <a:lnTo>
                    <a:pt x="3979532" y="89484"/>
                  </a:lnTo>
                  <a:lnTo>
                    <a:pt x="3940289" y="49161"/>
                  </a:lnTo>
                  <a:lnTo>
                    <a:pt x="3953446" y="54114"/>
                  </a:lnTo>
                  <a:lnTo>
                    <a:pt x="6916877" y="1463992"/>
                  </a:lnTo>
                  <a:lnTo>
                    <a:pt x="6843916" y="1470139"/>
                  </a:lnTo>
                  <a:lnTo>
                    <a:pt x="6841960" y="1472438"/>
                  </a:lnTo>
                  <a:lnTo>
                    <a:pt x="6842404" y="1477683"/>
                  </a:lnTo>
                  <a:lnTo>
                    <a:pt x="6844716" y="1479626"/>
                  </a:lnTo>
                  <a:lnTo>
                    <a:pt x="6940296" y="1471574"/>
                  </a:lnTo>
                  <a:lnTo>
                    <a:pt x="6943369" y="1471320"/>
                  </a:lnTo>
                  <a:lnTo>
                    <a:pt x="6887578" y="1389532"/>
                  </a:lnTo>
                  <a:lnTo>
                    <a:pt x="6884606" y="1388960"/>
                  </a:lnTo>
                  <a:lnTo>
                    <a:pt x="6880263" y="1391932"/>
                  </a:lnTo>
                  <a:lnTo>
                    <a:pt x="6879704" y="1394891"/>
                  </a:lnTo>
                  <a:lnTo>
                    <a:pt x="6920979" y="1455394"/>
                  </a:lnTo>
                  <a:lnTo>
                    <a:pt x="3997007" y="64287"/>
                  </a:lnTo>
                  <a:lnTo>
                    <a:pt x="3997553" y="62852"/>
                  </a:lnTo>
                  <a:lnTo>
                    <a:pt x="3996309" y="60109"/>
                  </a:lnTo>
                  <a:lnTo>
                    <a:pt x="3957205" y="45351"/>
                  </a:lnTo>
                  <a:lnTo>
                    <a:pt x="3955364" y="44488"/>
                  </a:lnTo>
                  <a:lnTo>
                    <a:pt x="8916391" y="1424101"/>
                  </a:lnTo>
                  <a:lnTo>
                    <a:pt x="8845563" y="1442694"/>
                  </a:lnTo>
                  <a:lnTo>
                    <a:pt x="8844039" y="1445298"/>
                  </a:lnTo>
                  <a:lnTo>
                    <a:pt x="8845372" y="1450390"/>
                  </a:lnTo>
                  <a:lnTo>
                    <a:pt x="8847976" y="1451914"/>
                  </a:lnTo>
                  <a:lnTo>
                    <a:pt x="8936101" y="1428775"/>
                  </a:lnTo>
                  <a:lnTo>
                    <a:pt x="8943746" y="1426768"/>
                  </a:lnTo>
                  <a:close/>
                </a:path>
              </a:pathLst>
            </a:custGeom>
            <a:solidFill>
              <a:srgbClr val="4E4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3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5201" y="277123"/>
            <a:ext cx="5541010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b="0" spc="50" dirty="0">
                <a:latin typeface="Calibri Light"/>
                <a:cs typeface="Calibri Light"/>
              </a:rPr>
              <a:t>CodeCommit</a:t>
            </a:r>
            <a:r>
              <a:rPr sz="5200" b="0" spc="10" dirty="0">
                <a:latin typeface="Calibri Light"/>
                <a:cs typeface="Calibri Light"/>
              </a:rPr>
              <a:t> </a:t>
            </a:r>
            <a:r>
              <a:rPr sz="5200" b="0" spc="30" dirty="0">
                <a:latin typeface="Calibri Light"/>
                <a:cs typeface="Calibri Light"/>
              </a:rPr>
              <a:t>-</a:t>
            </a:r>
            <a:r>
              <a:rPr sz="5200" b="0" dirty="0">
                <a:latin typeface="Calibri Light"/>
                <a:cs typeface="Calibri Light"/>
              </a:rPr>
              <a:t> </a:t>
            </a:r>
            <a:r>
              <a:rPr sz="5200" b="0" spc="25" dirty="0">
                <a:latin typeface="Calibri Light"/>
                <a:cs typeface="Calibri Light"/>
              </a:rPr>
              <a:t>Steps</a:t>
            </a:r>
            <a:endParaRPr sz="52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45181" y="6903719"/>
            <a:ext cx="161099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35" dirty="0">
                <a:latin typeface="Calibri"/>
                <a:cs typeface="Calibri"/>
              </a:rPr>
              <a:t>AWS</a:t>
            </a:r>
            <a:r>
              <a:rPr sz="1700" spc="-6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CodeCommit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684608" y="5430264"/>
            <a:ext cx="2131060" cy="1845310"/>
            <a:chOff x="5684608" y="5430264"/>
            <a:chExt cx="2131060" cy="18453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21551" y="6077711"/>
              <a:ext cx="856488" cy="8564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90615" y="5434583"/>
              <a:ext cx="399288" cy="39928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690958" y="5436614"/>
              <a:ext cx="2118360" cy="1832610"/>
            </a:xfrm>
            <a:custGeom>
              <a:avLst/>
              <a:gdLst/>
              <a:ahLst/>
              <a:cxnLst/>
              <a:rect l="l" t="t" r="r" b="b"/>
              <a:pathLst>
                <a:path w="2118359" h="1832609">
                  <a:moveTo>
                    <a:pt x="0" y="0"/>
                  </a:moveTo>
                  <a:lnTo>
                    <a:pt x="2118360" y="0"/>
                  </a:lnTo>
                  <a:lnTo>
                    <a:pt x="2118360" y="1832048"/>
                  </a:lnTo>
                  <a:lnTo>
                    <a:pt x="0" y="183204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06F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226898" y="5521452"/>
            <a:ext cx="83629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AWS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Cloud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074498" y="2755553"/>
            <a:ext cx="1461135" cy="1018540"/>
            <a:chOff x="6074498" y="2755553"/>
            <a:chExt cx="1461135" cy="1018540"/>
          </a:xfrm>
        </p:grpSpPr>
        <p:sp>
          <p:nvSpPr>
            <p:cNvPr id="10" name="object 10"/>
            <p:cNvSpPr/>
            <p:nvPr/>
          </p:nvSpPr>
          <p:spPr>
            <a:xfrm>
              <a:off x="6087198" y="2892350"/>
              <a:ext cx="1435735" cy="868680"/>
            </a:xfrm>
            <a:custGeom>
              <a:avLst/>
              <a:gdLst/>
              <a:ahLst/>
              <a:cxnLst/>
              <a:rect l="l" t="t" r="r" b="b"/>
              <a:pathLst>
                <a:path w="1435734" h="868679">
                  <a:moveTo>
                    <a:pt x="1435468" y="0"/>
                  </a:moveTo>
                  <a:lnTo>
                    <a:pt x="1403200" y="36902"/>
                  </a:lnTo>
                  <a:lnTo>
                    <a:pt x="1348841" y="59151"/>
                  </a:lnTo>
                  <a:lnTo>
                    <a:pt x="1271572" y="78936"/>
                  </a:lnTo>
                  <a:lnTo>
                    <a:pt x="1225248" y="87748"/>
                  </a:lnTo>
                  <a:lnTo>
                    <a:pt x="1174279" y="95757"/>
                  </a:lnTo>
                  <a:lnTo>
                    <a:pt x="1119026" y="102901"/>
                  </a:lnTo>
                  <a:lnTo>
                    <a:pt x="1059848" y="109117"/>
                  </a:lnTo>
                  <a:lnTo>
                    <a:pt x="997108" y="114343"/>
                  </a:lnTo>
                  <a:lnTo>
                    <a:pt x="931166" y="118516"/>
                  </a:lnTo>
                  <a:lnTo>
                    <a:pt x="862382" y="121574"/>
                  </a:lnTo>
                  <a:lnTo>
                    <a:pt x="791118" y="123454"/>
                  </a:lnTo>
                  <a:lnTo>
                    <a:pt x="717734" y="124095"/>
                  </a:lnTo>
                  <a:lnTo>
                    <a:pt x="644349" y="123454"/>
                  </a:lnTo>
                  <a:lnTo>
                    <a:pt x="573085" y="121574"/>
                  </a:lnTo>
                  <a:lnTo>
                    <a:pt x="504301" y="118516"/>
                  </a:lnTo>
                  <a:lnTo>
                    <a:pt x="438359" y="114343"/>
                  </a:lnTo>
                  <a:lnTo>
                    <a:pt x="375619" y="109117"/>
                  </a:lnTo>
                  <a:lnTo>
                    <a:pt x="316442" y="102901"/>
                  </a:lnTo>
                  <a:lnTo>
                    <a:pt x="261188" y="95757"/>
                  </a:lnTo>
                  <a:lnTo>
                    <a:pt x="210219" y="87748"/>
                  </a:lnTo>
                  <a:lnTo>
                    <a:pt x="163895" y="78936"/>
                  </a:lnTo>
                  <a:lnTo>
                    <a:pt x="122577" y="69382"/>
                  </a:lnTo>
                  <a:lnTo>
                    <a:pt x="56403" y="48303"/>
                  </a:lnTo>
                  <a:lnTo>
                    <a:pt x="14581" y="25009"/>
                  </a:lnTo>
                  <a:lnTo>
                    <a:pt x="0" y="0"/>
                  </a:lnTo>
                  <a:lnTo>
                    <a:pt x="0" y="744583"/>
                  </a:lnTo>
                  <a:lnTo>
                    <a:pt x="32267" y="781485"/>
                  </a:lnTo>
                  <a:lnTo>
                    <a:pt x="86626" y="803735"/>
                  </a:lnTo>
                  <a:lnTo>
                    <a:pt x="163895" y="823520"/>
                  </a:lnTo>
                  <a:lnTo>
                    <a:pt x="210219" y="832332"/>
                  </a:lnTo>
                  <a:lnTo>
                    <a:pt x="261188" y="840342"/>
                  </a:lnTo>
                  <a:lnTo>
                    <a:pt x="316442" y="847486"/>
                  </a:lnTo>
                  <a:lnTo>
                    <a:pt x="375619" y="853702"/>
                  </a:lnTo>
                  <a:lnTo>
                    <a:pt x="438359" y="858927"/>
                  </a:lnTo>
                  <a:lnTo>
                    <a:pt x="504301" y="863100"/>
                  </a:lnTo>
                  <a:lnTo>
                    <a:pt x="573085" y="866158"/>
                  </a:lnTo>
                  <a:lnTo>
                    <a:pt x="644349" y="868039"/>
                  </a:lnTo>
                  <a:lnTo>
                    <a:pt x="717734" y="868679"/>
                  </a:lnTo>
                  <a:lnTo>
                    <a:pt x="791118" y="868039"/>
                  </a:lnTo>
                  <a:lnTo>
                    <a:pt x="862382" y="866158"/>
                  </a:lnTo>
                  <a:lnTo>
                    <a:pt x="931166" y="863100"/>
                  </a:lnTo>
                  <a:lnTo>
                    <a:pt x="997108" y="858927"/>
                  </a:lnTo>
                  <a:lnTo>
                    <a:pt x="1059848" y="853702"/>
                  </a:lnTo>
                  <a:lnTo>
                    <a:pt x="1119026" y="847486"/>
                  </a:lnTo>
                  <a:lnTo>
                    <a:pt x="1174279" y="840342"/>
                  </a:lnTo>
                  <a:lnTo>
                    <a:pt x="1225248" y="832332"/>
                  </a:lnTo>
                  <a:lnTo>
                    <a:pt x="1271572" y="823520"/>
                  </a:lnTo>
                  <a:lnTo>
                    <a:pt x="1312890" y="813966"/>
                  </a:lnTo>
                  <a:lnTo>
                    <a:pt x="1379065" y="792887"/>
                  </a:lnTo>
                  <a:lnTo>
                    <a:pt x="1420886" y="769593"/>
                  </a:lnTo>
                  <a:lnTo>
                    <a:pt x="1435468" y="744583"/>
                  </a:lnTo>
                  <a:lnTo>
                    <a:pt x="1435468" y="0"/>
                  </a:lnTo>
                  <a:close/>
                </a:path>
              </a:pathLst>
            </a:custGeom>
            <a:solidFill>
              <a:srgbClr val="83BC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87198" y="2768253"/>
              <a:ext cx="1435735" cy="248285"/>
            </a:xfrm>
            <a:custGeom>
              <a:avLst/>
              <a:gdLst/>
              <a:ahLst/>
              <a:cxnLst/>
              <a:rect l="l" t="t" r="r" b="b"/>
              <a:pathLst>
                <a:path w="1435734" h="248285">
                  <a:moveTo>
                    <a:pt x="717734" y="0"/>
                  </a:moveTo>
                  <a:lnTo>
                    <a:pt x="644349" y="640"/>
                  </a:lnTo>
                  <a:lnTo>
                    <a:pt x="573085" y="2521"/>
                  </a:lnTo>
                  <a:lnTo>
                    <a:pt x="504301" y="5579"/>
                  </a:lnTo>
                  <a:lnTo>
                    <a:pt x="438359" y="9752"/>
                  </a:lnTo>
                  <a:lnTo>
                    <a:pt x="375619" y="14977"/>
                  </a:lnTo>
                  <a:lnTo>
                    <a:pt x="316442" y="21193"/>
                  </a:lnTo>
                  <a:lnTo>
                    <a:pt x="261188" y="28337"/>
                  </a:lnTo>
                  <a:lnTo>
                    <a:pt x="210219" y="36347"/>
                  </a:lnTo>
                  <a:lnTo>
                    <a:pt x="163895" y="45159"/>
                  </a:lnTo>
                  <a:lnTo>
                    <a:pt x="122577" y="54713"/>
                  </a:lnTo>
                  <a:lnTo>
                    <a:pt x="56403" y="75792"/>
                  </a:lnTo>
                  <a:lnTo>
                    <a:pt x="14581" y="99086"/>
                  </a:lnTo>
                  <a:lnTo>
                    <a:pt x="0" y="124096"/>
                  </a:lnTo>
                  <a:lnTo>
                    <a:pt x="3705" y="136784"/>
                  </a:lnTo>
                  <a:lnTo>
                    <a:pt x="56403" y="172400"/>
                  </a:lnTo>
                  <a:lnTo>
                    <a:pt x="122577" y="193479"/>
                  </a:lnTo>
                  <a:lnTo>
                    <a:pt x="163895" y="203032"/>
                  </a:lnTo>
                  <a:lnTo>
                    <a:pt x="210219" y="211845"/>
                  </a:lnTo>
                  <a:lnTo>
                    <a:pt x="261188" y="219854"/>
                  </a:lnTo>
                  <a:lnTo>
                    <a:pt x="316442" y="226998"/>
                  </a:lnTo>
                  <a:lnTo>
                    <a:pt x="375619" y="233214"/>
                  </a:lnTo>
                  <a:lnTo>
                    <a:pt x="438359" y="238440"/>
                  </a:lnTo>
                  <a:lnTo>
                    <a:pt x="504301" y="242613"/>
                  </a:lnTo>
                  <a:lnTo>
                    <a:pt x="573085" y="245671"/>
                  </a:lnTo>
                  <a:lnTo>
                    <a:pt x="644349" y="247551"/>
                  </a:lnTo>
                  <a:lnTo>
                    <a:pt x="717734" y="248192"/>
                  </a:lnTo>
                  <a:lnTo>
                    <a:pt x="791118" y="247551"/>
                  </a:lnTo>
                  <a:lnTo>
                    <a:pt x="862382" y="245671"/>
                  </a:lnTo>
                  <a:lnTo>
                    <a:pt x="931166" y="242613"/>
                  </a:lnTo>
                  <a:lnTo>
                    <a:pt x="997108" y="238440"/>
                  </a:lnTo>
                  <a:lnTo>
                    <a:pt x="1059848" y="233214"/>
                  </a:lnTo>
                  <a:lnTo>
                    <a:pt x="1119026" y="226998"/>
                  </a:lnTo>
                  <a:lnTo>
                    <a:pt x="1174279" y="219854"/>
                  </a:lnTo>
                  <a:lnTo>
                    <a:pt x="1225248" y="211845"/>
                  </a:lnTo>
                  <a:lnTo>
                    <a:pt x="1271572" y="203032"/>
                  </a:lnTo>
                  <a:lnTo>
                    <a:pt x="1312890" y="193479"/>
                  </a:lnTo>
                  <a:lnTo>
                    <a:pt x="1379065" y="172400"/>
                  </a:lnTo>
                  <a:lnTo>
                    <a:pt x="1420886" y="149106"/>
                  </a:lnTo>
                  <a:lnTo>
                    <a:pt x="1435468" y="124096"/>
                  </a:lnTo>
                  <a:lnTo>
                    <a:pt x="1431762" y="111408"/>
                  </a:lnTo>
                  <a:lnTo>
                    <a:pt x="1379065" y="75792"/>
                  </a:lnTo>
                  <a:lnTo>
                    <a:pt x="1312890" y="54713"/>
                  </a:lnTo>
                  <a:lnTo>
                    <a:pt x="1271572" y="45159"/>
                  </a:lnTo>
                  <a:lnTo>
                    <a:pt x="1225248" y="36347"/>
                  </a:lnTo>
                  <a:lnTo>
                    <a:pt x="1174279" y="28337"/>
                  </a:lnTo>
                  <a:lnTo>
                    <a:pt x="1119026" y="21193"/>
                  </a:lnTo>
                  <a:lnTo>
                    <a:pt x="1059848" y="14977"/>
                  </a:lnTo>
                  <a:lnTo>
                    <a:pt x="997108" y="9752"/>
                  </a:lnTo>
                  <a:lnTo>
                    <a:pt x="931166" y="5579"/>
                  </a:lnTo>
                  <a:lnTo>
                    <a:pt x="862382" y="2521"/>
                  </a:lnTo>
                  <a:lnTo>
                    <a:pt x="791118" y="640"/>
                  </a:lnTo>
                  <a:lnTo>
                    <a:pt x="717734" y="0"/>
                  </a:lnTo>
                  <a:close/>
                </a:path>
              </a:pathLst>
            </a:custGeom>
            <a:solidFill>
              <a:srgbClr val="B5D7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87198" y="2768253"/>
              <a:ext cx="1435735" cy="993140"/>
            </a:xfrm>
            <a:custGeom>
              <a:avLst/>
              <a:gdLst/>
              <a:ahLst/>
              <a:cxnLst/>
              <a:rect l="l" t="t" r="r" b="b"/>
              <a:pathLst>
                <a:path w="1435734" h="993139">
                  <a:moveTo>
                    <a:pt x="1435469" y="124096"/>
                  </a:moveTo>
                  <a:lnTo>
                    <a:pt x="1403201" y="160999"/>
                  </a:lnTo>
                  <a:lnTo>
                    <a:pt x="1348842" y="183248"/>
                  </a:lnTo>
                  <a:lnTo>
                    <a:pt x="1271573" y="203033"/>
                  </a:lnTo>
                  <a:lnTo>
                    <a:pt x="1225249" y="211846"/>
                  </a:lnTo>
                  <a:lnTo>
                    <a:pt x="1174280" y="219855"/>
                  </a:lnTo>
                  <a:lnTo>
                    <a:pt x="1119026" y="226999"/>
                  </a:lnTo>
                  <a:lnTo>
                    <a:pt x="1059849" y="233215"/>
                  </a:lnTo>
                  <a:lnTo>
                    <a:pt x="997109" y="238440"/>
                  </a:lnTo>
                  <a:lnTo>
                    <a:pt x="931166" y="242613"/>
                  </a:lnTo>
                  <a:lnTo>
                    <a:pt x="862382" y="245671"/>
                  </a:lnTo>
                  <a:lnTo>
                    <a:pt x="791118" y="247552"/>
                  </a:lnTo>
                  <a:lnTo>
                    <a:pt x="717734" y="248193"/>
                  </a:lnTo>
                  <a:lnTo>
                    <a:pt x="644350" y="247552"/>
                  </a:lnTo>
                  <a:lnTo>
                    <a:pt x="573085" y="245671"/>
                  </a:lnTo>
                  <a:lnTo>
                    <a:pt x="504302" y="242613"/>
                  </a:lnTo>
                  <a:lnTo>
                    <a:pt x="438359" y="238440"/>
                  </a:lnTo>
                  <a:lnTo>
                    <a:pt x="375619" y="233215"/>
                  </a:lnTo>
                  <a:lnTo>
                    <a:pt x="316442" y="226999"/>
                  </a:lnTo>
                  <a:lnTo>
                    <a:pt x="261188" y="219855"/>
                  </a:lnTo>
                  <a:lnTo>
                    <a:pt x="210219" y="211846"/>
                  </a:lnTo>
                  <a:lnTo>
                    <a:pt x="163895" y="203033"/>
                  </a:lnTo>
                  <a:lnTo>
                    <a:pt x="122577" y="193480"/>
                  </a:lnTo>
                  <a:lnTo>
                    <a:pt x="56403" y="172400"/>
                  </a:lnTo>
                  <a:lnTo>
                    <a:pt x="14581" y="149106"/>
                  </a:lnTo>
                  <a:lnTo>
                    <a:pt x="0" y="124096"/>
                  </a:lnTo>
                  <a:lnTo>
                    <a:pt x="3705" y="111408"/>
                  </a:lnTo>
                  <a:lnTo>
                    <a:pt x="56403" y="75792"/>
                  </a:lnTo>
                  <a:lnTo>
                    <a:pt x="122577" y="54712"/>
                  </a:lnTo>
                  <a:lnTo>
                    <a:pt x="163895" y="45159"/>
                  </a:lnTo>
                  <a:lnTo>
                    <a:pt x="210219" y="36347"/>
                  </a:lnTo>
                  <a:lnTo>
                    <a:pt x="261188" y="28337"/>
                  </a:lnTo>
                  <a:lnTo>
                    <a:pt x="316442" y="21193"/>
                  </a:lnTo>
                  <a:lnTo>
                    <a:pt x="375619" y="14977"/>
                  </a:lnTo>
                  <a:lnTo>
                    <a:pt x="438359" y="9752"/>
                  </a:lnTo>
                  <a:lnTo>
                    <a:pt x="504302" y="5579"/>
                  </a:lnTo>
                  <a:lnTo>
                    <a:pt x="573085" y="2521"/>
                  </a:lnTo>
                  <a:lnTo>
                    <a:pt x="644350" y="640"/>
                  </a:lnTo>
                  <a:lnTo>
                    <a:pt x="717734" y="0"/>
                  </a:lnTo>
                  <a:lnTo>
                    <a:pt x="791118" y="640"/>
                  </a:lnTo>
                  <a:lnTo>
                    <a:pt x="862382" y="2521"/>
                  </a:lnTo>
                  <a:lnTo>
                    <a:pt x="931166" y="5579"/>
                  </a:lnTo>
                  <a:lnTo>
                    <a:pt x="997109" y="9752"/>
                  </a:lnTo>
                  <a:lnTo>
                    <a:pt x="1059849" y="14977"/>
                  </a:lnTo>
                  <a:lnTo>
                    <a:pt x="1119026" y="21193"/>
                  </a:lnTo>
                  <a:lnTo>
                    <a:pt x="1174280" y="28337"/>
                  </a:lnTo>
                  <a:lnTo>
                    <a:pt x="1225249" y="36347"/>
                  </a:lnTo>
                  <a:lnTo>
                    <a:pt x="1271573" y="45159"/>
                  </a:lnTo>
                  <a:lnTo>
                    <a:pt x="1312891" y="54712"/>
                  </a:lnTo>
                  <a:lnTo>
                    <a:pt x="1379065" y="75792"/>
                  </a:lnTo>
                  <a:lnTo>
                    <a:pt x="1420887" y="99086"/>
                  </a:lnTo>
                  <a:lnTo>
                    <a:pt x="1435469" y="124096"/>
                  </a:lnTo>
                  <a:close/>
                </a:path>
                <a:path w="1435734" h="993139">
                  <a:moveTo>
                    <a:pt x="1435469" y="124096"/>
                  </a:moveTo>
                  <a:lnTo>
                    <a:pt x="1435469" y="868680"/>
                  </a:lnTo>
                  <a:lnTo>
                    <a:pt x="1431763" y="881368"/>
                  </a:lnTo>
                  <a:lnTo>
                    <a:pt x="1379065" y="916984"/>
                  </a:lnTo>
                  <a:lnTo>
                    <a:pt x="1312891" y="938064"/>
                  </a:lnTo>
                  <a:lnTo>
                    <a:pt x="1271573" y="947617"/>
                  </a:lnTo>
                  <a:lnTo>
                    <a:pt x="1225249" y="956429"/>
                  </a:lnTo>
                  <a:lnTo>
                    <a:pt x="1174280" y="964439"/>
                  </a:lnTo>
                  <a:lnTo>
                    <a:pt x="1119026" y="971583"/>
                  </a:lnTo>
                  <a:lnTo>
                    <a:pt x="1059849" y="977799"/>
                  </a:lnTo>
                  <a:lnTo>
                    <a:pt x="997109" y="983024"/>
                  </a:lnTo>
                  <a:lnTo>
                    <a:pt x="931166" y="987197"/>
                  </a:lnTo>
                  <a:lnTo>
                    <a:pt x="862382" y="990255"/>
                  </a:lnTo>
                  <a:lnTo>
                    <a:pt x="791118" y="992136"/>
                  </a:lnTo>
                  <a:lnTo>
                    <a:pt x="717734" y="992777"/>
                  </a:lnTo>
                  <a:lnTo>
                    <a:pt x="644350" y="992136"/>
                  </a:lnTo>
                  <a:lnTo>
                    <a:pt x="573085" y="990255"/>
                  </a:lnTo>
                  <a:lnTo>
                    <a:pt x="504302" y="987197"/>
                  </a:lnTo>
                  <a:lnTo>
                    <a:pt x="438359" y="983024"/>
                  </a:lnTo>
                  <a:lnTo>
                    <a:pt x="375619" y="977799"/>
                  </a:lnTo>
                  <a:lnTo>
                    <a:pt x="316442" y="971583"/>
                  </a:lnTo>
                  <a:lnTo>
                    <a:pt x="261188" y="964439"/>
                  </a:lnTo>
                  <a:lnTo>
                    <a:pt x="210219" y="956429"/>
                  </a:lnTo>
                  <a:lnTo>
                    <a:pt x="163895" y="947617"/>
                  </a:lnTo>
                  <a:lnTo>
                    <a:pt x="122577" y="938064"/>
                  </a:lnTo>
                  <a:lnTo>
                    <a:pt x="56403" y="916984"/>
                  </a:lnTo>
                  <a:lnTo>
                    <a:pt x="14581" y="893690"/>
                  </a:lnTo>
                  <a:lnTo>
                    <a:pt x="0" y="868680"/>
                  </a:lnTo>
                  <a:lnTo>
                    <a:pt x="0" y="124096"/>
                  </a:lnTo>
                </a:path>
              </a:pathLst>
            </a:custGeom>
            <a:ln w="25400">
              <a:solidFill>
                <a:srgbClr val="3260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207842" y="2900172"/>
            <a:ext cx="1192530" cy="8153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48920" marR="5080" indent="-236854">
              <a:lnSpc>
                <a:spcPts val="3100"/>
              </a:lnSpc>
              <a:spcBef>
                <a:spcPts val="215"/>
              </a:spcBef>
            </a:pPr>
            <a:r>
              <a:rPr sz="2600" spc="5" dirty="0">
                <a:solidFill>
                  <a:srgbClr val="FFFFFF"/>
                </a:solidFill>
                <a:latin typeface="Calibri"/>
                <a:cs typeface="Calibri"/>
              </a:rPr>
              <a:t>Local</a:t>
            </a:r>
            <a:r>
              <a:rPr sz="26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Calibri"/>
                <a:cs typeface="Calibri"/>
              </a:rPr>
              <a:t>Git </a:t>
            </a:r>
            <a:r>
              <a:rPr sz="2600" spc="-5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Repo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355284" y="1370216"/>
            <a:ext cx="871219" cy="4107815"/>
            <a:chOff x="6355284" y="1370216"/>
            <a:chExt cx="871219" cy="4107815"/>
          </a:xfrm>
        </p:grpSpPr>
        <p:sp>
          <p:nvSpPr>
            <p:cNvPr id="15" name="object 15"/>
            <p:cNvSpPr/>
            <p:nvPr/>
          </p:nvSpPr>
          <p:spPr>
            <a:xfrm>
              <a:off x="6755044" y="3751215"/>
              <a:ext cx="100330" cy="1727200"/>
            </a:xfrm>
            <a:custGeom>
              <a:avLst/>
              <a:gdLst/>
              <a:ahLst/>
              <a:cxnLst/>
              <a:rect l="l" t="t" r="r" b="b"/>
              <a:pathLst>
                <a:path w="100329" h="1727200">
                  <a:moveTo>
                    <a:pt x="5311" y="1635699"/>
                  </a:moveTo>
                  <a:lnTo>
                    <a:pt x="767" y="1638349"/>
                  </a:lnTo>
                  <a:lnTo>
                    <a:pt x="0" y="1641266"/>
                  </a:lnTo>
                  <a:lnTo>
                    <a:pt x="49889" y="1726789"/>
                  </a:lnTo>
                  <a:lnTo>
                    <a:pt x="55401" y="1717340"/>
                  </a:lnTo>
                  <a:lnTo>
                    <a:pt x="45126" y="1717340"/>
                  </a:lnTo>
                  <a:lnTo>
                    <a:pt x="45126" y="1699722"/>
                  </a:lnTo>
                  <a:lnTo>
                    <a:pt x="8227" y="1636467"/>
                  </a:lnTo>
                  <a:lnTo>
                    <a:pt x="5311" y="1635699"/>
                  </a:lnTo>
                  <a:close/>
                </a:path>
                <a:path w="100329" h="1727200">
                  <a:moveTo>
                    <a:pt x="45126" y="1699722"/>
                  </a:moveTo>
                  <a:lnTo>
                    <a:pt x="45126" y="1717340"/>
                  </a:lnTo>
                  <a:lnTo>
                    <a:pt x="54651" y="1717340"/>
                  </a:lnTo>
                  <a:lnTo>
                    <a:pt x="54651" y="1714939"/>
                  </a:lnTo>
                  <a:lnTo>
                    <a:pt x="45775" y="1714939"/>
                  </a:lnTo>
                  <a:lnTo>
                    <a:pt x="49889" y="1707887"/>
                  </a:lnTo>
                  <a:lnTo>
                    <a:pt x="45126" y="1699722"/>
                  </a:lnTo>
                  <a:close/>
                </a:path>
                <a:path w="100329" h="1727200">
                  <a:moveTo>
                    <a:pt x="94466" y="1635699"/>
                  </a:moveTo>
                  <a:lnTo>
                    <a:pt x="91550" y="1636467"/>
                  </a:lnTo>
                  <a:lnTo>
                    <a:pt x="54652" y="1699722"/>
                  </a:lnTo>
                  <a:lnTo>
                    <a:pt x="54651" y="1717340"/>
                  </a:lnTo>
                  <a:lnTo>
                    <a:pt x="55401" y="1717340"/>
                  </a:lnTo>
                  <a:lnTo>
                    <a:pt x="99777" y="1641266"/>
                  </a:lnTo>
                  <a:lnTo>
                    <a:pt x="99010" y="1638349"/>
                  </a:lnTo>
                  <a:lnTo>
                    <a:pt x="94466" y="1635699"/>
                  </a:lnTo>
                  <a:close/>
                </a:path>
                <a:path w="100329" h="1727200">
                  <a:moveTo>
                    <a:pt x="49889" y="1707887"/>
                  </a:moveTo>
                  <a:lnTo>
                    <a:pt x="45775" y="1714939"/>
                  </a:lnTo>
                  <a:lnTo>
                    <a:pt x="54002" y="1714938"/>
                  </a:lnTo>
                  <a:lnTo>
                    <a:pt x="49889" y="1707887"/>
                  </a:lnTo>
                  <a:close/>
                </a:path>
                <a:path w="100329" h="1727200">
                  <a:moveTo>
                    <a:pt x="54651" y="1699723"/>
                  </a:moveTo>
                  <a:lnTo>
                    <a:pt x="49889" y="1707887"/>
                  </a:lnTo>
                  <a:lnTo>
                    <a:pt x="54002" y="1714938"/>
                  </a:lnTo>
                  <a:lnTo>
                    <a:pt x="45775" y="1714939"/>
                  </a:lnTo>
                  <a:lnTo>
                    <a:pt x="54651" y="1714939"/>
                  </a:lnTo>
                  <a:lnTo>
                    <a:pt x="54651" y="1699723"/>
                  </a:lnTo>
                  <a:close/>
                </a:path>
                <a:path w="100329" h="1727200">
                  <a:moveTo>
                    <a:pt x="54650" y="0"/>
                  </a:moveTo>
                  <a:lnTo>
                    <a:pt x="45125" y="0"/>
                  </a:lnTo>
                  <a:lnTo>
                    <a:pt x="45127" y="1699723"/>
                  </a:lnTo>
                  <a:lnTo>
                    <a:pt x="49889" y="1707887"/>
                  </a:lnTo>
                  <a:lnTo>
                    <a:pt x="54651" y="1699723"/>
                  </a:lnTo>
                  <a:lnTo>
                    <a:pt x="546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55284" y="1370216"/>
              <a:ext cx="871189" cy="87118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752783" y="2241278"/>
              <a:ext cx="100330" cy="527050"/>
            </a:xfrm>
            <a:custGeom>
              <a:avLst/>
              <a:gdLst/>
              <a:ahLst/>
              <a:cxnLst/>
              <a:rect l="l" t="t" r="r" b="b"/>
              <a:pathLst>
                <a:path w="100329" h="527050">
                  <a:moveTo>
                    <a:pt x="5160" y="437126"/>
                  </a:moveTo>
                  <a:lnTo>
                    <a:pt x="688" y="439897"/>
                  </a:lnTo>
                  <a:lnTo>
                    <a:pt x="0" y="442833"/>
                  </a:lnTo>
                  <a:lnTo>
                    <a:pt x="52151" y="526996"/>
                  </a:lnTo>
                  <a:lnTo>
                    <a:pt x="57258" y="517678"/>
                  </a:lnTo>
                  <a:lnTo>
                    <a:pt x="47138" y="517678"/>
                  </a:lnTo>
                  <a:lnTo>
                    <a:pt x="46668" y="500065"/>
                  </a:lnTo>
                  <a:lnTo>
                    <a:pt x="8096" y="437815"/>
                  </a:lnTo>
                  <a:lnTo>
                    <a:pt x="5160" y="437126"/>
                  </a:lnTo>
                  <a:close/>
                </a:path>
                <a:path w="100329" h="527050">
                  <a:moveTo>
                    <a:pt x="46668" y="500065"/>
                  </a:moveTo>
                  <a:lnTo>
                    <a:pt x="47138" y="517678"/>
                  </a:lnTo>
                  <a:lnTo>
                    <a:pt x="56659" y="517424"/>
                  </a:lnTo>
                  <a:lnTo>
                    <a:pt x="56602" y="515259"/>
                  </a:lnTo>
                  <a:lnTo>
                    <a:pt x="47722" y="515259"/>
                  </a:lnTo>
                  <a:lnTo>
                    <a:pt x="51647" y="508099"/>
                  </a:lnTo>
                  <a:lnTo>
                    <a:pt x="46668" y="500065"/>
                  </a:lnTo>
                  <a:close/>
                </a:path>
                <a:path w="100329" h="527050">
                  <a:moveTo>
                    <a:pt x="94284" y="434748"/>
                  </a:moveTo>
                  <a:lnTo>
                    <a:pt x="91389" y="435594"/>
                  </a:lnTo>
                  <a:lnTo>
                    <a:pt x="56189" y="499811"/>
                  </a:lnTo>
                  <a:lnTo>
                    <a:pt x="56659" y="517424"/>
                  </a:lnTo>
                  <a:lnTo>
                    <a:pt x="47138" y="517678"/>
                  </a:lnTo>
                  <a:lnTo>
                    <a:pt x="57258" y="517678"/>
                  </a:lnTo>
                  <a:lnTo>
                    <a:pt x="99741" y="440173"/>
                  </a:lnTo>
                  <a:lnTo>
                    <a:pt x="98897" y="437277"/>
                  </a:lnTo>
                  <a:lnTo>
                    <a:pt x="94284" y="434748"/>
                  </a:lnTo>
                  <a:close/>
                </a:path>
                <a:path w="100329" h="527050">
                  <a:moveTo>
                    <a:pt x="51647" y="508099"/>
                  </a:moveTo>
                  <a:lnTo>
                    <a:pt x="47722" y="515259"/>
                  </a:lnTo>
                  <a:lnTo>
                    <a:pt x="55947" y="515039"/>
                  </a:lnTo>
                  <a:lnTo>
                    <a:pt x="51647" y="508099"/>
                  </a:lnTo>
                  <a:close/>
                </a:path>
                <a:path w="100329" h="527050">
                  <a:moveTo>
                    <a:pt x="56189" y="499811"/>
                  </a:moveTo>
                  <a:lnTo>
                    <a:pt x="51647" y="508099"/>
                  </a:lnTo>
                  <a:lnTo>
                    <a:pt x="55947" y="515039"/>
                  </a:lnTo>
                  <a:lnTo>
                    <a:pt x="47722" y="515259"/>
                  </a:lnTo>
                  <a:lnTo>
                    <a:pt x="56602" y="515259"/>
                  </a:lnTo>
                  <a:lnTo>
                    <a:pt x="56189" y="499811"/>
                  </a:lnTo>
                  <a:close/>
                </a:path>
                <a:path w="100329" h="527050">
                  <a:moveTo>
                    <a:pt x="42857" y="0"/>
                  </a:moveTo>
                  <a:lnTo>
                    <a:pt x="33336" y="254"/>
                  </a:lnTo>
                  <a:lnTo>
                    <a:pt x="46668" y="500065"/>
                  </a:lnTo>
                  <a:lnTo>
                    <a:pt x="51647" y="508099"/>
                  </a:lnTo>
                  <a:lnTo>
                    <a:pt x="56189" y="499811"/>
                  </a:lnTo>
                  <a:lnTo>
                    <a:pt x="428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102564" y="4177791"/>
            <a:ext cx="50482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10" dirty="0">
                <a:solidFill>
                  <a:srgbClr val="00B050"/>
                </a:solidFill>
                <a:latin typeface="Calibri"/>
                <a:cs typeface="Calibri"/>
              </a:rPr>
              <a:t>pu</a:t>
            </a:r>
            <a:r>
              <a:rPr sz="1900" spc="5" dirty="0">
                <a:solidFill>
                  <a:srgbClr val="00B050"/>
                </a:solidFill>
                <a:latin typeface="Calibri"/>
                <a:cs typeface="Calibri"/>
              </a:rPr>
              <a:t>s</a:t>
            </a:r>
            <a:r>
              <a:rPr sz="1900" dirty="0">
                <a:solidFill>
                  <a:srgbClr val="00B050"/>
                </a:solidFill>
                <a:latin typeface="Calibri"/>
                <a:cs typeface="Calibri"/>
              </a:rPr>
              <a:t>h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3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  <p:sp>
        <p:nvSpPr>
          <p:cNvPr id="19" name="object 19"/>
          <p:cNvSpPr txBox="1"/>
          <p:nvPr/>
        </p:nvSpPr>
        <p:spPr>
          <a:xfrm>
            <a:off x="7284160" y="1642871"/>
            <a:ext cx="92011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latin typeface="Calibri"/>
                <a:cs typeface="Calibri"/>
              </a:rPr>
              <a:t>Developer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3077" y="3614300"/>
            <a:ext cx="4260215" cy="832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300" b="0" spc="-20" dirty="0">
                <a:latin typeface="Calibri Light"/>
                <a:cs typeface="Calibri Light"/>
              </a:rPr>
              <a:t>AWS</a:t>
            </a:r>
            <a:r>
              <a:rPr sz="5300" b="0" spc="-30" dirty="0">
                <a:latin typeface="Calibri Light"/>
                <a:cs typeface="Calibri Light"/>
              </a:rPr>
              <a:t> </a:t>
            </a:r>
            <a:r>
              <a:rPr sz="5300" b="0" spc="45" dirty="0">
                <a:latin typeface="Calibri Light"/>
                <a:cs typeface="Calibri Light"/>
              </a:rPr>
              <a:t>CodeBuild</a:t>
            </a:r>
            <a:endParaRPr sz="53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16111" y="1441703"/>
            <a:ext cx="4556759" cy="455676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3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2867" y="1686051"/>
            <a:ext cx="11913870" cy="55092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87020" algn="l"/>
              </a:tabLst>
            </a:pPr>
            <a:r>
              <a:rPr sz="3400" spc="-5" dirty="0">
                <a:latin typeface="Calibri"/>
                <a:cs typeface="Calibri"/>
              </a:rPr>
              <a:t>CodeBuild</a:t>
            </a:r>
            <a:r>
              <a:rPr sz="3400" spc="-10" dirty="0">
                <a:latin typeface="Calibri"/>
                <a:cs typeface="Calibri"/>
              </a:rPr>
              <a:t> </a:t>
            </a:r>
            <a:r>
              <a:rPr sz="3400" spc="-5" dirty="0">
                <a:latin typeface="Calibri"/>
                <a:cs typeface="Calibri"/>
              </a:rPr>
              <a:t>is</a:t>
            </a:r>
            <a:r>
              <a:rPr sz="3400" spc="-15" dirty="0">
                <a:latin typeface="Calibri"/>
                <a:cs typeface="Calibri"/>
              </a:rPr>
              <a:t> </a:t>
            </a:r>
            <a:r>
              <a:rPr sz="3400" dirty="0">
                <a:latin typeface="Calibri"/>
                <a:cs typeface="Calibri"/>
              </a:rPr>
              <a:t>a</a:t>
            </a:r>
            <a:r>
              <a:rPr sz="3400" spc="-20" dirty="0"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0070C0"/>
                </a:solidFill>
                <a:latin typeface="Calibri"/>
                <a:cs typeface="Calibri"/>
              </a:rPr>
              <a:t>fully</a:t>
            </a:r>
            <a:r>
              <a:rPr sz="3400" spc="-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0070C0"/>
                </a:solidFill>
                <a:latin typeface="Calibri"/>
                <a:cs typeface="Calibri"/>
              </a:rPr>
              <a:t>managed </a:t>
            </a:r>
            <a:r>
              <a:rPr sz="3400" spc="-5" dirty="0">
                <a:latin typeface="Calibri"/>
                <a:cs typeface="Calibri"/>
              </a:rPr>
              <a:t>build </a:t>
            </a:r>
            <a:r>
              <a:rPr sz="3400" dirty="0">
                <a:latin typeface="Calibri"/>
                <a:cs typeface="Calibri"/>
              </a:rPr>
              <a:t>service</a:t>
            </a:r>
            <a:r>
              <a:rPr sz="3400" spc="-10" dirty="0">
                <a:latin typeface="Calibri"/>
                <a:cs typeface="Calibri"/>
              </a:rPr>
              <a:t> </a:t>
            </a:r>
            <a:r>
              <a:rPr sz="3400" spc="-5" dirty="0">
                <a:latin typeface="Calibri"/>
                <a:cs typeface="Calibri"/>
              </a:rPr>
              <a:t>in</a:t>
            </a:r>
            <a:r>
              <a:rPr sz="3400" spc="-10" dirty="0">
                <a:latin typeface="Calibri"/>
                <a:cs typeface="Calibri"/>
              </a:rPr>
              <a:t> </a:t>
            </a:r>
            <a:r>
              <a:rPr sz="3400" spc="-5" dirty="0">
                <a:latin typeface="Calibri"/>
                <a:cs typeface="Calibri"/>
              </a:rPr>
              <a:t>the</a:t>
            </a:r>
            <a:r>
              <a:rPr sz="3400" spc="-15" dirty="0">
                <a:latin typeface="Calibri"/>
                <a:cs typeface="Calibri"/>
              </a:rPr>
              <a:t> </a:t>
            </a:r>
            <a:r>
              <a:rPr sz="3400" spc="-5" dirty="0">
                <a:latin typeface="Calibri"/>
                <a:cs typeface="Calibri"/>
              </a:rPr>
              <a:t>cloud.</a:t>
            </a:r>
            <a:endParaRPr sz="3400">
              <a:latin typeface="Calibri"/>
              <a:cs typeface="Calibri"/>
            </a:endParaRPr>
          </a:p>
          <a:p>
            <a:pPr marL="286385" marR="304165" indent="-274320">
              <a:lnSpc>
                <a:spcPts val="3310"/>
              </a:lnSpc>
              <a:spcBef>
                <a:spcPts val="1160"/>
              </a:spcBef>
              <a:buFont typeface="Arial MT"/>
              <a:buChar char="•"/>
              <a:tabLst>
                <a:tab pos="287020" algn="l"/>
              </a:tabLst>
            </a:pPr>
            <a:r>
              <a:rPr sz="3400" spc="-5" dirty="0">
                <a:latin typeface="Calibri"/>
                <a:cs typeface="Calibri"/>
              </a:rPr>
              <a:t>Compiles</a:t>
            </a:r>
            <a:r>
              <a:rPr sz="3400" spc="-15" dirty="0">
                <a:latin typeface="Calibri"/>
                <a:cs typeface="Calibri"/>
              </a:rPr>
              <a:t> </a:t>
            </a:r>
            <a:r>
              <a:rPr sz="3400" spc="-5" dirty="0">
                <a:latin typeface="Calibri"/>
                <a:cs typeface="Calibri"/>
              </a:rPr>
              <a:t>our</a:t>
            </a:r>
            <a:r>
              <a:rPr sz="3400" spc="-10" dirty="0">
                <a:latin typeface="Calibri"/>
                <a:cs typeface="Calibri"/>
              </a:rPr>
              <a:t> </a:t>
            </a:r>
            <a:r>
              <a:rPr sz="3400" spc="-15" dirty="0">
                <a:solidFill>
                  <a:srgbClr val="0070C0"/>
                </a:solidFill>
                <a:latin typeface="Calibri"/>
                <a:cs typeface="Calibri"/>
              </a:rPr>
              <a:t>source</a:t>
            </a:r>
            <a:r>
              <a:rPr sz="3400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400" spc="-15" dirty="0">
                <a:solidFill>
                  <a:srgbClr val="0070C0"/>
                </a:solidFill>
                <a:latin typeface="Calibri"/>
                <a:cs typeface="Calibri"/>
              </a:rPr>
              <a:t>code</a:t>
            </a:r>
            <a:r>
              <a:rPr sz="3400" spc="-15" dirty="0">
                <a:latin typeface="Calibri"/>
                <a:cs typeface="Calibri"/>
              </a:rPr>
              <a:t>,</a:t>
            </a:r>
            <a:r>
              <a:rPr sz="3400" dirty="0">
                <a:latin typeface="Calibri"/>
                <a:cs typeface="Calibri"/>
              </a:rPr>
              <a:t> runs</a:t>
            </a:r>
            <a:r>
              <a:rPr sz="3400" spc="-10" dirty="0"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0070C0"/>
                </a:solidFill>
                <a:latin typeface="Calibri"/>
                <a:cs typeface="Calibri"/>
              </a:rPr>
              <a:t>unit</a:t>
            </a:r>
            <a:r>
              <a:rPr sz="3400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400" spc="-20" dirty="0">
                <a:solidFill>
                  <a:srgbClr val="0070C0"/>
                </a:solidFill>
                <a:latin typeface="Calibri"/>
                <a:cs typeface="Calibri"/>
              </a:rPr>
              <a:t>tests</a:t>
            </a:r>
            <a:r>
              <a:rPr sz="3400" spc="-20" dirty="0">
                <a:latin typeface="Calibri"/>
                <a:cs typeface="Calibri"/>
              </a:rPr>
              <a:t>,</a:t>
            </a:r>
            <a:r>
              <a:rPr sz="3400" dirty="0">
                <a:latin typeface="Calibri"/>
                <a:cs typeface="Calibri"/>
              </a:rPr>
              <a:t> </a:t>
            </a:r>
            <a:r>
              <a:rPr sz="3400" spc="-5" dirty="0">
                <a:latin typeface="Calibri"/>
                <a:cs typeface="Calibri"/>
              </a:rPr>
              <a:t>and</a:t>
            </a:r>
            <a:r>
              <a:rPr sz="3400" dirty="0">
                <a:latin typeface="Calibri"/>
                <a:cs typeface="Calibri"/>
              </a:rPr>
              <a:t> </a:t>
            </a:r>
            <a:r>
              <a:rPr sz="3400" spc="-10" dirty="0">
                <a:latin typeface="Calibri"/>
                <a:cs typeface="Calibri"/>
              </a:rPr>
              <a:t>produces</a:t>
            </a:r>
            <a:r>
              <a:rPr sz="3400" spc="-15" dirty="0">
                <a:latin typeface="Calibri"/>
                <a:cs typeface="Calibri"/>
              </a:rPr>
              <a:t> </a:t>
            </a:r>
            <a:r>
              <a:rPr sz="3400" spc="-15" dirty="0">
                <a:solidFill>
                  <a:srgbClr val="0070C0"/>
                </a:solidFill>
                <a:latin typeface="Calibri"/>
                <a:cs typeface="Calibri"/>
              </a:rPr>
              <a:t>artifacts </a:t>
            </a:r>
            <a:r>
              <a:rPr sz="3400" spc="-75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400" spc="-15" dirty="0">
                <a:latin typeface="Calibri"/>
                <a:cs typeface="Calibri"/>
              </a:rPr>
              <a:t>that </a:t>
            </a:r>
            <a:r>
              <a:rPr sz="3400" spc="-20" dirty="0">
                <a:latin typeface="Calibri"/>
                <a:cs typeface="Calibri"/>
              </a:rPr>
              <a:t>are</a:t>
            </a:r>
            <a:r>
              <a:rPr sz="3400" spc="-10" dirty="0">
                <a:latin typeface="Calibri"/>
                <a:cs typeface="Calibri"/>
              </a:rPr>
              <a:t> </a:t>
            </a:r>
            <a:r>
              <a:rPr sz="3400" spc="-15" dirty="0">
                <a:latin typeface="Calibri"/>
                <a:cs typeface="Calibri"/>
              </a:rPr>
              <a:t>ready</a:t>
            </a:r>
            <a:r>
              <a:rPr sz="3400" spc="-5" dirty="0">
                <a:latin typeface="Calibri"/>
                <a:cs typeface="Calibri"/>
              </a:rPr>
              <a:t> </a:t>
            </a:r>
            <a:r>
              <a:rPr sz="3400" spc="-20" dirty="0">
                <a:latin typeface="Calibri"/>
                <a:cs typeface="Calibri"/>
              </a:rPr>
              <a:t>to</a:t>
            </a:r>
            <a:r>
              <a:rPr sz="3400" spc="-15" dirty="0">
                <a:latin typeface="Calibri"/>
                <a:cs typeface="Calibri"/>
              </a:rPr>
              <a:t> </a:t>
            </a:r>
            <a:r>
              <a:rPr sz="3400" spc="-40" dirty="0">
                <a:latin typeface="Calibri"/>
                <a:cs typeface="Calibri"/>
              </a:rPr>
              <a:t>deploy.</a:t>
            </a:r>
            <a:endParaRPr sz="3400">
              <a:latin typeface="Calibri"/>
              <a:cs typeface="Calibri"/>
            </a:endParaRPr>
          </a:p>
          <a:p>
            <a:pPr marL="286385" marR="18415" indent="-274320">
              <a:lnSpc>
                <a:spcPts val="3290"/>
              </a:lnSpc>
              <a:spcBef>
                <a:spcPts val="1100"/>
              </a:spcBef>
              <a:buFont typeface="Arial MT"/>
              <a:buChar char="•"/>
              <a:tabLst>
                <a:tab pos="287020" algn="l"/>
              </a:tabLst>
            </a:pPr>
            <a:r>
              <a:rPr sz="3400" spc="-15" dirty="0">
                <a:latin typeface="Calibri"/>
                <a:cs typeface="Calibri"/>
              </a:rPr>
              <a:t>Eliminates </a:t>
            </a:r>
            <a:r>
              <a:rPr sz="3400" spc="-5" dirty="0">
                <a:latin typeface="Calibri"/>
                <a:cs typeface="Calibri"/>
              </a:rPr>
              <a:t>the</a:t>
            </a:r>
            <a:r>
              <a:rPr sz="3400" spc="-10" dirty="0">
                <a:latin typeface="Calibri"/>
                <a:cs typeface="Calibri"/>
              </a:rPr>
              <a:t> </a:t>
            </a:r>
            <a:r>
              <a:rPr sz="3400" spc="-5" dirty="0">
                <a:latin typeface="Calibri"/>
                <a:cs typeface="Calibri"/>
              </a:rPr>
              <a:t>need</a:t>
            </a:r>
            <a:r>
              <a:rPr sz="3400" dirty="0">
                <a:latin typeface="Calibri"/>
                <a:cs typeface="Calibri"/>
              </a:rPr>
              <a:t> </a:t>
            </a:r>
            <a:r>
              <a:rPr sz="3400" spc="-20" dirty="0">
                <a:latin typeface="Calibri"/>
                <a:cs typeface="Calibri"/>
              </a:rPr>
              <a:t>to</a:t>
            </a:r>
            <a:r>
              <a:rPr sz="3400" spc="-10" dirty="0">
                <a:latin typeface="Calibri"/>
                <a:cs typeface="Calibri"/>
              </a:rPr>
              <a:t> </a:t>
            </a:r>
            <a:r>
              <a:rPr sz="3400" spc="-15" dirty="0">
                <a:latin typeface="Calibri"/>
                <a:cs typeface="Calibri"/>
              </a:rPr>
              <a:t>provision,</a:t>
            </a:r>
            <a:r>
              <a:rPr sz="3400" dirty="0">
                <a:latin typeface="Calibri"/>
                <a:cs typeface="Calibri"/>
              </a:rPr>
              <a:t> </a:t>
            </a:r>
            <a:r>
              <a:rPr sz="3400" spc="-10" dirty="0">
                <a:latin typeface="Calibri"/>
                <a:cs typeface="Calibri"/>
              </a:rPr>
              <a:t>manage,</a:t>
            </a:r>
            <a:r>
              <a:rPr sz="3400" dirty="0">
                <a:latin typeface="Calibri"/>
                <a:cs typeface="Calibri"/>
              </a:rPr>
              <a:t> </a:t>
            </a:r>
            <a:r>
              <a:rPr sz="3400" spc="-5" dirty="0">
                <a:latin typeface="Calibri"/>
                <a:cs typeface="Calibri"/>
              </a:rPr>
              <a:t>and</a:t>
            </a:r>
            <a:r>
              <a:rPr sz="3400" dirty="0">
                <a:latin typeface="Calibri"/>
                <a:cs typeface="Calibri"/>
              </a:rPr>
              <a:t> </a:t>
            </a:r>
            <a:r>
              <a:rPr sz="3400" spc="-10" dirty="0">
                <a:latin typeface="Calibri"/>
                <a:cs typeface="Calibri"/>
              </a:rPr>
              <a:t>scale </a:t>
            </a:r>
            <a:r>
              <a:rPr sz="3400" spc="-5" dirty="0">
                <a:solidFill>
                  <a:srgbClr val="0070C0"/>
                </a:solidFill>
                <a:latin typeface="Calibri"/>
                <a:cs typeface="Calibri"/>
              </a:rPr>
              <a:t>our</a:t>
            </a:r>
            <a:r>
              <a:rPr sz="34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0070C0"/>
                </a:solidFill>
                <a:latin typeface="Calibri"/>
                <a:cs typeface="Calibri"/>
              </a:rPr>
              <a:t>own</a:t>
            </a:r>
            <a:r>
              <a:rPr sz="34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0070C0"/>
                </a:solidFill>
                <a:latin typeface="Calibri"/>
                <a:cs typeface="Calibri"/>
              </a:rPr>
              <a:t>build </a:t>
            </a:r>
            <a:r>
              <a:rPr sz="3400" spc="-75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400" spc="-15" dirty="0">
                <a:solidFill>
                  <a:srgbClr val="0070C0"/>
                </a:solidFill>
                <a:latin typeface="Calibri"/>
                <a:cs typeface="Calibri"/>
              </a:rPr>
              <a:t>servers.</a:t>
            </a:r>
            <a:endParaRPr sz="3400">
              <a:latin typeface="Calibri"/>
              <a:cs typeface="Calibri"/>
            </a:endParaRPr>
          </a:p>
          <a:p>
            <a:pPr marL="286385" marR="222885" indent="-274320">
              <a:lnSpc>
                <a:spcPct val="79700"/>
              </a:lnSpc>
              <a:spcBef>
                <a:spcPts val="1280"/>
              </a:spcBef>
              <a:buFont typeface="Arial MT"/>
              <a:buChar char="•"/>
              <a:tabLst>
                <a:tab pos="287020" algn="l"/>
              </a:tabLst>
            </a:pPr>
            <a:r>
              <a:rPr sz="3400" dirty="0">
                <a:latin typeface="Calibri"/>
                <a:cs typeface="Calibri"/>
              </a:rPr>
              <a:t>It</a:t>
            </a:r>
            <a:r>
              <a:rPr sz="3400" spc="-10" dirty="0">
                <a:latin typeface="Calibri"/>
                <a:cs typeface="Calibri"/>
              </a:rPr>
              <a:t> </a:t>
            </a:r>
            <a:r>
              <a:rPr sz="3400" spc="-15" dirty="0">
                <a:latin typeface="Calibri"/>
                <a:cs typeface="Calibri"/>
              </a:rPr>
              <a:t>provides</a:t>
            </a:r>
            <a:r>
              <a:rPr sz="3400" spc="-10" dirty="0">
                <a:latin typeface="Calibri"/>
                <a:cs typeface="Calibri"/>
              </a:rPr>
              <a:t> </a:t>
            </a:r>
            <a:r>
              <a:rPr sz="3400" spc="-15" dirty="0">
                <a:solidFill>
                  <a:srgbClr val="0070C0"/>
                </a:solidFill>
                <a:latin typeface="Calibri"/>
                <a:cs typeface="Calibri"/>
              </a:rPr>
              <a:t>prepackaged</a:t>
            </a:r>
            <a:r>
              <a:rPr sz="34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0070C0"/>
                </a:solidFill>
                <a:latin typeface="Calibri"/>
                <a:cs typeface="Calibri"/>
              </a:rPr>
              <a:t>build </a:t>
            </a:r>
            <a:r>
              <a:rPr sz="3400" spc="-20" dirty="0">
                <a:solidFill>
                  <a:srgbClr val="0070C0"/>
                </a:solidFill>
                <a:latin typeface="Calibri"/>
                <a:cs typeface="Calibri"/>
              </a:rPr>
              <a:t>environments</a:t>
            </a:r>
            <a:r>
              <a:rPr sz="3400" spc="-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400" spc="-30" dirty="0">
                <a:latin typeface="Calibri"/>
                <a:cs typeface="Calibri"/>
              </a:rPr>
              <a:t>for</a:t>
            </a:r>
            <a:r>
              <a:rPr sz="3400" spc="-5" dirty="0">
                <a:latin typeface="Calibri"/>
                <a:cs typeface="Calibri"/>
              </a:rPr>
              <a:t> </a:t>
            </a:r>
            <a:r>
              <a:rPr sz="3400" dirty="0">
                <a:latin typeface="Calibri"/>
                <a:cs typeface="Calibri"/>
              </a:rPr>
              <a:t>the</a:t>
            </a:r>
            <a:r>
              <a:rPr sz="3400" spc="-10" dirty="0">
                <a:latin typeface="Calibri"/>
                <a:cs typeface="Calibri"/>
              </a:rPr>
              <a:t> </a:t>
            </a:r>
            <a:r>
              <a:rPr sz="3400" spc="-15" dirty="0">
                <a:latin typeface="Calibri"/>
                <a:cs typeface="Calibri"/>
              </a:rPr>
              <a:t>most</a:t>
            </a:r>
            <a:r>
              <a:rPr sz="3400" spc="-10" dirty="0">
                <a:latin typeface="Calibri"/>
                <a:cs typeface="Calibri"/>
              </a:rPr>
              <a:t> </a:t>
            </a:r>
            <a:r>
              <a:rPr sz="3400" spc="-5" dirty="0">
                <a:latin typeface="Calibri"/>
                <a:cs typeface="Calibri"/>
              </a:rPr>
              <a:t>popular </a:t>
            </a:r>
            <a:r>
              <a:rPr sz="3400" spc="-750" dirty="0">
                <a:latin typeface="Calibri"/>
                <a:cs typeface="Calibri"/>
              </a:rPr>
              <a:t> </a:t>
            </a:r>
            <a:r>
              <a:rPr sz="3400" spc="-15" dirty="0">
                <a:latin typeface="Calibri"/>
                <a:cs typeface="Calibri"/>
              </a:rPr>
              <a:t>programming </a:t>
            </a:r>
            <a:r>
              <a:rPr sz="3400" spc="-10" dirty="0">
                <a:latin typeface="Calibri"/>
                <a:cs typeface="Calibri"/>
              </a:rPr>
              <a:t>languages </a:t>
            </a:r>
            <a:r>
              <a:rPr sz="3400" spc="-5" dirty="0">
                <a:latin typeface="Calibri"/>
                <a:cs typeface="Calibri"/>
              </a:rPr>
              <a:t>and build </a:t>
            </a:r>
            <a:r>
              <a:rPr sz="3400" spc="-15" dirty="0">
                <a:latin typeface="Calibri"/>
                <a:cs typeface="Calibri"/>
              </a:rPr>
              <a:t>tools </a:t>
            </a:r>
            <a:r>
              <a:rPr sz="3400" spc="-5" dirty="0">
                <a:latin typeface="Calibri"/>
                <a:cs typeface="Calibri"/>
              </a:rPr>
              <a:t>such as Apache </a:t>
            </a:r>
            <a:r>
              <a:rPr sz="3400" spc="-20" dirty="0">
                <a:latin typeface="Calibri"/>
                <a:cs typeface="Calibri"/>
              </a:rPr>
              <a:t>Maven, </a:t>
            </a:r>
            <a:r>
              <a:rPr sz="3400" spc="-15" dirty="0">
                <a:latin typeface="Calibri"/>
                <a:cs typeface="Calibri"/>
              </a:rPr>
              <a:t> Gradle,</a:t>
            </a:r>
            <a:r>
              <a:rPr sz="3400" spc="-10" dirty="0">
                <a:latin typeface="Calibri"/>
                <a:cs typeface="Calibri"/>
              </a:rPr>
              <a:t> </a:t>
            </a:r>
            <a:r>
              <a:rPr sz="3400" spc="-5" dirty="0">
                <a:latin typeface="Calibri"/>
                <a:cs typeface="Calibri"/>
              </a:rPr>
              <a:t>and </a:t>
            </a:r>
            <a:r>
              <a:rPr sz="3400" spc="-20" dirty="0">
                <a:latin typeface="Calibri"/>
                <a:cs typeface="Calibri"/>
              </a:rPr>
              <a:t>many</a:t>
            </a:r>
            <a:r>
              <a:rPr sz="3400" spc="-10" dirty="0">
                <a:latin typeface="Calibri"/>
                <a:cs typeface="Calibri"/>
              </a:rPr>
              <a:t> </a:t>
            </a:r>
            <a:r>
              <a:rPr sz="3400" spc="-15" dirty="0">
                <a:latin typeface="Calibri"/>
                <a:cs typeface="Calibri"/>
              </a:rPr>
              <a:t>more.</a:t>
            </a:r>
            <a:endParaRPr sz="3400">
              <a:latin typeface="Calibri"/>
              <a:cs typeface="Calibri"/>
            </a:endParaRPr>
          </a:p>
          <a:p>
            <a:pPr marL="286385" marR="5080" indent="-274320">
              <a:lnSpc>
                <a:spcPct val="78800"/>
              </a:lnSpc>
              <a:spcBef>
                <a:spcPts val="1275"/>
              </a:spcBef>
              <a:buFont typeface="Arial MT"/>
              <a:buChar char="•"/>
              <a:tabLst>
                <a:tab pos="287020" algn="l"/>
              </a:tabLst>
            </a:pPr>
            <a:r>
              <a:rPr sz="3400" spc="-65" dirty="0">
                <a:latin typeface="Calibri"/>
                <a:cs typeface="Calibri"/>
              </a:rPr>
              <a:t>We</a:t>
            </a:r>
            <a:r>
              <a:rPr sz="3400" spc="-20" dirty="0">
                <a:latin typeface="Calibri"/>
                <a:cs typeface="Calibri"/>
              </a:rPr>
              <a:t> </a:t>
            </a:r>
            <a:r>
              <a:rPr sz="3400" spc="-15" dirty="0">
                <a:latin typeface="Calibri"/>
                <a:cs typeface="Calibri"/>
              </a:rPr>
              <a:t>can</a:t>
            </a:r>
            <a:r>
              <a:rPr sz="3400" spc="-5" dirty="0">
                <a:latin typeface="Calibri"/>
                <a:cs typeface="Calibri"/>
              </a:rPr>
              <a:t> also</a:t>
            </a:r>
            <a:r>
              <a:rPr sz="3400" spc="-15" dirty="0">
                <a:latin typeface="Calibri"/>
                <a:cs typeface="Calibri"/>
              </a:rPr>
              <a:t> </a:t>
            </a:r>
            <a:r>
              <a:rPr sz="3400" spc="-20" dirty="0">
                <a:latin typeface="Calibri"/>
                <a:cs typeface="Calibri"/>
              </a:rPr>
              <a:t>customize</a:t>
            </a:r>
            <a:r>
              <a:rPr sz="3400" spc="-15" dirty="0">
                <a:latin typeface="Calibri"/>
                <a:cs typeface="Calibri"/>
              </a:rPr>
              <a:t> </a:t>
            </a:r>
            <a:r>
              <a:rPr sz="3400" spc="-5" dirty="0">
                <a:latin typeface="Calibri"/>
                <a:cs typeface="Calibri"/>
              </a:rPr>
              <a:t>build </a:t>
            </a:r>
            <a:r>
              <a:rPr sz="3400" spc="-15" dirty="0">
                <a:latin typeface="Calibri"/>
                <a:cs typeface="Calibri"/>
              </a:rPr>
              <a:t>environments</a:t>
            </a:r>
            <a:r>
              <a:rPr sz="3400" spc="-20" dirty="0">
                <a:latin typeface="Calibri"/>
                <a:cs typeface="Calibri"/>
              </a:rPr>
              <a:t> </a:t>
            </a:r>
            <a:r>
              <a:rPr sz="3400" spc="-5" dirty="0">
                <a:latin typeface="Calibri"/>
                <a:cs typeface="Calibri"/>
              </a:rPr>
              <a:t>in CodeBuild </a:t>
            </a:r>
            <a:r>
              <a:rPr sz="3400" spc="-20" dirty="0">
                <a:latin typeface="Calibri"/>
                <a:cs typeface="Calibri"/>
              </a:rPr>
              <a:t>to</a:t>
            </a:r>
            <a:r>
              <a:rPr sz="3400" spc="-15" dirty="0">
                <a:latin typeface="Calibri"/>
                <a:cs typeface="Calibri"/>
              </a:rPr>
              <a:t> </a:t>
            </a:r>
            <a:r>
              <a:rPr sz="3400" spc="-5" dirty="0">
                <a:latin typeface="Calibri"/>
                <a:cs typeface="Calibri"/>
              </a:rPr>
              <a:t>use</a:t>
            </a:r>
            <a:r>
              <a:rPr sz="3400" spc="-15" dirty="0">
                <a:latin typeface="Calibri"/>
                <a:cs typeface="Calibri"/>
              </a:rPr>
              <a:t> </a:t>
            </a:r>
            <a:r>
              <a:rPr sz="3400" spc="-5" dirty="0">
                <a:latin typeface="Calibri"/>
                <a:cs typeface="Calibri"/>
              </a:rPr>
              <a:t>our </a:t>
            </a:r>
            <a:r>
              <a:rPr sz="3400" spc="-755" dirty="0"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0070C0"/>
                </a:solidFill>
                <a:latin typeface="Calibri"/>
                <a:cs typeface="Calibri"/>
              </a:rPr>
              <a:t>own </a:t>
            </a:r>
            <a:r>
              <a:rPr sz="3400" spc="-5" dirty="0">
                <a:solidFill>
                  <a:srgbClr val="0070C0"/>
                </a:solidFill>
                <a:latin typeface="Calibri"/>
                <a:cs typeface="Calibri"/>
              </a:rPr>
              <a:t>build </a:t>
            </a:r>
            <a:r>
              <a:rPr sz="3400" spc="-15" dirty="0">
                <a:solidFill>
                  <a:srgbClr val="0070C0"/>
                </a:solidFill>
                <a:latin typeface="Calibri"/>
                <a:cs typeface="Calibri"/>
              </a:rPr>
              <a:t>tools</a:t>
            </a:r>
            <a:r>
              <a:rPr sz="3400" spc="-15" dirty="0">
                <a:latin typeface="Calibri"/>
                <a:cs typeface="Calibri"/>
              </a:rPr>
              <a:t>.</a:t>
            </a:r>
            <a:endParaRPr sz="34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287020" algn="l"/>
              </a:tabLst>
            </a:pPr>
            <a:r>
              <a:rPr sz="3400" spc="-10" dirty="0">
                <a:solidFill>
                  <a:srgbClr val="0070C0"/>
                </a:solidFill>
                <a:latin typeface="Calibri"/>
                <a:cs typeface="Calibri"/>
              </a:rPr>
              <a:t>Scales</a:t>
            </a:r>
            <a:r>
              <a:rPr sz="3400" spc="-2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400" spc="-15" dirty="0">
                <a:solidFill>
                  <a:srgbClr val="0070C0"/>
                </a:solidFill>
                <a:latin typeface="Calibri"/>
                <a:cs typeface="Calibri"/>
              </a:rPr>
              <a:t>automatically</a:t>
            </a:r>
            <a:r>
              <a:rPr sz="3400" spc="-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400" spc="-20" dirty="0">
                <a:latin typeface="Calibri"/>
                <a:cs typeface="Calibri"/>
              </a:rPr>
              <a:t>to </a:t>
            </a:r>
            <a:r>
              <a:rPr sz="3400" spc="-10" dirty="0">
                <a:latin typeface="Calibri"/>
                <a:cs typeface="Calibri"/>
              </a:rPr>
              <a:t>meet</a:t>
            </a:r>
            <a:r>
              <a:rPr sz="3400" spc="-15" dirty="0">
                <a:latin typeface="Calibri"/>
                <a:cs typeface="Calibri"/>
              </a:rPr>
              <a:t> </a:t>
            </a:r>
            <a:r>
              <a:rPr sz="3400" spc="-5" dirty="0">
                <a:latin typeface="Calibri"/>
                <a:cs typeface="Calibri"/>
              </a:rPr>
              <a:t>peak</a:t>
            </a:r>
            <a:r>
              <a:rPr sz="3400" spc="-10" dirty="0">
                <a:latin typeface="Calibri"/>
                <a:cs typeface="Calibri"/>
              </a:rPr>
              <a:t> </a:t>
            </a:r>
            <a:r>
              <a:rPr sz="3400" spc="-5" dirty="0">
                <a:latin typeface="Calibri"/>
                <a:cs typeface="Calibri"/>
              </a:rPr>
              <a:t>build</a:t>
            </a:r>
            <a:r>
              <a:rPr sz="3400" spc="-15" dirty="0">
                <a:latin typeface="Calibri"/>
                <a:cs typeface="Calibri"/>
              </a:rPr>
              <a:t> requests.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3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92911" y="368563"/>
            <a:ext cx="6645909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b="0" spc="40" dirty="0">
                <a:latin typeface="Calibri Light"/>
                <a:cs typeface="Calibri Light"/>
              </a:rPr>
              <a:t>CodeBuild</a:t>
            </a:r>
            <a:r>
              <a:rPr sz="5200" b="0" spc="15" dirty="0">
                <a:latin typeface="Calibri Light"/>
                <a:cs typeface="Calibri Light"/>
              </a:rPr>
              <a:t> </a:t>
            </a:r>
            <a:r>
              <a:rPr sz="5200" b="0" spc="30" dirty="0">
                <a:latin typeface="Calibri Light"/>
                <a:cs typeface="Calibri Light"/>
              </a:rPr>
              <a:t>-</a:t>
            </a:r>
            <a:r>
              <a:rPr sz="5200" b="0" spc="10" dirty="0">
                <a:latin typeface="Calibri Light"/>
                <a:cs typeface="Calibri Light"/>
              </a:rPr>
              <a:t> </a:t>
            </a:r>
            <a:r>
              <a:rPr sz="5200" b="0" spc="25" dirty="0">
                <a:latin typeface="Calibri Light"/>
                <a:cs typeface="Calibri Light"/>
              </a:rPr>
              <a:t>Introduction</a:t>
            </a:r>
            <a:endParaRPr sz="52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050" y="3024051"/>
            <a:ext cx="5223510" cy="312039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038151" y="818388"/>
            <a:ext cx="317246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0" dirty="0">
                <a:solidFill>
                  <a:srgbClr val="406F8D"/>
                </a:solidFill>
                <a:latin typeface="Calibri"/>
                <a:cs typeface="Calibri"/>
              </a:rPr>
              <a:t>How</a:t>
            </a:r>
            <a:r>
              <a:rPr sz="2600" spc="15" dirty="0">
                <a:solidFill>
                  <a:srgbClr val="406F8D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6F8D"/>
                </a:solidFill>
                <a:latin typeface="Calibri"/>
                <a:cs typeface="Calibri"/>
              </a:rPr>
              <a:t>to</a:t>
            </a:r>
            <a:r>
              <a:rPr sz="2600" spc="10" dirty="0">
                <a:solidFill>
                  <a:srgbClr val="406F8D"/>
                </a:solidFill>
                <a:latin typeface="Calibri"/>
                <a:cs typeface="Calibri"/>
              </a:rPr>
              <a:t> run CodeBuild?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171" y="1528356"/>
            <a:ext cx="8071320" cy="575244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68538" y="803147"/>
            <a:ext cx="31515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0" spc="10" dirty="0">
                <a:latin typeface="Calibri"/>
                <a:cs typeface="Calibri"/>
              </a:rPr>
              <a:t>How</a:t>
            </a:r>
            <a:r>
              <a:rPr sz="2600" b="0" spc="5" dirty="0">
                <a:latin typeface="Calibri"/>
                <a:cs typeface="Calibri"/>
              </a:rPr>
              <a:t> </a:t>
            </a:r>
            <a:r>
              <a:rPr sz="2600" b="0" spc="10" dirty="0">
                <a:latin typeface="Calibri"/>
                <a:cs typeface="Calibri"/>
              </a:rPr>
              <a:t>CodeBuild</a:t>
            </a:r>
            <a:r>
              <a:rPr sz="2600" b="0" dirty="0">
                <a:latin typeface="Calibri"/>
                <a:cs typeface="Calibri"/>
              </a:rPr>
              <a:t> </a:t>
            </a:r>
            <a:r>
              <a:rPr sz="2600" b="0" spc="5" dirty="0">
                <a:latin typeface="Calibri"/>
                <a:cs typeface="Calibri"/>
              </a:rPr>
              <a:t>works?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3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89987" y="3983735"/>
            <a:ext cx="136334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75" dirty="0">
                <a:latin typeface="Calibri"/>
                <a:cs typeface="Calibri"/>
              </a:rPr>
              <a:t>A</a:t>
            </a:r>
            <a:r>
              <a:rPr sz="1700" spc="-20" dirty="0">
                <a:latin typeface="Calibri"/>
                <a:cs typeface="Calibri"/>
              </a:rPr>
              <a:t>W</a:t>
            </a:r>
            <a:r>
              <a:rPr sz="1700" dirty="0">
                <a:latin typeface="Calibri"/>
                <a:cs typeface="Calibri"/>
              </a:rPr>
              <a:t>S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Code</a:t>
            </a:r>
            <a:r>
              <a:rPr sz="1700" spc="-15" dirty="0">
                <a:latin typeface="Calibri"/>
                <a:cs typeface="Calibri"/>
              </a:rPr>
              <a:t>B</a:t>
            </a:r>
            <a:r>
              <a:rPr sz="1700" spc="-10" dirty="0">
                <a:latin typeface="Calibri"/>
                <a:cs typeface="Calibri"/>
              </a:rPr>
              <a:t>u</a:t>
            </a:r>
            <a:r>
              <a:rPr sz="1700" spc="-5" dirty="0">
                <a:latin typeface="Calibri"/>
                <a:cs typeface="Calibri"/>
              </a:rPr>
              <a:t>il</a:t>
            </a:r>
            <a:r>
              <a:rPr sz="1700" dirty="0">
                <a:latin typeface="Calibri"/>
                <a:cs typeface="Calibri"/>
              </a:rPr>
              <a:t>d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7207" y="3060192"/>
            <a:ext cx="856488" cy="8564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71156" y="451103"/>
            <a:ext cx="161099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35" dirty="0">
                <a:latin typeface="Calibri"/>
                <a:cs typeface="Calibri"/>
              </a:rPr>
              <a:t>AWS</a:t>
            </a:r>
            <a:r>
              <a:rPr sz="1700" spc="-6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CodeCommit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19072" y="917447"/>
            <a:ext cx="3749040" cy="856615"/>
            <a:chOff x="1719072" y="917447"/>
            <a:chExt cx="3749040" cy="85661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9072" y="917447"/>
              <a:ext cx="856488" cy="85648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11623" y="917447"/>
              <a:ext cx="856488" cy="85648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111153" y="310895"/>
            <a:ext cx="2065020" cy="54102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527050" marR="5080" indent="-514984">
              <a:lnSpc>
                <a:spcPts val="2020"/>
              </a:lnSpc>
              <a:spcBef>
                <a:spcPts val="180"/>
              </a:spcBef>
            </a:pPr>
            <a:r>
              <a:rPr sz="1700" spc="-20" dirty="0">
                <a:latin typeface="Calibri"/>
                <a:cs typeface="Calibri"/>
              </a:rPr>
              <a:t>Amazon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Simple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Storage </a:t>
            </a:r>
            <a:r>
              <a:rPr sz="1700" spc="-36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Service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(S3)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78444" y="1019818"/>
            <a:ext cx="655884" cy="63407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254669" y="579119"/>
            <a:ext cx="64071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latin typeface="Calibri"/>
                <a:cs typeface="Calibri"/>
              </a:rPr>
              <a:t>G</a:t>
            </a:r>
            <a:r>
              <a:rPr sz="1700" spc="-5" dirty="0">
                <a:latin typeface="Calibri"/>
                <a:cs typeface="Calibri"/>
              </a:rPr>
              <a:t>i</a:t>
            </a:r>
            <a:r>
              <a:rPr sz="1700" spc="-10" dirty="0">
                <a:latin typeface="Calibri"/>
                <a:cs typeface="Calibri"/>
              </a:rPr>
              <a:t>tHu</a:t>
            </a:r>
            <a:r>
              <a:rPr sz="1700" dirty="0">
                <a:latin typeface="Calibri"/>
                <a:cs typeface="Calibri"/>
              </a:rPr>
              <a:t>b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17198" y="1045940"/>
            <a:ext cx="655883" cy="63407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455882" y="569976"/>
            <a:ext cx="158178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latin typeface="Calibri"/>
                <a:cs typeface="Calibri"/>
              </a:rPr>
              <a:t>GitHub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Enterprise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014558" y="1009784"/>
            <a:ext cx="763318" cy="763318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1973975" y="603503"/>
            <a:ext cx="845819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20" dirty="0">
                <a:latin typeface="Calibri"/>
                <a:cs typeface="Calibri"/>
              </a:rPr>
              <a:t>Bitbucket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57504" y="291683"/>
            <a:ext cx="11991975" cy="1707514"/>
          </a:xfrm>
          <a:custGeom>
            <a:avLst/>
            <a:gdLst/>
            <a:ahLst/>
            <a:cxnLst/>
            <a:rect l="l" t="t" r="r" b="b"/>
            <a:pathLst>
              <a:path w="11991975" h="1707514">
                <a:moveTo>
                  <a:pt x="0" y="284483"/>
                </a:moveTo>
                <a:lnTo>
                  <a:pt x="3723" y="238338"/>
                </a:lnTo>
                <a:lnTo>
                  <a:pt x="14503" y="194564"/>
                </a:lnTo>
                <a:lnTo>
                  <a:pt x="31753" y="153747"/>
                </a:lnTo>
                <a:lnTo>
                  <a:pt x="54888" y="116471"/>
                </a:lnTo>
                <a:lnTo>
                  <a:pt x="83322" y="83323"/>
                </a:lnTo>
                <a:lnTo>
                  <a:pt x="116470" y="54888"/>
                </a:lnTo>
                <a:lnTo>
                  <a:pt x="153746" y="31753"/>
                </a:lnTo>
                <a:lnTo>
                  <a:pt x="194564" y="14503"/>
                </a:lnTo>
                <a:lnTo>
                  <a:pt x="238337" y="3723"/>
                </a:lnTo>
                <a:lnTo>
                  <a:pt x="284482" y="0"/>
                </a:lnTo>
                <a:lnTo>
                  <a:pt x="11706979" y="0"/>
                </a:lnTo>
                <a:lnTo>
                  <a:pt x="11753123" y="3723"/>
                </a:lnTo>
                <a:lnTo>
                  <a:pt x="11796897" y="14503"/>
                </a:lnTo>
                <a:lnTo>
                  <a:pt x="11837715" y="31753"/>
                </a:lnTo>
                <a:lnTo>
                  <a:pt x="11874990" y="54888"/>
                </a:lnTo>
                <a:lnTo>
                  <a:pt x="11908138" y="83323"/>
                </a:lnTo>
                <a:lnTo>
                  <a:pt x="11936573" y="116471"/>
                </a:lnTo>
                <a:lnTo>
                  <a:pt x="11959708" y="153747"/>
                </a:lnTo>
                <a:lnTo>
                  <a:pt x="11976958" y="194564"/>
                </a:lnTo>
                <a:lnTo>
                  <a:pt x="11987738" y="238338"/>
                </a:lnTo>
                <a:lnTo>
                  <a:pt x="11991462" y="284483"/>
                </a:lnTo>
                <a:lnTo>
                  <a:pt x="11991462" y="1422418"/>
                </a:lnTo>
                <a:lnTo>
                  <a:pt x="11987738" y="1468562"/>
                </a:lnTo>
                <a:lnTo>
                  <a:pt x="11976958" y="1512336"/>
                </a:lnTo>
                <a:lnTo>
                  <a:pt x="11959708" y="1553154"/>
                </a:lnTo>
                <a:lnTo>
                  <a:pt x="11936573" y="1590430"/>
                </a:lnTo>
                <a:lnTo>
                  <a:pt x="11908138" y="1623578"/>
                </a:lnTo>
                <a:lnTo>
                  <a:pt x="11874990" y="1652013"/>
                </a:lnTo>
                <a:lnTo>
                  <a:pt x="11837715" y="1675148"/>
                </a:lnTo>
                <a:lnTo>
                  <a:pt x="11796897" y="1692398"/>
                </a:lnTo>
                <a:lnTo>
                  <a:pt x="11753123" y="1703178"/>
                </a:lnTo>
                <a:lnTo>
                  <a:pt x="11706979" y="1706902"/>
                </a:lnTo>
                <a:lnTo>
                  <a:pt x="284482" y="1706902"/>
                </a:lnTo>
                <a:lnTo>
                  <a:pt x="238337" y="1703178"/>
                </a:lnTo>
                <a:lnTo>
                  <a:pt x="194564" y="1692398"/>
                </a:lnTo>
                <a:lnTo>
                  <a:pt x="153746" y="1675148"/>
                </a:lnTo>
                <a:lnTo>
                  <a:pt x="116470" y="1652013"/>
                </a:lnTo>
                <a:lnTo>
                  <a:pt x="83322" y="1623578"/>
                </a:lnTo>
                <a:lnTo>
                  <a:pt x="54888" y="1590430"/>
                </a:lnTo>
                <a:lnTo>
                  <a:pt x="31753" y="1553154"/>
                </a:lnTo>
                <a:lnTo>
                  <a:pt x="14503" y="1512336"/>
                </a:lnTo>
                <a:lnTo>
                  <a:pt x="3723" y="1468562"/>
                </a:lnTo>
                <a:lnTo>
                  <a:pt x="0" y="1422418"/>
                </a:lnTo>
                <a:lnTo>
                  <a:pt x="0" y="284483"/>
                </a:lnTo>
                <a:close/>
              </a:path>
            </a:pathLst>
          </a:custGeom>
          <a:ln w="25400">
            <a:solidFill>
              <a:srgbClr val="406F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571186" y="0"/>
            <a:ext cx="9645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20" dirty="0"/>
              <a:t>S</a:t>
            </a:r>
            <a:r>
              <a:rPr sz="2600" spc="25" dirty="0"/>
              <a:t>o</a:t>
            </a:r>
            <a:r>
              <a:rPr sz="2600" spc="15" dirty="0"/>
              <a:t>u</a:t>
            </a:r>
            <a:r>
              <a:rPr sz="2600" spc="-30" dirty="0"/>
              <a:t>r</a:t>
            </a:r>
            <a:r>
              <a:rPr sz="2600" spc="10" dirty="0"/>
              <a:t>c</a:t>
            </a:r>
            <a:r>
              <a:rPr sz="2600" dirty="0"/>
              <a:t>e</a:t>
            </a:r>
            <a:endParaRPr sz="2600"/>
          </a:p>
        </p:txBody>
      </p:sp>
      <p:grpSp>
        <p:nvGrpSpPr>
          <p:cNvPr id="17" name="object 17"/>
          <p:cNvGrpSpPr/>
          <p:nvPr/>
        </p:nvGrpSpPr>
        <p:grpSpPr>
          <a:xfrm>
            <a:off x="2144025" y="1768224"/>
            <a:ext cx="10257155" cy="5503545"/>
            <a:chOff x="2144025" y="1768224"/>
            <a:chExt cx="10257155" cy="5503545"/>
          </a:xfrm>
        </p:grpSpPr>
        <p:sp>
          <p:nvSpPr>
            <p:cNvPr id="18" name="object 18"/>
            <p:cNvSpPr/>
            <p:nvPr/>
          </p:nvSpPr>
          <p:spPr>
            <a:xfrm>
              <a:off x="2148788" y="1772987"/>
              <a:ext cx="4897755" cy="1289685"/>
            </a:xfrm>
            <a:custGeom>
              <a:avLst/>
              <a:gdLst/>
              <a:ahLst/>
              <a:cxnLst/>
              <a:rect l="l" t="t" r="r" b="b"/>
              <a:pathLst>
                <a:path w="4897755" h="1289685">
                  <a:moveTo>
                    <a:pt x="0" y="0"/>
                  </a:moveTo>
                  <a:lnTo>
                    <a:pt x="4897523" y="1289327"/>
                  </a:lnTo>
                </a:path>
              </a:pathLst>
            </a:custGeom>
            <a:ln w="9525">
              <a:solidFill>
                <a:srgbClr val="5394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38400" y="1772987"/>
              <a:ext cx="2008505" cy="1289685"/>
            </a:xfrm>
            <a:custGeom>
              <a:avLst/>
              <a:gdLst/>
              <a:ahLst/>
              <a:cxnLst/>
              <a:rect l="l" t="t" r="r" b="b"/>
              <a:pathLst>
                <a:path w="2008504" h="1289685">
                  <a:moveTo>
                    <a:pt x="0" y="0"/>
                  </a:moveTo>
                  <a:lnTo>
                    <a:pt x="2007911" y="1289327"/>
                  </a:lnTo>
                </a:path>
              </a:pathLst>
            </a:custGeom>
            <a:ln w="9525">
              <a:solidFill>
                <a:srgbClr val="5394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46309" y="1775409"/>
              <a:ext cx="561340" cy="1287145"/>
            </a:xfrm>
            <a:custGeom>
              <a:avLst/>
              <a:gdLst/>
              <a:ahLst/>
              <a:cxnLst/>
              <a:rect l="l" t="t" r="r" b="b"/>
              <a:pathLst>
                <a:path w="561340" h="1287145">
                  <a:moveTo>
                    <a:pt x="560856" y="0"/>
                  </a:moveTo>
                  <a:lnTo>
                    <a:pt x="0" y="1286905"/>
                  </a:lnTo>
                </a:path>
              </a:pathLst>
            </a:custGeom>
            <a:ln w="9525">
              <a:solidFill>
                <a:srgbClr val="5394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46310" y="1801530"/>
              <a:ext cx="3199765" cy="1261110"/>
            </a:xfrm>
            <a:custGeom>
              <a:avLst/>
              <a:gdLst/>
              <a:ahLst/>
              <a:cxnLst/>
              <a:rect l="l" t="t" r="r" b="b"/>
              <a:pathLst>
                <a:path w="3199765" h="1261110">
                  <a:moveTo>
                    <a:pt x="3199609" y="0"/>
                  </a:moveTo>
                  <a:lnTo>
                    <a:pt x="0" y="1260782"/>
                  </a:lnTo>
                </a:path>
              </a:pathLst>
            </a:custGeom>
            <a:ln w="9525">
              <a:solidFill>
                <a:srgbClr val="5394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046310" y="1773102"/>
              <a:ext cx="5350510" cy="1289685"/>
            </a:xfrm>
            <a:custGeom>
              <a:avLst/>
              <a:gdLst/>
              <a:ahLst/>
              <a:cxnLst/>
              <a:rect l="l" t="t" r="r" b="b"/>
              <a:pathLst>
                <a:path w="5350509" h="1289685">
                  <a:moveTo>
                    <a:pt x="5349908" y="0"/>
                  </a:moveTo>
                  <a:lnTo>
                    <a:pt x="0" y="1289210"/>
                  </a:lnTo>
                </a:path>
              </a:pathLst>
            </a:custGeom>
            <a:ln w="9525">
              <a:solidFill>
                <a:srgbClr val="5394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38544" y="5721095"/>
              <a:ext cx="856488" cy="85648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820279" y="5564780"/>
              <a:ext cx="2604135" cy="1694180"/>
            </a:xfrm>
            <a:custGeom>
              <a:avLst/>
              <a:gdLst/>
              <a:ahLst/>
              <a:cxnLst/>
              <a:rect l="l" t="t" r="r" b="b"/>
              <a:pathLst>
                <a:path w="2604134" h="1694179">
                  <a:moveTo>
                    <a:pt x="0" y="282359"/>
                  </a:moveTo>
                  <a:lnTo>
                    <a:pt x="3695" y="236558"/>
                  </a:lnTo>
                  <a:lnTo>
                    <a:pt x="14394" y="193111"/>
                  </a:lnTo>
                  <a:lnTo>
                    <a:pt x="31516" y="152598"/>
                  </a:lnTo>
                  <a:lnTo>
                    <a:pt x="54478" y="115601"/>
                  </a:lnTo>
                  <a:lnTo>
                    <a:pt x="82700" y="82701"/>
                  </a:lnTo>
                  <a:lnTo>
                    <a:pt x="115601" y="54478"/>
                  </a:lnTo>
                  <a:lnTo>
                    <a:pt x="152598" y="31516"/>
                  </a:lnTo>
                  <a:lnTo>
                    <a:pt x="193111" y="14394"/>
                  </a:lnTo>
                  <a:lnTo>
                    <a:pt x="236558" y="3695"/>
                  </a:lnTo>
                  <a:lnTo>
                    <a:pt x="282358" y="0"/>
                  </a:lnTo>
                  <a:lnTo>
                    <a:pt x="2321401" y="0"/>
                  </a:lnTo>
                  <a:lnTo>
                    <a:pt x="2367201" y="3695"/>
                  </a:lnTo>
                  <a:lnTo>
                    <a:pt x="2410648" y="14394"/>
                  </a:lnTo>
                  <a:lnTo>
                    <a:pt x="2451161" y="31516"/>
                  </a:lnTo>
                  <a:lnTo>
                    <a:pt x="2488158" y="54478"/>
                  </a:lnTo>
                  <a:lnTo>
                    <a:pt x="2521059" y="82701"/>
                  </a:lnTo>
                  <a:lnTo>
                    <a:pt x="2549281" y="115601"/>
                  </a:lnTo>
                  <a:lnTo>
                    <a:pt x="2572243" y="152598"/>
                  </a:lnTo>
                  <a:lnTo>
                    <a:pt x="2589365" y="193111"/>
                  </a:lnTo>
                  <a:lnTo>
                    <a:pt x="2600064" y="236558"/>
                  </a:lnTo>
                  <a:lnTo>
                    <a:pt x="2603760" y="282359"/>
                  </a:lnTo>
                  <a:lnTo>
                    <a:pt x="2603760" y="1411767"/>
                  </a:lnTo>
                  <a:lnTo>
                    <a:pt x="2600064" y="1457567"/>
                  </a:lnTo>
                  <a:lnTo>
                    <a:pt x="2589365" y="1501014"/>
                  </a:lnTo>
                  <a:lnTo>
                    <a:pt x="2572243" y="1541527"/>
                  </a:lnTo>
                  <a:lnTo>
                    <a:pt x="2549281" y="1578524"/>
                  </a:lnTo>
                  <a:lnTo>
                    <a:pt x="2521059" y="1611425"/>
                  </a:lnTo>
                  <a:lnTo>
                    <a:pt x="2488158" y="1639647"/>
                  </a:lnTo>
                  <a:lnTo>
                    <a:pt x="2451161" y="1662609"/>
                  </a:lnTo>
                  <a:lnTo>
                    <a:pt x="2410648" y="1679731"/>
                  </a:lnTo>
                  <a:lnTo>
                    <a:pt x="2367201" y="1690430"/>
                  </a:lnTo>
                  <a:lnTo>
                    <a:pt x="2321401" y="1694126"/>
                  </a:lnTo>
                  <a:lnTo>
                    <a:pt x="282358" y="1694126"/>
                  </a:lnTo>
                  <a:lnTo>
                    <a:pt x="236558" y="1690430"/>
                  </a:lnTo>
                  <a:lnTo>
                    <a:pt x="193111" y="1679731"/>
                  </a:lnTo>
                  <a:lnTo>
                    <a:pt x="152598" y="1662609"/>
                  </a:lnTo>
                  <a:lnTo>
                    <a:pt x="115601" y="1639647"/>
                  </a:lnTo>
                  <a:lnTo>
                    <a:pt x="82700" y="1611425"/>
                  </a:lnTo>
                  <a:lnTo>
                    <a:pt x="54478" y="1578524"/>
                  </a:lnTo>
                  <a:lnTo>
                    <a:pt x="31516" y="1541527"/>
                  </a:lnTo>
                  <a:lnTo>
                    <a:pt x="14394" y="1501014"/>
                  </a:lnTo>
                  <a:lnTo>
                    <a:pt x="3695" y="1457567"/>
                  </a:lnTo>
                  <a:lnTo>
                    <a:pt x="0" y="1411767"/>
                  </a:lnTo>
                  <a:lnTo>
                    <a:pt x="0" y="282359"/>
                  </a:lnTo>
                  <a:close/>
                </a:path>
              </a:pathLst>
            </a:custGeom>
            <a:ln w="25400">
              <a:solidFill>
                <a:srgbClr val="406F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041580" y="6650735"/>
            <a:ext cx="2210435" cy="105727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73100" marR="5080" indent="-514984">
              <a:lnSpc>
                <a:spcPts val="2020"/>
              </a:lnSpc>
              <a:spcBef>
                <a:spcPts val="180"/>
              </a:spcBef>
            </a:pPr>
            <a:r>
              <a:rPr sz="1700" spc="-20" dirty="0">
                <a:latin typeface="Calibri"/>
                <a:cs typeface="Calibri"/>
              </a:rPr>
              <a:t>Amazon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Simple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Storage </a:t>
            </a:r>
            <a:r>
              <a:rPr sz="1700" spc="-36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Service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(S3)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600" b="1" spc="10" dirty="0">
                <a:solidFill>
                  <a:srgbClr val="406F8D"/>
                </a:solidFill>
                <a:latin typeface="Calibri"/>
                <a:cs typeface="Calibri"/>
              </a:rPr>
              <a:t>Build</a:t>
            </a:r>
            <a:r>
              <a:rPr sz="2600" b="1" spc="-15" dirty="0">
                <a:solidFill>
                  <a:srgbClr val="406F8D"/>
                </a:solidFill>
                <a:latin typeface="Calibri"/>
                <a:cs typeface="Calibri"/>
              </a:rPr>
              <a:t> </a:t>
            </a:r>
            <a:r>
              <a:rPr sz="2600" b="1" spc="5" dirty="0">
                <a:solidFill>
                  <a:srgbClr val="406F8D"/>
                </a:solidFill>
                <a:latin typeface="Calibri"/>
                <a:cs typeface="Calibri"/>
              </a:rPr>
              <a:t>Artifacts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015604" y="3915700"/>
            <a:ext cx="100330" cy="1807210"/>
          </a:xfrm>
          <a:custGeom>
            <a:avLst/>
            <a:gdLst/>
            <a:ahLst/>
            <a:cxnLst/>
            <a:rect l="l" t="t" r="r" b="b"/>
            <a:pathLst>
              <a:path w="100329" h="1807210">
                <a:moveTo>
                  <a:pt x="5248" y="1716004"/>
                </a:moveTo>
                <a:lnTo>
                  <a:pt x="734" y="1718704"/>
                </a:lnTo>
                <a:lnTo>
                  <a:pt x="0" y="1721629"/>
                </a:lnTo>
                <a:lnTo>
                  <a:pt x="50838" y="1806592"/>
                </a:lnTo>
                <a:lnTo>
                  <a:pt x="56179" y="1797197"/>
                </a:lnTo>
                <a:lnTo>
                  <a:pt x="45971" y="1797197"/>
                </a:lnTo>
                <a:lnTo>
                  <a:pt x="45775" y="1779581"/>
                </a:lnTo>
                <a:lnTo>
                  <a:pt x="8172" y="1716739"/>
                </a:lnTo>
                <a:lnTo>
                  <a:pt x="5248" y="1716004"/>
                </a:lnTo>
                <a:close/>
              </a:path>
              <a:path w="100329" h="1807210">
                <a:moveTo>
                  <a:pt x="45775" y="1779581"/>
                </a:moveTo>
                <a:lnTo>
                  <a:pt x="45971" y="1797197"/>
                </a:lnTo>
                <a:lnTo>
                  <a:pt x="55495" y="1797091"/>
                </a:lnTo>
                <a:lnTo>
                  <a:pt x="55469" y="1794788"/>
                </a:lnTo>
                <a:lnTo>
                  <a:pt x="46592" y="1794788"/>
                </a:lnTo>
                <a:lnTo>
                  <a:pt x="50627" y="1787690"/>
                </a:lnTo>
                <a:lnTo>
                  <a:pt x="45775" y="1779581"/>
                </a:lnTo>
                <a:close/>
              </a:path>
              <a:path w="100329" h="1807210">
                <a:moveTo>
                  <a:pt x="94397" y="1715010"/>
                </a:moveTo>
                <a:lnTo>
                  <a:pt x="91490" y="1715810"/>
                </a:lnTo>
                <a:lnTo>
                  <a:pt x="55298" y="1779473"/>
                </a:lnTo>
                <a:lnTo>
                  <a:pt x="55495" y="1797091"/>
                </a:lnTo>
                <a:lnTo>
                  <a:pt x="45971" y="1797197"/>
                </a:lnTo>
                <a:lnTo>
                  <a:pt x="56179" y="1797197"/>
                </a:lnTo>
                <a:lnTo>
                  <a:pt x="99771" y="1720518"/>
                </a:lnTo>
                <a:lnTo>
                  <a:pt x="98971" y="1717610"/>
                </a:lnTo>
                <a:lnTo>
                  <a:pt x="94397" y="1715010"/>
                </a:lnTo>
                <a:close/>
              </a:path>
              <a:path w="100329" h="1807210">
                <a:moveTo>
                  <a:pt x="50627" y="1787690"/>
                </a:moveTo>
                <a:lnTo>
                  <a:pt x="46592" y="1794788"/>
                </a:lnTo>
                <a:lnTo>
                  <a:pt x="54819" y="1794696"/>
                </a:lnTo>
                <a:lnTo>
                  <a:pt x="50627" y="1787690"/>
                </a:lnTo>
                <a:close/>
              </a:path>
              <a:path w="100329" h="1807210">
                <a:moveTo>
                  <a:pt x="55298" y="1779473"/>
                </a:moveTo>
                <a:lnTo>
                  <a:pt x="50627" y="1787690"/>
                </a:lnTo>
                <a:lnTo>
                  <a:pt x="54819" y="1794696"/>
                </a:lnTo>
                <a:lnTo>
                  <a:pt x="46592" y="1794788"/>
                </a:lnTo>
                <a:lnTo>
                  <a:pt x="55469" y="1794788"/>
                </a:lnTo>
                <a:lnTo>
                  <a:pt x="55298" y="1779473"/>
                </a:lnTo>
                <a:close/>
              </a:path>
              <a:path w="100329" h="1807210">
                <a:moveTo>
                  <a:pt x="35468" y="0"/>
                </a:moveTo>
                <a:lnTo>
                  <a:pt x="25943" y="106"/>
                </a:lnTo>
                <a:lnTo>
                  <a:pt x="45775" y="1779581"/>
                </a:lnTo>
                <a:lnTo>
                  <a:pt x="50627" y="1787690"/>
                </a:lnTo>
                <a:lnTo>
                  <a:pt x="55298" y="1779473"/>
                </a:lnTo>
                <a:lnTo>
                  <a:pt x="35468" y="0"/>
                </a:lnTo>
                <a:close/>
              </a:path>
            </a:pathLst>
          </a:custGeom>
          <a:solidFill>
            <a:srgbClr val="5394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50094" y="5001767"/>
            <a:ext cx="1995805" cy="53784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650875" marR="5080" indent="-638810">
              <a:lnSpc>
                <a:spcPts val="1989"/>
              </a:lnSpc>
              <a:spcBef>
                <a:spcPts val="204"/>
              </a:spcBef>
            </a:pPr>
            <a:r>
              <a:rPr sz="1700" spc="-20" dirty="0">
                <a:latin typeface="Calibri"/>
                <a:cs typeface="Calibri"/>
              </a:rPr>
              <a:t>Amazon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EC2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Container </a:t>
            </a:r>
            <a:r>
              <a:rPr sz="1700" spc="-36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Registry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28" name="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94688" y="4148328"/>
            <a:ext cx="856488" cy="856488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1180018" y="3508247"/>
            <a:ext cx="187198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35" dirty="0">
                <a:latin typeface="Calibri"/>
                <a:cs typeface="Calibri"/>
              </a:rPr>
              <a:t>AWS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Managed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Image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980062" y="2572049"/>
            <a:ext cx="2350770" cy="4713605"/>
            <a:chOff x="980062" y="2572049"/>
            <a:chExt cx="2350770" cy="4713605"/>
          </a:xfrm>
        </p:grpSpPr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67256" y="2584704"/>
              <a:ext cx="972312" cy="97231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61160" y="5672327"/>
              <a:ext cx="838200" cy="83820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992762" y="2584749"/>
              <a:ext cx="2325370" cy="4688205"/>
            </a:xfrm>
            <a:custGeom>
              <a:avLst/>
              <a:gdLst/>
              <a:ahLst/>
              <a:cxnLst/>
              <a:rect l="l" t="t" r="r" b="b"/>
              <a:pathLst>
                <a:path w="2325370" h="4688205">
                  <a:moveTo>
                    <a:pt x="0" y="387538"/>
                  </a:moveTo>
                  <a:lnTo>
                    <a:pt x="3019" y="338926"/>
                  </a:lnTo>
                  <a:lnTo>
                    <a:pt x="11835" y="292116"/>
                  </a:lnTo>
                  <a:lnTo>
                    <a:pt x="26085" y="247471"/>
                  </a:lnTo>
                  <a:lnTo>
                    <a:pt x="45406" y="205354"/>
                  </a:lnTo>
                  <a:lnTo>
                    <a:pt x="69434" y="166129"/>
                  </a:lnTo>
                  <a:lnTo>
                    <a:pt x="97806" y="130158"/>
                  </a:lnTo>
                  <a:lnTo>
                    <a:pt x="130158" y="97805"/>
                  </a:lnTo>
                  <a:lnTo>
                    <a:pt x="166129" y="69434"/>
                  </a:lnTo>
                  <a:lnTo>
                    <a:pt x="205354" y="45406"/>
                  </a:lnTo>
                  <a:lnTo>
                    <a:pt x="247471" y="26085"/>
                  </a:lnTo>
                  <a:lnTo>
                    <a:pt x="292116" y="11835"/>
                  </a:lnTo>
                  <a:lnTo>
                    <a:pt x="338926" y="3019"/>
                  </a:lnTo>
                  <a:lnTo>
                    <a:pt x="387539" y="0"/>
                  </a:lnTo>
                  <a:lnTo>
                    <a:pt x="1937649" y="0"/>
                  </a:lnTo>
                  <a:lnTo>
                    <a:pt x="1986261" y="3019"/>
                  </a:lnTo>
                  <a:lnTo>
                    <a:pt x="2033071" y="11835"/>
                  </a:lnTo>
                  <a:lnTo>
                    <a:pt x="2077716" y="26085"/>
                  </a:lnTo>
                  <a:lnTo>
                    <a:pt x="2119833" y="45406"/>
                  </a:lnTo>
                  <a:lnTo>
                    <a:pt x="2159058" y="69434"/>
                  </a:lnTo>
                  <a:lnTo>
                    <a:pt x="2195029" y="97805"/>
                  </a:lnTo>
                  <a:lnTo>
                    <a:pt x="2227382" y="130158"/>
                  </a:lnTo>
                  <a:lnTo>
                    <a:pt x="2255753" y="166129"/>
                  </a:lnTo>
                  <a:lnTo>
                    <a:pt x="2279781" y="205354"/>
                  </a:lnTo>
                  <a:lnTo>
                    <a:pt x="2299102" y="247471"/>
                  </a:lnTo>
                  <a:lnTo>
                    <a:pt x="2313352" y="292116"/>
                  </a:lnTo>
                  <a:lnTo>
                    <a:pt x="2322168" y="338926"/>
                  </a:lnTo>
                  <a:lnTo>
                    <a:pt x="2325188" y="387538"/>
                  </a:lnTo>
                  <a:lnTo>
                    <a:pt x="2325188" y="4300145"/>
                  </a:lnTo>
                  <a:lnTo>
                    <a:pt x="2322168" y="4348757"/>
                  </a:lnTo>
                  <a:lnTo>
                    <a:pt x="2313352" y="4395567"/>
                  </a:lnTo>
                  <a:lnTo>
                    <a:pt x="2299102" y="4440212"/>
                  </a:lnTo>
                  <a:lnTo>
                    <a:pt x="2279781" y="4482329"/>
                  </a:lnTo>
                  <a:lnTo>
                    <a:pt x="2255753" y="4521554"/>
                  </a:lnTo>
                  <a:lnTo>
                    <a:pt x="2227382" y="4557525"/>
                  </a:lnTo>
                  <a:lnTo>
                    <a:pt x="2195029" y="4589878"/>
                  </a:lnTo>
                  <a:lnTo>
                    <a:pt x="2159058" y="4618250"/>
                  </a:lnTo>
                  <a:lnTo>
                    <a:pt x="2119833" y="4642277"/>
                  </a:lnTo>
                  <a:lnTo>
                    <a:pt x="2077716" y="4661598"/>
                  </a:lnTo>
                  <a:lnTo>
                    <a:pt x="2033071" y="4675848"/>
                  </a:lnTo>
                  <a:lnTo>
                    <a:pt x="1986261" y="4684664"/>
                  </a:lnTo>
                  <a:lnTo>
                    <a:pt x="1937649" y="4687684"/>
                  </a:lnTo>
                  <a:lnTo>
                    <a:pt x="387539" y="4687684"/>
                  </a:lnTo>
                  <a:lnTo>
                    <a:pt x="338926" y="4684664"/>
                  </a:lnTo>
                  <a:lnTo>
                    <a:pt x="292116" y="4675848"/>
                  </a:lnTo>
                  <a:lnTo>
                    <a:pt x="247471" y="4661598"/>
                  </a:lnTo>
                  <a:lnTo>
                    <a:pt x="205354" y="4642277"/>
                  </a:lnTo>
                  <a:lnTo>
                    <a:pt x="166129" y="4618250"/>
                  </a:lnTo>
                  <a:lnTo>
                    <a:pt x="130158" y="4589878"/>
                  </a:lnTo>
                  <a:lnTo>
                    <a:pt x="97806" y="4557525"/>
                  </a:lnTo>
                  <a:lnTo>
                    <a:pt x="69434" y="4521554"/>
                  </a:lnTo>
                  <a:lnTo>
                    <a:pt x="45406" y="4482329"/>
                  </a:lnTo>
                  <a:lnTo>
                    <a:pt x="26085" y="4440212"/>
                  </a:lnTo>
                  <a:lnTo>
                    <a:pt x="11835" y="4395567"/>
                  </a:lnTo>
                  <a:lnTo>
                    <a:pt x="3019" y="4348757"/>
                  </a:lnTo>
                  <a:lnTo>
                    <a:pt x="0" y="4300145"/>
                  </a:lnTo>
                  <a:lnTo>
                    <a:pt x="0" y="387538"/>
                  </a:lnTo>
                  <a:close/>
                </a:path>
              </a:pathLst>
            </a:custGeom>
            <a:ln w="25400">
              <a:solidFill>
                <a:srgbClr val="406F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19918" y="6489191"/>
            <a:ext cx="2600325" cy="11639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3230" marR="539115" algn="ctr">
              <a:lnSpc>
                <a:spcPct val="98200"/>
              </a:lnSpc>
              <a:spcBef>
                <a:spcPts val="135"/>
              </a:spcBef>
            </a:pPr>
            <a:r>
              <a:rPr sz="1700" spc="-15" dirty="0">
                <a:latin typeface="Calibri"/>
                <a:cs typeface="Calibri"/>
              </a:rPr>
              <a:t>External</a:t>
            </a:r>
            <a:r>
              <a:rPr sz="1700" spc="-7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Container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Registry </a:t>
            </a:r>
            <a:r>
              <a:rPr sz="1700" spc="-20" dirty="0">
                <a:latin typeface="Calibri"/>
                <a:cs typeface="Calibri"/>
              </a:rPr>
              <a:t>(Docker 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Hub)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ts val="2915"/>
              </a:lnSpc>
            </a:pPr>
            <a:r>
              <a:rPr sz="2600" b="1" spc="10" dirty="0">
                <a:solidFill>
                  <a:srgbClr val="406F8D"/>
                </a:solidFill>
                <a:latin typeface="Calibri"/>
                <a:cs typeface="Calibri"/>
              </a:rPr>
              <a:t>Build</a:t>
            </a:r>
            <a:r>
              <a:rPr sz="2600" b="1" spc="-40" dirty="0">
                <a:solidFill>
                  <a:srgbClr val="406F8D"/>
                </a:solidFill>
                <a:latin typeface="Calibri"/>
                <a:cs typeface="Calibri"/>
              </a:rPr>
              <a:t> </a:t>
            </a:r>
            <a:r>
              <a:rPr sz="2600" b="1" spc="5" dirty="0">
                <a:solidFill>
                  <a:srgbClr val="406F8D"/>
                </a:solidFill>
                <a:latin typeface="Calibri"/>
                <a:cs typeface="Calibri"/>
              </a:rPr>
              <a:t>Environment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493170" y="2840602"/>
            <a:ext cx="11144250" cy="3255010"/>
            <a:chOff x="2493170" y="2840602"/>
            <a:chExt cx="11144250" cy="3255010"/>
          </a:xfrm>
        </p:grpSpPr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012168" y="3032759"/>
              <a:ext cx="856487" cy="856488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639041" y="3069549"/>
              <a:ext cx="3980815" cy="419734"/>
            </a:xfrm>
            <a:custGeom>
              <a:avLst/>
              <a:gdLst/>
              <a:ahLst/>
              <a:cxnLst/>
              <a:rect l="l" t="t" r="r" b="b"/>
              <a:pathLst>
                <a:path w="3980815" h="419735">
                  <a:moveTo>
                    <a:pt x="0" y="0"/>
                  </a:moveTo>
                  <a:lnTo>
                    <a:pt x="3980549" y="419484"/>
                  </a:lnTo>
                </a:path>
              </a:pathLst>
            </a:custGeom>
            <a:ln w="9525">
              <a:solidFill>
                <a:srgbClr val="5394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549008" y="3489033"/>
              <a:ext cx="4070985" cy="1087755"/>
            </a:xfrm>
            <a:custGeom>
              <a:avLst/>
              <a:gdLst/>
              <a:ahLst/>
              <a:cxnLst/>
              <a:rect l="l" t="t" r="r" b="b"/>
              <a:pathLst>
                <a:path w="4070984" h="1087754">
                  <a:moveTo>
                    <a:pt x="0" y="1087212"/>
                  </a:moveTo>
                  <a:lnTo>
                    <a:pt x="4070582" y="0"/>
                  </a:lnTo>
                </a:path>
              </a:pathLst>
            </a:custGeom>
            <a:ln w="9525">
              <a:solidFill>
                <a:srgbClr val="5394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497932" y="3489033"/>
              <a:ext cx="4121785" cy="2601595"/>
            </a:xfrm>
            <a:custGeom>
              <a:avLst/>
              <a:gdLst/>
              <a:ahLst/>
              <a:cxnLst/>
              <a:rect l="l" t="t" r="r" b="b"/>
              <a:pathLst>
                <a:path w="4121784" h="2601595">
                  <a:moveTo>
                    <a:pt x="0" y="2601467"/>
                  </a:moveTo>
                  <a:lnTo>
                    <a:pt x="4121658" y="0"/>
                  </a:lnTo>
                </a:path>
              </a:pathLst>
            </a:custGeom>
            <a:ln w="9525">
              <a:solidFill>
                <a:srgbClr val="5394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264819" y="2853302"/>
              <a:ext cx="2360295" cy="1447800"/>
            </a:xfrm>
            <a:custGeom>
              <a:avLst/>
              <a:gdLst/>
              <a:ahLst/>
              <a:cxnLst/>
              <a:rect l="l" t="t" r="r" b="b"/>
              <a:pathLst>
                <a:path w="2360294" h="1447800">
                  <a:moveTo>
                    <a:pt x="0" y="241251"/>
                  </a:moveTo>
                  <a:lnTo>
                    <a:pt x="4901" y="192631"/>
                  </a:lnTo>
                  <a:lnTo>
                    <a:pt x="18958" y="147345"/>
                  </a:lnTo>
                  <a:lnTo>
                    <a:pt x="41201" y="106365"/>
                  </a:lnTo>
                  <a:lnTo>
                    <a:pt x="70660" y="70661"/>
                  </a:lnTo>
                  <a:lnTo>
                    <a:pt x="106365" y="41202"/>
                  </a:lnTo>
                  <a:lnTo>
                    <a:pt x="147345" y="18958"/>
                  </a:lnTo>
                  <a:lnTo>
                    <a:pt x="192630" y="4901"/>
                  </a:lnTo>
                  <a:lnTo>
                    <a:pt x="241251" y="0"/>
                  </a:lnTo>
                  <a:lnTo>
                    <a:pt x="2118488" y="0"/>
                  </a:lnTo>
                  <a:lnTo>
                    <a:pt x="2167108" y="4901"/>
                  </a:lnTo>
                  <a:lnTo>
                    <a:pt x="2212394" y="18958"/>
                  </a:lnTo>
                  <a:lnTo>
                    <a:pt x="2253374" y="41202"/>
                  </a:lnTo>
                  <a:lnTo>
                    <a:pt x="2289079" y="70661"/>
                  </a:lnTo>
                  <a:lnTo>
                    <a:pt x="2318538" y="106365"/>
                  </a:lnTo>
                  <a:lnTo>
                    <a:pt x="2340781" y="147345"/>
                  </a:lnTo>
                  <a:lnTo>
                    <a:pt x="2354838" y="192631"/>
                  </a:lnTo>
                  <a:lnTo>
                    <a:pt x="2359740" y="241251"/>
                  </a:lnTo>
                  <a:lnTo>
                    <a:pt x="2359740" y="1206225"/>
                  </a:lnTo>
                  <a:lnTo>
                    <a:pt x="2354838" y="1254845"/>
                  </a:lnTo>
                  <a:lnTo>
                    <a:pt x="2340781" y="1300131"/>
                  </a:lnTo>
                  <a:lnTo>
                    <a:pt x="2318538" y="1341111"/>
                  </a:lnTo>
                  <a:lnTo>
                    <a:pt x="2289079" y="1376816"/>
                  </a:lnTo>
                  <a:lnTo>
                    <a:pt x="2253374" y="1406275"/>
                  </a:lnTo>
                  <a:lnTo>
                    <a:pt x="2212394" y="1428518"/>
                  </a:lnTo>
                  <a:lnTo>
                    <a:pt x="2167108" y="1442575"/>
                  </a:lnTo>
                  <a:lnTo>
                    <a:pt x="2118488" y="1447477"/>
                  </a:lnTo>
                  <a:lnTo>
                    <a:pt x="241251" y="1447477"/>
                  </a:lnTo>
                  <a:lnTo>
                    <a:pt x="192630" y="1442575"/>
                  </a:lnTo>
                  <a:lnTo>
                    <a:pt x="147345" y="1428518"/>
                  </a:lnTo>
                  <a:lnTo>
                    <a:pt x="106365" y="1406275"/>
                  </a:lnTo>
                  <a:lnTo>
                    <a:pt x="70660" y="1376816"/>
                  </a:lnTo>
                  <a:lnTo>
                    <a:pt x="41201" y="1341111"/>
                  </a:lnTo>
                  <a:lnTo>
                    <a:pt x="18958" y="1300131"/>
                  </a:lnTo>
                  <a:lnTo>
                    <a:pt x="4901" y="1254845"/>
                  </a:lnTo>
                  <a:lnTo>
                    <a:pt x="0" y="1206225"/>
                  </a:lnTo>
                  <a:lnTo>
                    <a:pt x="0" y="241251"/>
                  </a:lnTo>
                  <a:close/>
                </a:path>
              </a:pathLst>
            </a:custGeom>
            <a:ln w="25400">
              <a:solidFill>
                <a:srgbClr val="406F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1526465" y="3900443"/>
            <a:ext cx="1830705" cy="81470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15"/>
              </a:spcBef>
            </a:pPr>
            <a:r>
              <a:rPr sz="1700" spc="-20" dirty="0">
                <a:latin typeface="Calibri"/>
                <a:cs typeface="Calibri"/>
              </a:rPr>
              <a:t>Amazon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CloudWatch</a:t>
            </a:r>
            <a:endParaRPr sz="1700">
              <a:latin typeface="Calibri"/>
              <a:cs typeface="Calibri"/>
            </a:endParaRPr>
          </a:p>
          <a:p>
            <a:pPr marR="34925" algn="ctr">
              <a:lnSpc>
                <a:spcPct val="100000"/>
              </a:lnSpc>
              <a:spcBef>
                <a:spcPts val="635"/>
              </a:spcBef>
            </a:pPr>
            <a:r>
              <a:rPr sz="2600" b="1" spc="10" dirty="0">
                <a:solidFill>
                  <a:srgbClr val="406F8D"/>
                </a:solidFill>
                <a:latin typeface="Calibri"/>
                <a:cs typeface="Calibri"/>
              </a:rPr>
              <a:t>Build</a:t>
            </a:r>
            <a:r>
              <a:rPr sz="2600" b="1" spc="-15" dirty="0">
                <a:solidFill>
                  <a:srgbClr val="406F8D"/>
                </a:solidFill>
                <a:latin typeface="Calibri"/>
                <a:cs typeface="Calibri"/>
              </a:rPr>
              <a:t> </a:t>
            </a:r>
            <a:r>
              <a:rPr sz="2600" b="1" spc="10" dirty="0">
                <a:solidFill>
                  <a:srgbClr val="406F8D"/>
                </a:solidFill>
                <a:latin typeface="Calibri"/>
                <a:cs typeface="Calibri"/>
              </a:rPr>
              <a:t>Logs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472999" y="3410829"/>
            <a:ext cx="4542155" cy="100330"/>
          </a:xfrm>
          <a:custGeom>
            <a:avLst/>
            <a:gdLst/>
            <a:ahLst/>
            <a:cxnLst/>
            <a:rect l="l" t="t" r="r" b="b"/>
            <a:pathLst>
              <a:path w="4542155" h="100329">
                <a:moveTo>
                  <a:pt x="4533407" y="44645"/>
                </a:moveTo>
                <a:lnTo>
                  <a:pt x="4531709" y="44645"/>
                </a:lnTo>
                <a:lnTo>
                  <a:pt x="4531770" y="54169"/>
                </a:lnTo>
                <a:lnTo>
                  <a:pt x="4514544" y="54278"/>
                </a:lnTo>
                <a:lnTo>
                  <a:pt x="4451525" y="91579"/>
                </a:lnTo>
                <a:lnTo>
                  <a:pt x="4450775" y="94500"/>
                </a:lnTo>
                <a:lnTo>
                  <a:pt x="4453455" y="99026"/>
                </a:lnTo>
                <a:lnTo>
                  <a:pt x="4456376" y="99776"/>
                </a:lnTo>
                <a:lnTo>
                  <a:pt x="4541582" y="49344"/>
                </a:lnTo>
                <a:lnTo>
                  <a:pt x="4533407" y="44645"/>
                </a:lnTo>
                <a:close/>
              </a:path>
              <a:path w="4542155" h="100329">
                <a:moveTo>
                  <a:pt x="4514485" y="44755"/>
                </a:moveTo>
                <a:lnTo>
                  <a:pt x="0" y="73442"/>
                </a:lnTo>
                <a:lnTo>
                  <a:pt x="59" y="82967"/>
                </a:lnTo>
                <a:lnTo>
                  <a:pt x="4514544" y="54278"/>
                </a:lnTo>
                <a:lnTo>
                  <a:pt x="4522677" y="49464"/>
                </a:lnTo>
                <a:lnTo>
                  <a:pt x="4514485" y="44755"/>
                </a:lnTo>
                <a:close/>
              </a:path>
              <a:path w="4542155" h="100329">
                <a:moveTo>
                  <a:pt x="4522677" y="49464"/>
                </a:moveTo>
                <a:lnTo>
                  <a:pt x="4514544" y="54278"/>
                </a:lnTo>
                <a:lnTo>
                  <a:pt x="4531770" y="54169"/>
                </a:lnTo>
                <a:lnTo>
                  <a:pt x="4531766" y="53534"/>
                </a:lnTo>
                <a:lnTo>
                  <a:pt x="4529757" y="53534"/>
                </a:lnTo>
                <a:lnTo>
                  <a:pt x="4522677" y="49464"/>
                </a:lnTo>
                <a:close/>
              </a:path>
              <a:path w="4542155" h="100329">
                <a:moveTo>
                  <a:pt x="4529703" y="45305"/>
                </a:moveTo>
                <a:lnTo>
                  <a:pt x="4522677" y="49464"/>
                </a:lnTo>
                <a:lnTo>
                  <a:pt x="4529757" y="53534"/>
                </a:lnTo>
                <a:lnTo>
                  <a:pt x="4529703" y="45305"/>
                </a:lnTo>
                <a:close/>
              </a:path>
              <a:path w="4542155" h="100329">
                <a:moveTo>
                  <a:pt x="4531713" y="45305"/>
                </a:moveTo>
                <a:lnTo>
                  <a:pt x="4529703" y="45305"/>
                </a:lnTo>
                <a:lnTo>
                  <a:pt x="4529757" y="53534"/>
                </a:lnTo>
                <a:lnTo>
                  <a:pt x="4531766" y="53534"/>
                </a:lnTo>
                <a:lnTo>
                  <a:pt x="4531713" y="45305"/>
                </a:lnTo>
                <a:close/>
              </a:path>
              <a:path w="4542155" h="100329">
                <a:moveTo>
                  <a:pt x="4531709" y="44645"/>
                </a:moveTo>
                <a:lnTo>
                  <a:pt x="4514485" y="44755"/>
                </a:lnTo>
                <a:lnTo>
                  <a:pt x="4522677" y="49464"/>
                </a:lnTo>
                <a:lnTo>
                  <a:pt x="4529703" y="45305"/>
                </a:lnTo>
                <a:lnTo>
                  <a:pt x="4531713" y="45305"/>
                </a:lnTo>
                <a:lnTo>
                  <a:pt x="4531709" y="44645"/>
                </a:lnTo>
                <a:close/>
              </a:path>
              <a:path w="4542155" h="100329">
                <a:moveTo>
                  <a:pt x="4455741" y="0"/>
                </a:moveTo>
                <a:lnTo>
                  <a:pt x="4452830" y="786"/>
                </a:lnTo>
                <a:lnTo>
                  <a:pt x="4450209" y="5346"/>
                </a:lnTo>
                <a:lnTo>
                  <a:pt x="4450995" y="8257"/>
                </a:lnTo>
                <a:lnTo>
                  <a:pt x="4514485" y="44755"/>
                </a:lnTo>
                <a:lnTo>
                  <a:pt x="4533407" y="44645"/>
                </a:lnTo>
                <a:lnTo>
                  <a:pt x="4455741" y="0"/>
                </a:lnTo>
                <a:close/>
              </a:path>
            </a:pathLst>
          </a:custGeom>
          <a:solidFill>
            <a:srgbClr val="5394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0360581" y="7131162"/>
            <a:ext cx="4161790" cy="499109"/>
          </a:xfrm>
          <a:prstGeom prst="rect">
            <a:avLst/>
          </a:prstGeom>
          <a:solidFill>
            <a:srgbClr val="DEE9F0"/>
          </a:solidFill>
          <a:ln w="9525">
            <a:solidFill>
              <a:srgbClr val="406F8D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sz="2600" b="1" spc="-20" dirty="0">
                <a:latin typeface="Calibri"/>
                <a:cs typeface="Calibri"/>
              </a:rPr>
              <a:t>AWS</a:t>
            </a:r>
            <a:r>
              <a:rPr sz="2600" b="1" spc="20" dirty="0">
                <a:latin typeface="Calibri"/>
                <a:cs typeface="Calibri"/>
              </a:rPr>
              <a:t> </a:t>
            </a:r>
            <a:r>
              <a:rPr sz="2600" b="1" spc="10" dirty="0">
                <a:latin typeface="Calibri"/>
                <a:cs typeface="Calibri"/>
              </a:rPr>
              <a:t>CodeBuild</a:t>
            </a:r>
            <a:r>
              <a:rPr sz="2600" b="1" spc="2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Architecture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453134" y="5953252"/>
            <a:ext cx="2227580" cy="49784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826135" marR="5080" indent="-814069">
              <a:lnSpc>
                <a:spcPts val="1800"/>
              </a:lnSpc>
              <a:spcBef>
                <a:spcPts val="259"/>
              </a:spcBef>
            </a:pPr>
            <a:r>
              <a:rPr sz="1600" spc="-30" dirty="0">
                <a:latin typeface="Calibri Light"/>
                <a:cs typeface="Calibri Light"/>
              </a:rPr>
              <a:t>Amazon</a:t>
            </a:r>
            <a:r>
              <a:rPr sz="1600" spc="-60" dirty="0">
                <a:latin typeface="Calibri Light"/>
                <a:cs typeface="Calibri Light"/>
              </a:rPr>
              <a:t> </a:t>
            </a:r>
            <a:r>
              <a:rPr sz="1600" spc="-15" dirty="0">
                <a:latin typeface="Calibri Light"/>
                <a:cs typeface="Calibri Light"/>
              </a:rPr>
              <a:t>Simple</a:t>
            </a:r>
            <a:r>
              <a:rPr sz="1600" spc="-50" dirty="0">
                <a:latin typeface="Calibri Light"/>
                <a:cs typeface="Calibri Light"/>
              </a:rPr>
              <a:t> </a:t>
            </a:r>
            <a:r>
              <a:rPr sz="1600" spc="-20" dirty="0">
                <a:latin typeface="Calibri Light"/>
                <a:cs typeface="Calibri Light"/>
              </a:rPr>
              <a:t>Notification </a:t>
            </a:r>
            <a:r>
              <a:rPr sz="1600" spc="-350" dirty="0">
                <a:latin typeface="Calibri Light"/>
                <a:cs typeface="Calibri Light"/>
              </a:rPr>
              <a:t> </a:t>
            </a:r>
            <a:r>
              <a:rPr sz="1600" spc="-15" dirty="0">
                <a:latin typeface="Calibri Light"/>
                <a:cs typeface="Calibri Light"/>
              </a:rPr>
              <a:t>Service</a:t>
            </a:r>
            <a:endParaRPr sz="1600">
              <a:latin typeface="Calibri Light"/>
              <a:cs typeface="Calibri Light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1373050" y="5003162"/>
            <a:ext cx="2385695" cy="1473200"/>
            <a:chOff x="11373050" y="5003162"/>
            <a:chExt cx="2385695" cy="1473200"/>
          </a:xfrm>
        </p:grpSpPr>
        <p:pic>
          <p:nvPicPr>
            <p:cNvPr id="46" name="object 4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942064" y="5145023"/>
              <a:ext cx="856487" cy="856488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1385750" y="5015862"/>
              <a:ext cx="2360295" cy="1447800"/>
            </a:xfrm>
            <a:custGeom>
              <a:avLst/>
              <a:gdLst/>
              <a:ahLst/>
              <a:cxnLst/>
              <a:rect l="l" t="t" r="r" b="b"/>
              <a:pathLst>
                <a:path w="2360294" h="1447800">
                  <a:moveTo>
                    <a:pt x="0" y="241251"/>
                  </a:moveTo>
                  <a:lnTo>
                    <a:pt x="4901" y="192631"/>
                  </a:lnTo>
                  <a:lnTo>
                    <a:pt x="18958" y="147345"/>
                  </a:lnTo>
                  <a:lnTo>
                    <a:pt x="41201" y="106365"/>
                  </a:lnTo>
                  <a:lnTo>
                    <a:pt x="70660" y="70661"/>
                  </a:lnTo>
                  <a:lnTo>
                    <a:pt x="106365" y="41202"/>
                  </a:lnTo>
                  <a:lnTo>
                    <a:pt x="147345" y="18958"/>
                  </a:lnTo>
                  <a:lnTo>
                    <a:pt x="192630" y="4901"/>
                  </a:lnTo>
                  <a:lnTo>
                    <a:pt x="241251" y="0"/>
                  </a:lnTo>
                  <a:lnTo>
                    <a:pt x="2118488" y="0"/>
                  </a:lnTo>
                  <a:lnTo>
                    <a:pt x="2167108" y="4901"/>
                  </a:lnTo>
                  <a:lnTo>
                    <a:pt x="2212394" y="18958"/>
                  </a:lnTo>
                  <a:lnTo>
                    <a:pt x="2253374" y="41202"/>
                  </a:lnTo>
                  <a:lnTo>
                    <a:pt x="2289079" y="70661"/>
                  </a:lnTo>
                  <a:lnTo>
                    <a:pt x="2318538" y="106365"/>
                  </a:lnTo>
                  <a:lnTo>
                    <a:pt x="2340781" y="147345"/>
                  </a:lnTo>
                  <a:lnTo>
                    <a:pt x="2354838" y="192631"/>
                  </a:lnTo>
                  <a:lnTo>
                    <a:pt x="2359740" y="241251"/>
                  </a:lnTo>
                  <a:lnTo>
                    <a:pt x="2359740" y="1206225"/>
                  </a:lnTo>
                  <a:lnTo>
                    <a:pt x="2354838" y="1254845"/>
                  </a:lnTo>
                  <a:lnTo>
                    <a:pt x="2340781" y="1300131"/>
                  </a:lnTo>
                  <a:lnTo>
                    <a:pt x="2318538" y="1341111"/>
                  </a:lnTo>
                  <a:lnTo>
                    <a:pt x="2289079" y="1376816"/>
                  </a:lnTo>
                  <a:lnTo>
                    <a:pt x="2253374" y="1406275"/>
                  </a:lnTo>
                  <a:lnTo>
                    <a:pt x="2212394" y="1428518"/>
                  </a:lnTo>
                  <a:lnTo>
                    <a:pt x="2167108" y="1442575"/>
                  </a:lnTo>
                  <a:lnTo>
                    <a:pt x="2118488" y="1447477"/>
                  </a:lnTo>
                  <a:lnTo>
                    <a:pt x="241251" y="1447477"/>
                  </a:lnTo>
                  <a:lnTo>
                    <a:pt x="192630" y="1442575"/>
                  </a:lnTo>
                  <a:lnTo>
                    <a:pt x="147345" y="1428518"/>
                  </a:lnTo>
                  <a:lnTo>
                    <a:pt x="106365" y="1406275"/>
                  </a:lnTo>
                  <a:lnTo>
                    <a:pt x="70660" y="1376816"/>
                  </a:lnTo>
                  <a:lnTo>
                    <a:pt x="41201" y="1341111"/>
                  </a:lnTo>
                  <a:lnTo>
                    <a:pt x="18958" y="1300131"/>
                  </a:lnTo>
                  <a:lnTo>
                    <a:pt x="4901" y="1254845"/>
                  </a:lnTo>
                  <a:lnTo>
                    <a:pt x="0" y="1206225"/>
                  </a:lnTo>
                  <a:lnTo>
                    <a:pt x="0" y="241251"/>
                  </a:lnTo>
                  <a:close/>
                </a:path>
              </a:pathLst>
            </a:custGeom>
            <a:ln w="25400">
              <a:solidFill>
                <a:srgbClr val="406F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1197079" y="6551676"/>
            <a:ext cx="25952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10" dirty="0">
                <a:solidFill>
                  <a:srgbClr val="406F8D"/>
                </a:solidFill>
                <a:latin typeface="Calibri"/>
                <a:cs typeface="Calibri"/>
              </a:rPr>
              <a:t>Build</a:t>
            </a:r>
            <a:r>
              <a:rPr sz="2600" b="1" spc="-40" dirty="0">
                <a:solidFill>
                  <a:srgbClr val="406F8D"/>
                </a:solidFill>
                <a:latin typeface="Calibri"/>
                <a:cs typeface="Calibri"/>
              </a:rPr>
              <a:t> </a:t>
            </a:r>
            <a:r>
              <a:rPr sz="2600" b="1" spc="10" dirty="0">
                <a:solidFill>
                  <a:srgbClr val="406F8D"/>
                </a:solidFill>
                <a:latin typeface="Calibri"/>
                <a:cs typeface="Calibri"/>
              </a:rPr>
              <a:t>Notifications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471017" y="3484715"/>
            <a:ext cx="4473575" cy="2097405"/>
          </a:xfrm>
          <a:custGeom>
            <a:avLst/>
            <a:gdLst/>
            <a:ahLst/>
            <a:cxnLst/>
            <a:rect l="l" t="t" r="r" b="b"/>
            <a:pathLst>
              <a:path w="4473575" h="2097404">
                <a:moveTo>
                  <a:pt x="4446963" y="2081174"/>
                </a:moveTo>
                <a:lnTo>
                  <a:pt x="4374043" y="2087897"/>
                </a:lnTo>
                <a:lnTo>
                  <a:pt x="4372117" y="2090216"/>
                </a:lnTo>
                <a:lnTo>
                  <a:pt x="4372599" y="2095455"/>
                </a:lnTo>
                <a:lnTo>
                  <a:pt x="4374918" y="2097383"/>
                </a:lnTo>
                <a:lnTo>
                  <a:pt x="4468760" y="2088730"/>
                </a:lnTo>
                <a:lnTo>
                  <a:pt x="4463177" y="2088730"/>
                </a:lnTo>
                <a:lnTo>
                  <a:pt x="4446963" y="2081174"/>
                </a:lnTo>
                <a:close/>
              </a:path>
              <a:path w="4473575" h="2097404">
                <a:moveTo>
                  <a:pt x="4456378" y="2080305"/>
                </a:moveTo>
                <a:lnTo>
                  <a:pt x="4446963" y="2081174"/>
                </a:lnTo>
                <a:lnTo>
                  <a:pt x="4463177" y="2088730"/>
                </a:lnTo>
                <a:lnTo>
                  <a:pt x="4463977" y="2087013"/>
                </a:lnTo>
                <a:lnTo>
                  <a:pt x="4461032" y="2087013"/>
                </a:lnTo>
                <a:lnTo>
                  <a:pt x="4456378" y="2080305"/>
                </a:lnTo>
                <a:close/>
              </a:path>
              <a:path w="4473575" h="2097404">
                <a:moveTo>
                  <a:pt x="4414100" y="2006408"/>
                </a:moveTo>
                <a:lnTo>
                  <a:pt x="4409779" y="2009406"/>
                </a:lnTo>
                <a:lnTo>
                  <a:pt x="4409243" y="2012374"/>
                </a:lnTo>
                <a:lnTo>
                  <a:pt x="4450991" y="2072542"/>
                </a:lnTo>
                <a:lnTo>
                  <a:pt x="4467202" y="2080097"/>
                </a:lnTo>
                <a:lnTo>
                  <a:pt x="4463177" y="2088730"/>
                </a:lnTo>
                <a:lnTo>
                  <a:pt x="4468760" y="2088730"/>
                </a:lnTo>
                <a:lnTo>
                  <a:pt x="4473512" y="2088292"/>
                </a:lnTo>
                <a:lnTo>
                  <a:pt x="4417068" y="2006944"/>
                </a:lnTo>
                <a:lnTo>
                  <a:pt x="4414100" y="2006408"/>
                </a:lnTo>
                <a:close/>
              </a:path>
              <a:path w="4473575" h="2097404">
                <a:moveTo>
                  <a:pt x="4464507" y="2079556"/>
                </a:moveTo>
                <a:lnTo>
                  <a:pt x="4456378" y="2080305"/>
                </a:lnTo>
                <a:lnTo>
                  <a:pt x="4461032" y="2087013"/>
                </a:lnTo>
                <a:lnTo>
                  <a:pt x="4464507" y="2079556"/>
                </a:lnTo>
                <a:close/>
              </a:path>
              <a:path w="4473575" h="2097404">
                <a:moveTo>
                  <a:pt x="4466041" y="2079556"/>
                </a:moveTo>
                <a:lnTo>
                  <a:pt x="4464507" y="2079556"/>
                </a:lnTo>
                <a:lnTo>
                  <a:pt x="4461032" y="2087013"/>
                </a:lnTo>
                <a:lnTo>
                  <a:pt x="4463977" y="2087013"/>
                </a:lnTo>
                <a:lnTo>
                  <a:pt x="4467202" y="2080097"/>
                </a:lnTo>
                <a:lnTo>
                  <a:pt x="4466041" y="2079556"/>
                </a:lnTo>
                <a:close/>
              </a:path>
              <a:path w="4473575" h="2097404">
                <a:moveTo>
                  <a:pt x="4024" y="0"/>
                </a:moveTo>
                <a:lnTo>
                  <a:pt x="0" y="8633"/>
                </a:lnTo>
                <a:lnTo>
                  <a:pt x="4446963" y="2081174"/>
                </a:lnTo>
                <a:lnTo>
                  <a:pt x="4456378" y="2080305"/>
                </a:lnTo>
                <a:lnTo>
                  <a:pt x="4450991" y="2072542"/>
                </a:lnTo>
                <a:lnTo>
                  <a:pt x="4024" y="0"/>
                </a:lnTo>
                <a:close/>
              </a:path>
              <a:path w="4473575" h="2097404">
                <a:moveTo>
                  <a:pt x="4450991" y="2072542"/>
                </a:moveTo>
                <a:lnTo>
                  <a:pt x="4456378" y="2080305"/>
                </a:lnTo>
                <a:lnTo>
                  <a:pt x="4464507" y="2079556"/>
                </a:lnTo>
                <a:lnTo>
                  <a:pt x="4466041" y="2079556"/>
                </a:lnTo>
                <a:lnTo>
                  <a:pt x="4450991" y="2072542"/>
                </a:lnTo>
                <a:close/>
              </a:path>
            </a:pathLst>
          </a:custGeom>
          <a:solidFill>
            <a:srgbClr val="4E4F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3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2867" y="368563"/>
            <a:ext cx="4748530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b="0" spc="40" dirty="0">
                <a:latin typeface="Calibri Light"/>
                <a:cs typeface="Calibri Light"/>
              </a:rPr>
              <a:t>CodeBuild</a:t>
            </a:r>
            <a:r>
              <a:rPr sz="5200" b="0" spc="5" dirty="0">
                <a:latin typeface="Calibri Light"/>
                <a:cs typeface="Calibri Light"/>
              </a:rPr>
              <a:t> </a:t>
            </a:r>
            <a:r>
              <a:rPr sz="5200" b="0" spc="30" dirty="0">
                <a:latin typeface="Calibri Light"/>
                <a:cs typeface="Calibri Light"/>
              </a:rPr>
              <a:t>-</a:t>
            </a:r>
            <a:r>
              <a:rPr sz="5200" b="0" dirty="0">
                <a:latin typeface="Calibri Light"/>
                <a:cs typeface="Calibri Light"/>
              </a:rPr>
              <a:t> </a:t>
            </a:r>
            <a:r>
              <a:rPr sz="5200" b="0" spc="25" dirty="0">
                <a:latin typeface="Calibri Light"/>
                <a:cs typeface="Calibri Light"/>
              </a:rPr>
              <a:t>Steps</a:t>
            </a:r>
            <a:endParaRPr sz="520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393781" y="3941060"/>
            <a:ext cx="3490595" cy="3615690"/>
            <a:chOff x="7393781" y="3941060"/>
            <a:chExt cx="3490595" cy="36156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31480" y="4392168"/>
              <a:ext cx="856487" cy="85648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97495" y="3947160"/>
              <a:ext cx="399288" cy="3992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400131" y="3947410"/>
              <a:ext cx="3477895" cy="3602990"/>
            </a:xfrm>
            <a:custGeom>
              <a:avLst/>
              <a:gdLst/>
              <a:ahLst/>
              <a:cxnLst/>
              <a:rect l="l" t="t" r="r" b="b"/>
              <a:pathLst>
                <a:path w="3477895" h="3602990">
                  <a:moveTo>
                    <a:pt x="0" y="0"/>
                  </a:moveTo>
                  <a:lnTo>
                    <a:pt x="3477629" y="0"/>
                  </a:lnTo>
                  <a:lnTo>
                    <a:pt x="3477629" y="3602922"/>
                  </a:lnTo>
                  <a:lnTo>
                    <a:pt x="0" y="360292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06F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936071" y="4030979"/>
            <a:ext cx="83629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AWS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Cloud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718355" y="272907"/>
            <a:ext cx="1461135" cy="2726055"/>
            <a:chOff x="7718355" y="272907"/>
            <a:chExt cx="1461135" cy="2726055"/>
          </a:xfrm>
        </p:grpSpPr>
        <p:sp>
          <p:nvSpPr>
            <p:cNvPr id="9" name="object 9"/>
            <p:cNvSpPr/>
            <p:nvPr/>
          </p:nvSpPr>
          <p:spPr>
            <a:xfrm>
              <a:off x="7731055" y="2117126"/>
              <a:ext cx="1435735" cy="868680"/>
            </a:xfrm>
            <a:custGeom>
              <a:avLst/>
              <a:gdLst/>
              <a:ahLst/>
              <a:cxnLst/>
              <a:rect l="l" t="t" r="r" b="b"/>
              <a:pathLst>
                <a:path w="1435734" h="868680">
                  <a:moveTo>
                    <a:pt x="1435468" y="0"/>
                  </a:moveTo>
                  <a:lnTo>
                    <a:pt x="1403200" y="36902"/>
                  </a:lnTo>
                  <a:lnTo>
                    <a:pt x="1348841" y="59151"/>
                  </a:lnTo>
                  <a:lnTo>
                    <a:pt x="1271572" y="78937"/>
                  </a:lnTo>
                  <a:lnTo>
                    <a:pt x="1225248" y="87749"/>
                  </a:lnTo>
                  <a:lnTo>
                    <a:pt x="1174279" y="95759"/>
                  </a:lnTo>
                  <a:lnTo>
                    <a:pt x="1119026" y="102903"/>
                  </a:lnTo>
                  <a:lnTo>
                    <a:pt x="1059848" y="109118"/>
                  </a:lnTo>
                  <a:lnTo>
                    <a:pt x="997108" y="114344"/>
                  </a:lnTo>
                  <a:lnTo>
                    <a:pt x="931166" y="118517"/>
                  </a:lnTo>
                  <a:lnTo>
                    <a:pt x="862382" y="121575"/>
                  </a:lnTo>
                  <a:lnTo>
                    <a:pt x="791118" y="123456"/>
                  </a:lnTo>
                  <a:lnTo>
                    <a:pt x="717734" y="124096"/>
                  </a:lnTo>
                  <a:lnTo>
                    <a:pt x="644349" y="123456"/>
                  </a:lnTo>
                  <a:lnTo>
                    <a:pt x="573085" y="121575"/>
                  </a:lnTo>
                  <a:lnTo>
                    <a:pt x="504301" y="118517"/>
                  </a:lnTo>
                  <a:lnTo>
                    <a:pt x="438359" y="114344"/>
                  </a:lnTo>
                  <a:lnTo>
                    <a:pt x="375619" y="109118"/>
                  </a:lnTo>
                  <a:lnTo>
                    <a:pt x="316442" y="102903"/>
                  </a:lnTo>
                  <a:lnTo>
                    <a:pt x="261188" y="95759"/>
                  </a:lnTo>
                  <a:lnTo>
                    <a:pt x="210219" y="87749"/>
                  </a:lnTo>
                  <a:lnTo>
                    <a:pt x="163895" y="78937"/>
                  </a:lnTo>
                  <a:lnTo>
                    <a:pt x="122577" y="69383"/>
                  </a:lnTo>
                  <a:lnTo>
                    <a:pt x="56403" y="48304"/>
                  </a:lnTo>
                  <a:lnTo>
                    <a:pt x="14581" y="25009"/>
                  </a:lnTo>
                  <a:lnTo>
                    <a:pt x="0" y="0"/>
                  </a:lnTo>
                  <a:lnTo>
                    <a:pt x="0" y="744583"/>
                  </a:lnTo>
                  <a:lnTo>
                    <a:pt x="32267" y="781485"/>
                  </a:lnTo>
                  <a:lnTo>
                    <a:pt x="86626" y="803735"/>
                  </a:lnTo>
                  <a:lnTo>
                    <a:pt x="163895" y="823520"/>
                  </a:lnTo>
                  <a:lnTo>
                    <a:pt x="210219" y="832332"/>
                  </a:lnTo>
                  <a:lnTo>
                    <a:pt x="261188" y="840342"/>
                  </a:lnTo>
                  <a:lnTo>
                    <a:pt x="316442" y="847486"/>
                  </a:lnTo>
                  <a:lnTo>
                    <a:pt x="375619" y="853702"/>
                  </a:lnTo>
                  <a:lnTo>
                    <a:pt x="438359" y="858927"/>
                  </a:lnTo>
                  <a:lnTo>
                    <a:pt x="504301" y="863100"/>
                  </a:lnTo>
                  <a:lnTo>
                    <a:pt x="573085" y="866158"/>
                  </a:lnTo>
                  <a:lnTo>
                    <a:pt x="644349" y="868039"/>
                  </a:lnTo>
                  <a:lnTo>
                    <a:pt x="717734" y="868679"/>
                  </a:lnTo>
                  <a:lnTo>
                    <a:pt x="791118" y="868039"/>
                  </a:lnTo>
                  <a:lnTo>
                    <a:pt x="862382" y="866158"/>
                  </a:lnTo>
                  <a:lnTo>
                    <a:pt x="931166" y="863100"/>
                  </a:lnTo>
                  <a:lnTo>
                    <a:pt x="997108" y="858927"/>
                  </a:lnTo>
                  <a:lnTo>
                    <a:pt x="1059848" y="853702"/>
                  </a:lnTo>
                  <a:lnTo>
                    <a:pt x="1119026" y="847486"/>
                  </a:lnTo>
                  <a:lnTo>
                    <a:pt x="1174279" y="840342"/>
                  </a:lnTo>
                  <a:lnTo>
                    <a:pt x="1225248" y="832332"/>
                  </a:lnTo>
                  <a:lnTo>
                    <a:pt x="1271572" y="823520"/>
                  </a:lnTo>
                  <a:lnTo>
                    <a:pt x="1312890" y="813966"/>
                  </a:lnTo>
                  <a:lnTo>
                    <a:pt x="1379065" y="792887"/>
                  </a:lnTo>
                  <a:lnTo>
                    <a:pt x="1420886" y="769593"/>
                  </a:lnTo>
                  <a:lnTo>
                    <a:pt x="1435468" y="744583"/>
                  </a:lnTo>
                  <a:lnTo>
                    <a:pt x="1435468" y="0"/>
                  </a:lnTo>
                  <a:close/>
                </a:path>
              </a:pathLst>
            </a:custGeom>
            <a:solidFill>
              <a:srgbClr val="83BC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731055" y="1993030"/>
              <a:ext cx="1435735" cy="248285"/>
            </a:xfrm>
            <a:custGeom>
              <a:avLst/>
              <a:gdLst/>
              <a:ahLst/>
              <a:cxnLst/>
              <a:rect l="l" t="t" r="r" b="b"/>
              <a:pathLst>
                <a:path w="1435734" h="248285">
                  <a:moveTo>
                    <a:pt x="717734" y="0"/>
                  </a:moveTo>
                  <a:lnTo>
                    <a:pt x="644349" y="640"/>
                  </a:lnTo>
                  <a:lnTo>
                    <a:pt x="573085" y="2521"/>
                  </a:lnTo>
                  <a:lnTo>
                    <a:pt x="504301" y="5579"/>
                  </a:lnTo>
                  <a:lnTo>
                    <a:pt x="438359" y="9752"/>
                  </a:lnTo>
                  <a:lnTo>
                    <a:pt x="375619" y="14977"/>
                  </a:lnTo>
                  <a:lnTo>
                    <a:pt x="316442" y="21193"/>
                  </a:lnTo>
                  <a:lnTo>
                    <a:pt x="261188" y="28337"/>
                  </a:lnTo>
                  <a:lnTo>
                    <a:pt x="210219" y="36347"/>
                  </a:lnTo>
                  <a:lnTo>
                    <a:pt x="163895" y="45159"/>
                  </a:lnTo>
                  <a:lnTo>
                    <a:pt x="122577" y="54713"/>
                  </a:lnTo>
                  <a:lnTo>
                    <a:pt x="56403" y="75792"/>
                  </a:lnTo>
                  <a:lnTo>
                    <a:pt x="14581" y="99086"/>
                  </a:lnTo>
                  <a:lnTo>
                    <a:pt x="0" y="124096"/>
                  </a:lnTo>
                  <a:lnTo>
                    <a:pt x="3705" y="136784"/>
                  </a:lnTo>
                  <a:lnTo>
                    <a:pt x="56403" y="172400"/>
                  </a:lnTo>
                  <a:lnTo>
                    <a:pt x="122577" y="193480"/>
                  </a:lnTo>
                  <a:lnTo>
                    <a:pt x="163895" y="203033"/>
                  </a:lnTo>
                  <a:lnTo>
                    <a:pt x="210219" y="211846"/>
                  </a:lnTo>
                  <a:lnTo>
                    <a:pt x="261188" y="219855"/>
                  </a:lnTo>
                  <a:lnTo>
                    <a:pt x="316442" y="226999"/>
                  </a:lnTo>
                  <a:lnTo>
                    <a:pt x="375619" y="233215"/>
                  </a:lnTo>
                  <a:lnTo>
                    <a:pt x="438359" y="238441"/>
                  </a:lnTo>
                  <a:lnTo>
                    <a:pt x="504301" y="242614"/>
                  </a:lnTo>
                  <a:lnTo>
                    <a:pt x="573085" y="245672"/>
                  </a:lnTo>
                  <a:lnTo>
                    <a:pt x="644349" y="247552"/>
                  </a:lnTo>
                  <a:lnTo>
                    <a:pt x="717734" y="248193"/>
                  </a:lnTo>
                  <a:lnTo>
                    <a:pt x="791118" y="247552"/>
                  </a:lnTo>
                  <a:lnTo>
                    <a:pt x="862382" y="245672"/>
                  </a:lnTo>
                  <a:lnTo>
                    <a:pt x="931166" y="242614"/>
                  </a:lnTo>
                  <a:lnTo>
                    <a:pt x="997108" y="238441"/>
                  </a:lnTo>
                  <a:lnTo>
                    <a:pt x="1059848" y="233215"/>
                  </a:lnTo>
                  <a:lnTo>
                    <a:pt x="1119026" y="226999"/>
                  </a:lnTo>
                  <a:lnTo>
                    <a:pt x="1174279" y="219855"/>
                  </a:lnTo>
                  <a:lnTo>
                    <a:pt x="1225248" y="211846"/>
                  </a:lnTo>
                  <a:lnTo>
                    <a:pt x="1271572" y="203033"/>
                  </a:lnTo>
                  <a:lnTo>
                    <a:pt x="1312890" y="193480"/>
                  </a:lnTo>
                  <a:lnTo>
                    <a:pt x="1379065" y="172400"/>
                  </a:lnTo>
                  <a:lnTo>
                    <a:pt x="1420886" y="149106"/>
                  </a:lnTo>
                  <a:lnTo>
                    <a:pt x="1435468" y="124096"/>
                  </a:lnTo>
                  <a:lnTo>
                    <a:pt x="1431762" y="111408"/>
                  </a:lnTo>
                  <a:lnTo>
                    <a:pt x="1379065" y="75792"/>
                  </a:lnTo>
                  <a:lnTo>
                    <a:pt x="1312890" y="54713"/>
                  </a:lnTo>
                  <a:lnTo>
                    <a:pt x="1271572" y="45159"/>
                  </a:lnTo>
                  <a:lnTo>
                    <a:pt x="1225248" y="36347"/>
                  </a:lnTo>
                  <a:lnTo>
                    <a:pt x="1174279" y="28337"/>
                  </a:lnTo>
                  <a:lnTo>
                    <a:pt x="1119026" y="21193"/>
                  </a:lnTo>
                  <a:lnTo>
                    <a:pt x="1059848" y="14977"/>
                  </a:lnTo>
                  <a:lnTo>
                    <a:pt x="997108" y="9752"/>
                  </a:lnTo>
                  <a:lnTo>
                    <a:pt x="931166" y="5579"/>
                  </a:lnTo>
                  <a:lnTo>
                    <a:pt x="862382" y="2521"/>
                  </a:lnTo>
                  <a:lnTo>
                    <a:pt x="791118" y="640"/>
                  </a:lnTo>
                  <a:lnTo>
                    <a:pt x="717734" y="0"/>
                  </a:lnTo>
                  <a:close/>
                </a:path>
              </a:pathLst>
            </a:custGeom>
            <a:solidFill>
              <a:srgbClr val="B5D7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1055" y="1993030"/>
              <a:ext cx="1435735" cy="993140"/>
            </a:xfrm>
            <a:custGeom>
              <a:avLst/>
              <a:gdLst/>
              <a:ahLst/>
              <a:cxnLst/>
              <a:rect l="l" t="t" r="r" b="b"/>
              <a:pathLst>
                <a:path w="1435734" h="993139">
                  <a:moveTo>
                    <a:pt x="1435469" y="124096"/>
                  </a:moveTo>
                  <a:lnTo>
                    <a:pt x="1403201" y="160999"/>
                  </a:lnTo>
                  <a:lnTo>
                    <a:pt x="1348842" y="183248"/>
                  </a:lnTo>
                  <a:lnTo>
                    <a:pt x="1271573" y="203033"/>
                  </a:lnTo>
                  <a:lnTo>
                    <a:pt x="1225249" y="211846"/>
                  </a:lnTo>
                  <a:lnTo>
                    <a:pt x="1174280" y="219855"/>
                  </a:lnTo>
                  <a:lnTo>
                    <a:pt x="1119026" y="226999"/>
                  </a:lnTo>
                  <a:lnTo>
                    <a:pt x="1059849" y="233215"/>
                  </a:lnTo>
                  <a:lnTo>
                    <a:pt x="997109" y="238440"/>
                  </a:lnTo>
                  <a:lnTo>
                    <a:pt x="931166" y="242613"/>
                  </a:lnTo>
                  <a:lnTo>
                    <a:pt x="862382" y="245671"/>
                  </a:lnTo>
                  <a:lnTo>
                    <a:pt x="791118" y="247552"/>
                  </a:lnTo>
                  <a:lnTo>
                    <a:pt x="717734" y="248193"/>
                  </a:lnTo>
                  <a:lnTo>
                    <a:pt x="644350" y="247552"/>
                  </a:lnTo>
                  <a:lnTo>
                    <a:pt x="573085" y="245671"/>
                  </a:lnTo>
                  <a:lnTo>
                    <a:pt x="504302" y="242613"/>
                  </a:lnTo>
                  <a:lnTo>
                    <a:pt x="438359" y="238440"/>
                  </a:lnTo>
                  <a:lnTo>
                    <a:pt x="375619" y="233215"/>
                  </a:lnTo>
                  <a:lnTo>
                    <a:pt x="316442" y="226999"/>
                  </a:lnTo>
                  <a:lnTo>
                    <a:pt x="261188" y="219855"/>
                  </a:lnTo>
                  <a:lnTo>
                    <a:pt x="210219" y="211846"/>
                  </a:lnTo>
                  <a:lnTo>
                    <a:pt x="163895" y="203033"/>
                  </a:lnTo>
                  <a:lnTo>
                    <a:pt x="122577" y="193480"/>
                  </a:lnTo>
                  <a:lnTo>
                    <a:pt x="56403" y="172400"/>
                  </a:lnTo>
                  <a:lnTo>
                    <a:pt x="14581" y="149106"/>
                  </a:lnTo>
                  <a:lnTo>
                    <a:pt x="0" y="124096"/>
                  </a:lnTo>
                  <a:lnTo>
                    <a:pt x="3705" y="111408"/>
                  </a:lnTo>
                  <a:lnTo>
                    <a:pt x="56403" y="75792"/>
                  </a:lnTo>
                  <a:lnTo>
                    <a:pt x="122577" y="54712"/>
                  </a:lnTo>
                  <a:lnTo>
                    <a:pt x="163895" y="45159"/>
                  </a:lnTo>
                  <a:lnTo>
                    <a:pt x="210219" y="36347"/>
                  </a:lnTo>
                  <a:lnTo>
                    <a:pt x="261188" y="28337"/>
                  </a:lnTo>
                  <a:lnTo>
                    <a:pt x="316442" y="21193"/>
                  </a:lnTo>
                  <a:lnTo>
                    <a:pt x="375619" y="14977"/>
                  </a:lnTo>
                  <a:lnTo>
                    <a:pt x="438359" y="9752"/>
                  </a:lnTo>
                  <a:lnTo>
                    <a:pt x="504302" y="5579"/>
                  </a:lnTo>
                  <a:lnTo>
                    <a:pt x="573085" y="2521"/>
                  </a:lnTo>
                  <a:lnTo>
                    <a:pt x="644350" y="640"/>
                  </a:lnTo>
                  <a:lnTo>
                    <a:pt x="717734" y="0"/>
                  </a:lnTo>
                  <a:lnTo>
                    <a:pt x="791118" y="640"/>
                  </a:lnTo>
                  <a:lnTo>
                    <a:pt x="862382" y="2521"/>
                  </a:lnTo>
                  <a:lnTo>
                    <a:pt x="931166" y="5579"/>
                  </a:lnTo>
                  <a:lnTo>
                    <a:pt x="997109" y="9752"/>
                  </a:lnTo>
                  <a:lnTo>
                    <a:pt x="1059849" y="14977"/>
                  </a:lnTo>
                  <a:lnTo>
                    <a:pt x="1119026" y="21193"/>
                  </a:lnTo>
                  <a:lnTo>
                    <a:pt x="1174280" y="28337"/>
                  </a:lnTo>
                  <a:lnTo>
                    <a:pt x="1225249" y="36347"/>
                  </a:lnTo>
                  <a:lnTo>
                    <a:pt x="1271573" y="45159"/>
                  </a:lnTo>
                  <a:lnTo>
                    <a:pt x="1312891" y="54712"/>
                  </a:lnTo>
                  <a:lnTo>
                    <a:pt x="1379065" y="75792"/>
                  </a:lnTo>
                  <a:lnTo>
                    <a:pt x="1420887" y="99086"/>
                  </a:lnTo>
                  <a:lnTo>
                    <a:pt x="1435469" y="124096"/>
                  </a:lnTo>
                  <a:close/>
                </a:path>
                <a:path w="1435734" h="993139">
                  <a:moveTo>
                    <a:pt x="1435469" y="124096"/>
                  </a:moveTo>
                  <a:lnTo>
                    <a:pt x="1435469" y="868680"/>
                  </a:lnTo>
                  <a:lnTo>
                    <a:pt x="1431763" y="881368"/>
                  </a:lnTo>
                  <a:lnTo>
                    <a:pt x="1379065" y="916984"/>
                  </a:lnTo>
                  <a:lnTo>
                    <a:pt x="1312891" y="938064"/>
                  </a:lnTo>
                  <a:lnTo>
                    <a:pt x="1271573" y="947617"/>
                  </a:lnTo>
                  <a:lnTo>
                    <a:pt x="1225249" y="956429"/>
                  </a:lnTo>
                  <a:lnTo>
                    <a:pt x="1174280" y="964439"/>
                  </a:lnTo>
                  <a:lnTo>
                    <a:pt x="1119026" y="971583"/>
                  </a:lnTo>
                  <a:lnTo>
                    <a:pt x="1059849" y="977799"/>
                  </a:lnTo>
                  <a:lnTo>
                    <a:pt x="997109" y="983024"/>
                  </a:lnTo>
                  <a:lnTo>
                    <a:pt x="931166" y="987197"/>
                  </a:lnTo>
                  <a:lnTo>
                    <a:pt x="862382" y="990255"/>
                  </a:lnTo>
                  <a:lnTo>
                    <a:pt x="791118" y="992136"/>
                  </a:lnTo>
                  <a:lnTo>
                    <a:pt x="717734" y="992777"/>
                  </a:lnTo>
                  <a:lnTo>
                    <a:pt x="644350" y="992136"/>
                  </a:lnTo>
                  <a:lnTo>
                    <a:pt x="573085" y="990255"/>
                  </a:lnTo>
                  <a:lnTo>
                    <a:pt x="504302" y="987197"/>
                  </a:lnTo>
                  <a:lnTo>
                    <a:pt x="438359" y="983024"/>
                  </a:lnTo>
                  <a:lnTo>
                    <a:pt x="375619" y="977799"/>
                  </a:lnTo>
                  <a:lnTo>
                    <a:pt x="316442" y="971583"/>
                  </a:lnTo>
                  <a:lnTo>
                    <a:pt x="261188" y="964439"/>
                  </a:lnTo>
                  <a:lnTo>
                    <a:pt x="210219" y="956429"/>
                  </a:lnTo>
                  <a:lnTo>
                    <a:pt x="163895" y="947617"/>
                  </a:lnTo>
                  <a:lnTo>
                    <a:pt x="122577" y="938064"/>
                  </a:lnTo>
                  <a:lnTo>
                    <a:pt x="56403" y="916984"/>
                  </a:lnTo>
                  <a:lnTo>
                    <a:pt x="14581" y="893690"/>
                  </a:lnTo>
                  <a:lnTo>
                    <a:pt x="0" y="868680"/>
                  </a:lnTo>
                  <a:lnTo>
                    <a:pt x="0" y="124096"/>
                  </a:lnTo>
                </a:path>
              </a:pathLst>
            </a:custGeom>
            <a:ln w="25400">
              <a:solidFill>
                <a:srgbClr val="3260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01826" y="272907"/>
              <a:ext cx="871188" cy="87118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8930702" y="545591"/>
            <a:ext cx="92011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latin typeface="Calibri"/>
                <a:cs typeface="Calibri"/>
              </a:rPr>
              <a:t>Developer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51699" y="2122932"/>
            <a:ext cx="1270000" cy="13792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48920" marR="81915" indent="-236854">
              <a:lnSpc>
                <a:spcPts val="3100"/>
              </a:lnSpc>
              <a:spcBef>
                <a:spcPts val="219"/>
              </a:spcBef>
            </a:pPr>
            <a:r>
              <a:rPr sz="2600" spc="5" dirty="0">
                <a:solidFill>
                  <a:srgbClr val="FFFFFF"/>
                </a:solidFill>
                <a:latin typeface="Calibri"/>
                <a:cs typeface="Calibri"/>
              </a:rPr>
              <a:t>Local</a:t>
            </a:r>
            <a:r>
              <a:rPr sz="26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Calibri"/>
                <a:cs typeface="Calibri"/>
              </a:rPr>
              <a:t>Git </a:t>
            </a:r>
            <a:r>
              <a:rPr sz="2600" spc="-5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Repo</a:t>
            </a:r>
            <a:endParaRPr sz="2600">
              <a:latin typeface="Calibri"/>
              <a:cs typeface="Calibri"/>
            </a:endParaRPr>
          </a:p>
          <a:p>
            <a:pPr marL="777240">
              <a:lnSpc>
                <a:spcPct val="100000"/>
              </a:lnSpc>
              <a:spcBef>
                <a:spcPts val="2060"/>
              </a:spcBef>
            </a:pPr>
            <a:r>
              <a:rPr sz="1900" spc="10" dirty="0">
                <a:solidFill>
                  <a:srgbClr val="00B050"/>
                </a:solidFill>
                <a:latin typeface="Calibri"/>
                <a:cs typeface="Calibri"/>
              </a:rPr>
              <a:t>pu</a:t>
            </a:r>
            <a:r>
              <a:rPr sz="1900" spc="5" dirty="0">
                <a:solidFill>
                  <a:srgbClr val="00B050"/>
                </a:solidFill>
                <a:latin typeface="Calibri"/>
                <a:cs typeface="Calibri"/>
              </a:rPr>
              <a:t>s</a:t>
            </a:r>
            <a:r>
              <a:rPr sz="1900" dirty="0">
                <a:solidFill>
                  <a:srgbClr val="00B050"/>
                </a:solidFill>
                <a:latin typeface="Calibri"/>
                <a:cs typeface="Calibri"/>
              </a:rPr>
              <a:t>h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31789" y="5202935"/>
            <a:ext cx="161099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35" dirty="0">
                <a:latin typeface="Calibri"/>
                <a:cs typeface="Calibri"/>
              </a:rPr>
              <a:t>AWS</a:t>
            </a:r>
            <a:r>
              <a:rPr sz="1700" spc="-6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CodeCommit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41798" y="6781800"/>
            <a:ext cx="136334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75" dirty="0">
                <a:latin typeface="Calibri"/>
                <a:cs typeface="Calibri"/>
              </a:rPr>
              <a:t>A</a:t>
            </a:r>
            <a:r>
              <a:rPr sz="1700" spc="-20" dirty="0">
                <a:latin typeface="Calibri"/>
                <a:cs typeface="Calibri"/>
              </a:rPr>
              <a:t>W</a:t>
            </a:r>
            <a:r>
              <a:rPr sz="1700" dirty="0">
                <a:latin typeface="Calibri"/>
                <a:cs typeface="Calibri"/>
              </a:rPr>
              <a:t>S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Code</a:t>
            </a:r>
            <a:r>
              <a:rPr sz="1700" spc="-15" dirty="0">
                <a:latin typeface="Calibri"/>
                <a:cs typeface="Calibri"/>
              </a:rPr>
              <a:t>B</a:t>
            </a:r>
            <a:r>
              <a:rPr sz="1700" spc="-10" dirty="0">
                <a:latin typeface="Calibri"/>
                <a:cs typeface="Calibri"/>
              </a:rPr>
              <a:t>u</a:t>
            </a:r>
            <a:r>
              <a:rPr sz="1700" spc="-5" dirty="0">
                <a:latin typeface="Calibri"/>
                <a:cs typeface="Calibri"/>
              </a:rPr>
              <a:t>il</a:t>
            </a:r>
            <a:r>
              <a:rPr sz="1700" dirty="0">
                <a:latin typeface="Calibri"/>
                <a:cs typeface="Calibri"/>
              </a:rPr>
              <a:t>d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065007" y="1144032"/>
            <a:ext cx="2307590" cy="5567680"/>
            <a:chOff x="8065007" y="1144032"/>
            <a:chExt cx="2307590" cy="5567680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65007" y="5855208"/>
              <a:ext cx="856488" cy="85648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15855" y="5855208"/>
              <a:ext cx="856488" cy="85648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408784" y="1144041"/>
              <a:ext cx="1109980" cy="5190490"/>
            </a:xfrm>
            <a:custGeom>
              <a:avLst/>
              <a:gdLst/>
              <a:ahLst/>
              <a:cxnLst/>
              <a:rect l="l" t="t" r="r" b="b"/>
              <a:pathLst>
                <a:path w="1109979" h="5190490">
                  <a:moveTo>
                    <a:pt x="77076" y="772287"/>
                  </a:moveTo>
                  <a:lnTo>
                    <a:pt x="43738" y="772744"/>
                  </a:lnTo>
                  <a:lnTo>
                    <a:pt x="33388" y="0"/>
                  </a:lnTo>
                  <a:lnTo>
                    <a:pt x="23876" y="127"/>
                  </a:lnTo>
                  <a:lnTo>
                    <a:pt x="34213" y="772871"/>
                  </a:lnTo>
                  <a:lnTo>
                    <a:pt x="889" y="773315"/>
                  </a:lnTo>
                  <a:lnTo>
                    <a:pt x="40005" y="848995"/>
                  </a:lnTo>
                  <a:lnTo>
                    <a:pt x="70662" y="785558"/>
                  </a:lnTo>
                  <a:lnTo>
                    <a:pt x="77076" y="772287"/>
                  </a:lnTo>
                  <a:close/>
                </a:path>
                <a:path w="1109979" h="5190490">
                  <a:moveTo>
                    <a:pt x="99771" y="3164357"/>
                  </a:moveTo>
                  <a:lnTo>
                    <a:pt x="98983" y="3161449"/>
                  </a:lnTo>
                  <a:lnTo>
                    <a:pt x="94411" y="3158833"/>
                  </a:lnTo>
                  <a:lnTo>
                    <a:pt x="91503" y="3159620"/>
                  </a:lnTo>
                  <a:lnTo>
                    <a:pt x="55079" y="3223158"/>
                  </a:lnTo>
                  <a:lnTo>
                    <a:pt x="44767" y="1841741"/>
                  </a:lnTo>
                  <a:lnTo>
                    <a:pt x="35242" y="1841804"/>
                  </a:lnTo>
                  <a:lnTo>
                    <a:pt x="45554" y="3223222"/>
                  </a:lnTo>
                  <a:lnTo>
                    <a:pt x="45618" y="3231350"/>
                  </a:lnTo>
                  <a:lnTo>
                    <a:pt x="45516" y="3223158"/>
                  </a:lnTo>
                  <a:lnTo>
                    <a:pt x="8191" y="3160242"/>
                  </a:lnTo>
                  <a:lnTo>
                    <a:pt x="5270" y="3159506"/>
                  </a:lnTo>
                  <a:lnTo>
                    <a:pt x="736" y="3162185"/>
                  </a:lnTo>
                  <a:lnTo>
                    <a:pt x="0" y="3165106"/>
                  </a:lnTo>
                  <a:lnTo>
                    <a:pt x="50520" y="3250260"/>
                  </a:lnTo>
                  <a:lnTo>
                    <a:pt x="55930" y="3240824"/>
                  </a:lnTo>
                  <a:lnTo>
                    <a:pt x="99771" y="3164357"/>
                  </a:lnTo>
                  <a:close/>
                </a:path>
                <a:path w="1109979" h="5190490">
                  <a:moveTo>
                    <a:pt x="130048" y="4625543"/>
                  </a:moveTo>
                  <a:lnTo>
                    <a:pt x="129120" y="4622673"/>
                  </a:lnTo>
                  <a:lnTo>
                    <a:pt x="124434" y="4620285"/>
                  </a:lnTo>
                  <a:lnTo>
                    <a:pt x="121564" y="4621212"/>
                  </a:lnTo>
                  <a:lnTo>
                    <a:pt x="88303" y="4686452"/>
                  </a:lnTo>
                  <a:lnTo>
                    <a:pt x="55270" y="4103408"/>
                  </a:lnTo>
                  <a:lnTo>
                    <a:pt x="45770" y="4103941"/>
                  </a:lnTo>
                  <a:lnTo>
                    <a:pt x="78790" y="4686986"/>
                  </a:lnTo>
                  <a:lnTo>
                    <a:pt x="38366" y="4625924"/>
                  </a:lnTo>
                  <a:lnTo>
                    <a:pt x="35420" y="4625327"/>
                  </a:lnTo>
                  <a:lnTo>
                    <a:pt x="31026" y="4628223"/>
                  </a:lnTo>
                  <a:lnTo>
                    <a:pt x="30429" y="4631182"/>
                  </a:lnTo>
                  <a:lnTo>
                    <a:pt x="85077" y="4713744"/>
                  </a:lnTo>
                  <a:lnTo>
                    <a:pt x="89750" y="4704575"/>
                  </a:lnTo>
                  <a:lnTo>
                    <a:pt x="130048" y="4625543"/>
                  </a:lnTo>
                  <a:close/>
                </a:path>
                <a:path w="1109979" h="5190490">
                  <a:moveTo>
                    <a:pt x="1109726" y="5140439"/>
                  </a:moveTo>
                  <a:lnTo>
                    <a:pt x="1024204" y="5090553"/>
                  </a:lnTo>
                  <a:lnTo>
                    <a:pt x="1021283" y="5091328"/>
                  </a:lnTo>
                  <a:lnTo>
                    <a:pt x="1018628" y="5095862"/>
                  </a:lnTo>
                  <a:lnTo>
                    <a:pt x="1019403" y="5098783"/>
                  </a:lnTo>
                  <a:lnTo>
                    <a:pt x="1082649" y="5135677"/>
                  </a:lnTo>
                  <a:lnTo>
                    <a:pt x="511797" y="5135677"/>
                  </a:lnTo>
                  <a:lnTo>
                    <a:pt x="511797" y="5145202"/>
                  </a:lnTo>
                  <a:lnTo>
                    <a:pt x="1082649" y="5145202"/>
                  </a:lnTo>
                  <a:lnTo>
                    <a:pt x="1019403" y="5182108"/>
                  </a:lnTo>
                  <a:lnTo>
                    <a:pt x="1018628" y="5185016"/>
                  </a:lnTo>
                  <a:lnTo>
                    <a:pt x="1021283" y="5189563"/>
                  </a:lnTo>
                  <a:lnTo>
                    <a:pt x="1024204" y="5190337"/>
                  </a:lnTo>
                  <a:lnTo>
                    <a:pt x="1101559" y="5145202"/>
                  </a:lnTo>
                  <a:lnTo>
                    <a:pt x="1109726" y="51404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357749" y="6781800"/>
            <a:ext cx="1316990" cy="53784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53035" marR="5080" indent="-140970">
              <a:lnSpc>
                <a:spcPts val="1989"/>
              </a:lnSpc>
              <a:spcBef>
                <a:spcPts val="204"/>
              </a:spcBef>
            </a:pPr>
            <a:r>
              <a:rPr sz="1700" spc="-10" dirty="0">
                <a:latin typeface="Calibri"/>
                <a:cs typeface="Calibri"/>
              </a:rPr>
              <a:t>S</a:t>
            </a:r>
            <a:r>
              <a:rPr sz="1700" spc="-5" dirty="0">
                <a:latin typeface="Calibri"/>
                <a:cs typeface="Calibri"/>
              </a:rPr>
              <a:t>i</a:t>
            </a:r>
            <a:r>
              <a:rPr sz="1700" spc="-25" dirty="0">
                <a:latin typeface="Calibri"/>
                <a:cs typeface="Calibri"/>
              </a:rPr>
              <a:t>m</a:t>
            </a:r>
            <a:r>
              <a:rPr sz="1700" spc="-10" dirty="0">
                <a:latin typeface="Calibri"/>
                <a:cs typeface="Calibri"/>
              </a:rPr>
              <a:t>p</a:t>
            </a:r>
            <a:r>
              <a:rPr sz="1700" spc="-5" dirty="0">
                <a:latin typeface="Calibri"/>
                <a:cs typeface="Calibri"/>
              </a:rPr>
              <a:t>l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</a:t>
            </a:r>
            <a:r>
              <a:rPr sz="1700" spc="-25" dirty="0">
                <a:latin typeface="Calibri"/>
                <a:cs typeface="Calibri"/>
              </a:rPr>
              <a:t>t</a:t>
            </a:r>
            <a:r>
              <a:rPr sz="1700" spc="-10" dirty="0">
                <a:latin typeface="Calibri"/>
                <a:cs typeface="Calibri"/>
              </a:rPr>
              <a:t>o</a:t>
            </a:r>
            <a:r>
              <a:rPr sz="1700" spc="-45" dirty="0">
                <a:latin typeface="Calibri"/>
                <a:cs typeface="Calibri"/>
              </a:rPr>
              <a:t>r</a:t>
            </a:r>
            <a:r>
              <a:rPr sz="1700" spc="-15" dirty="0">
                <a:latin typeface="Calibri"/>
                <a:cs typeface="Calibri"/>
              </a:rPr>
              <a:t>a</a:t>
            </a:r>
            <a:r>
              <a:rPr sz="1700" spc="-30" dirty="0">
                <a:latin typeface="Calibri"/>
                <a:cs typeface="Calibri"/>
              </a:rPr>
              <a:t>g</a:t>
            </a:r>
            <a:r>
              <a:rPr sz="1700" dirty="0">
                <a:latin typeface="Calibri"/>
                <a:cs typeface="Calibri"/>
              </a:rPr>
              <a:t>e  </a:t>
            </a:r>
            <a:r>
              <a:rPr sz="1700" spc="-5" dirty="0">
                <a:latin typeface="Calibri"/>
                <a:cs typeface="Calibri"/>
              </a:rPr>
              <a:t>Service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(S3)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3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  <p:sp>
        <p:nvSpPr>
          <p:cNvPr id="22" name="object 22"/>
          <p:cNvSpPr txBox="1"/>
          <p:nvPr/>
        </p:nvSpPr>
        <p:spPr>
          <a:xfrm>
            <a:off x="8540892" y="1321816"/>
            <a:ext cx="220662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10" dirty="0">
                <a:solidFill>
                  <a:srgbClr val="00B050"/>
                </a:solidFill>
                <a:latin typeface="Calibri"/>
                <a:cs typeface="Calibri"/>
              </a:rPr>
              <a:t>Commit</a:t>
            </a:r>
            <a:r>
              <a:rPr sz="1900" spc="-2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00B050"/>
                </a:solidFill>
                <a:latin typeface="Calibri"/>
                <a:cs typeface="Calibri"/>
              </a:rPr>
              <a:t>code</a:t>
            </a:r>
            <a:r>
              <a:rPr sz="1900" spc="-2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00B050"/>
                </a:solidFill>
                <a:latin typeface="Calibri"/>
                <a:cs typeface="Calibri"/>
              </a:rPr>
              <a:t>changes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5883" y="3614300"/>
            <a:ext cx="5075555" cy="832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300" b="0" spc="-20" dirty="0">
                <a:latin typeface="Calibri Light"/>
                <a:cs typeface="Calibri Light"/>
              </a:rPr>
              <a:t>AWS</a:t>
            </a:r>
            <a:r>
              <a:rPr sz="5300" b="0" spc="-10" dirty="0">
                <a:latin typeface="Calibri Light"/>
                <a:cs typeface="Calibri Light"/>
              </a:rPr>
              <a:t> </a:t>
            </a:r>
            <a:r>
              <a:rPr sz="5300" b="0" spc="45" dirty="0">
                <a:latin typeface="Calibri Light"/>
                <a:cs typeface="Calibri Light"/>
              </a:rPr>
              <a:t>CodePipeline</a:t>
            </a:r>
            <a:endParaRPr sz="53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2480" y="1517903"/>
            <a:ext cx="4581144" cy="458419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3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8245" marR="5080" indent="-1186180">
              <a:lnSpc>
                <a:spcPts val="8810"/>
              </a:lnSpc>
            </a:pPr>
            <a:r>
              <a:rPr spc="-105" dirty="0"/>
              <a:t>AWS</a:t>
            </a:r>
            <a:r>
              <a:rPr spc="-20" dirty="0"/>
              <a:t> </a:t>
            </a:r>
            <a:r>
              <a:rPr spc="-85" dirty="0"/>
              <a:t>Fargate</a:t>
            </a:r>
            <a:r>
              <a:rPr spc="-2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spc="-40" dirty="0"/>
              <a:t>ECS </a:t>
            </a:r>
            <a:r>
              <a:rPr spc="-1570" dirty="0"/>
              <a:t> </a:t>
            </a:r>
            <a:r>
              <a:rPr spc="-15" dirty="0">
                <a:solidFill>
                  <a:srgbClr val="00B050"/>
                </a:solidFill>
              </a:rPr>
              <a:t>Introduction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04447" y="2481072"/>
            <a:ext cx="3078480" cy="308152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352" y="2575560"/>
            <a:ext cx="3078480" cy="307848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3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2867" y="1786635"/>
            <a:ext cx="12176125" cy="446913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86385" marR="5080" indent="-274320">
              <a:lnSpc>
                <a:spcPts val="3600"/>
              </a:lnSpc>
              <a:spcBef>
                <a:spcPts val="620"/>
              </a:spcBef>
              <a:buFont typeface="Arial MT"/>
              <a:buChar char="•"/>
              <a:tabLst>
                <a:tab pos="287020" algn="l"/>
              </a:tabLst>
            </a:pPr>
            <a:r>
              <a:rPr sz="3400" spc="-55" dirty="0">
                <a:latin typeface="Calibri"/>
                <a:cs typeface="Calibri"/>
              </a:rPr>
              <a:t>AWS </a:t>
            </a:r>
            <a:r>
              <a:rPr sz="3400" spc="-5" dirty="0">
                <a:latin typeface="Calibri"/>
                <a:cs typeface="Calibri"/>
              </a:rPr>
              <a:t>CodePipeline is </a:t>
            </a:r>
            <a:r>
              <a:rPr sz="3400" dirty="0">
                <a:latin typeface="Calibri"/>
                <a:cs typeface="Calibri"/>
              </a:rPr>
              <a:t>a </a:t>
            </a:r>
            <a:r>
              <a:rPr sz="3400" spc="-10" dirty="0">
                <a:solidFill>
                  <a:srgbClr val="0070C0"/>
                </a:solidFill>
                <a:latin typeface="Calibri"/>
                <a:cs typeface="Calibri"/>
              </a:rPr>
              <a:t>continuous delivery </a:t>
            </a:r>
            <a:r>
              <a:rPr sz="3400" dirty="0">
                <a:solidFill>
                  <a:srgbClr val="0070C0"/>
                </a:solidFill>
                <a:latin typeface="Calibri"/>
                <a:cs typeface="Calibri"/>
              </a:rPr>
              <a:t>service </a:t>
            </a:r>
            <a:r>
              <a:rPr sz="3400" spc="-20" dirty="0">
                <a:latin typeface="Calibri"/>
                <a:cs typeface="Calibri"/>
              </a:rPr>
              <a:t>to </a:t>
            </a:r>
            <a:r>
              <a:rPr sz="3400" spc="-5" dirty="0">
                <a:solidFill>
                  <a:srgbClr val="0070C0"/>
                </a:solidFill>
                <a:latin typeface="Calibri"/>
                <a:cs typeface="Calibri"/>
              </a:rPr>
              <a:t>model, </a:t>
            </a:r>
            <a:r>
              <a:rPr sz="34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400" spc="-15" dirty="0">
                <a:solidFill>
                  <a:srgbClr val="0070C0"/>
                </a:solidFill>
                <a:latin typeface="Calibri"/>
                <a:cs typeface="Calibri"/>
              </a:rPr>
              <a:t>visualize,</a:t>
            </a:r>
            <a:r>
              <a:rPr sz="3400" spc="-5" dirty="0">
                <a:solidFill>
                  <a:srgbClr val="0070C0"/>
                </a:solidFill>
                <a:latin typeface="Calibri"/>
                <a:cs typeface="Calibri"/>
              </a:rPr>
              <a:t> and</a:t>
            </a:r>
            <a:r>
              <a:rPr sz="34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400" spc="-20" dirty="0">
                <a:solidFill>
                  <a:srgbClr val="0070C0"/>
                </a:solidFill>
                <a:latin typeface="Calibri"/>
                <a:cs typeface="Calibri"/>
              </a:rPr>
              <a:t>automate</a:t>
            </a:r>
            <a:r>
              <a:rPr sz="3400" spc="-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latin typeface="Calibri"/>
                <a:cs typeface="Calibri"/>
              </a:rPr>
              <a:t>the </a:t>
            </a:r>
            <a:r>
              <a:rPr sz="3400" spc="-25" dirty="0">
                <a:latin typeface="Calibri"/>
                <a:cs typeface="Calibri"/>
              </a:rPr>
              <a:t>steps</a:t>
            </a:r>
            <a:r>
              <a:rPr sz="3400" spc="-10" dirty="0">
                <a:latin typeface="Calibri"/>
                <a:cs typeface="Calibri"/>
              </a:rPr>
              <a:t> </a:t>
            </a:r>
            <a:r>
              <a:rPr sz="3400" spc="-15" dirty="0">
                <a:latin typeface="Calibri"/>
                <a:cs typeface="Calibri"/>
              </a:rPr>
              <a:t>required</a:t>
            </a:r>
            <a:r>
              <a:rPr sz="3400" spc="-5" dirty="0">
                <a:latin typeface="Calibri"/>
                <a:cs typeface="Calibri"/>
              </a:rPr>
              <a:t> </a:t>
            </a:r>
            <a:r>
              <a:rPr sz="3400" spc="-20" dirty="0">
                <a:latin typeface="Calibri"/>
                <a:cs typeface="Calibri"/>
              </a:rPr>
              <a:t>to</a:t>
            </a:r>
            <a:r>
              <a:rPr sz="3400" spc="-10" dirty="0">
                <a:latin typeface="Calibri"/>
                <a:cs typeface="Calibri"/>
              </a:rPr>
              <a:t> </a:t>
            </a:r>
            <a:r>
              <a:rPr sz="3400" spc="-15" dirty="0">
                <a:latin typeface="Calibri"/>
                <a:cs typeface="Calibri"/>
              </a:rPr>
              <a:t>release</a:t>
            </a:r>
            <a:r>
              <a:rPr sz="3400" spc="-5" dirty="0">
                <a:latin typeface="Calibri"/>
                <a:cs typeface="Calibri"/>
              </a:rPr>
              <a:t> </a:t>
            </a:r>
            <a:r>
              <a:rPr sz="3400" spc="-15" dirty="0">
                <a:latin typeface="Calibri"/>
                <a:cs typeface="Calibri"/>
              </a:rPr>
              <a:t>your</a:t>
            </a:r>
            <a:r>
              <a:rPr sz="3400" spc="-5" dirty="0">
                <a:latin typeface="Calibri"/>
                <a:cs typeface="Calibri"/>
              </a:rPr>
              <a:t> </a:t>
            </a:r>
            <a:r>
              <a:rPr sz="3400" spc="-15" dirty="0">
                <a:latin typeface="Calibri"/>
                <a:cs typeface="Calibri"/>
              </a:rPr>
              <a:t>software.</a:t>
            </a:r>
            <a:endParaRPr sz="34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87020" algn="l"/>
              </a:tabLst>
            </a:pPr>
            <a:r>
              <a:rPr sz="3400" spc="-10" dirty="0">
                <a:solidFill>
                  <a:srgbClr val="406F8D"/>
                </a:solidFill>
                <a:latin typeface="Calibri"/>
                <a:cs typeface="Calibri"/>
              </a:rPr>
              <a:t>Benefits</a:t>
            </a:r>
            <a:endParaRPr sz="3400">
              <a:latin typeface="Calibri"/>
              <a:cs typeface="Calibri"/>
            </a:endParaRPr>
          </a:p>
          <a:p>
            <a:pPr marL="835660" lvl="1" indent="-274955">
              <a:lnSpc>
                <a:spcPct val="100000"/>
              </a:lnSpc>
              <a:spcBef>
                <a:spcPts val="330"/>
              </a:spcBef>
              <a:buFont typeface="Arial MT"/>
              <a:buChar char="•"/>
              <a:tabLst>
                <a:tab pos="835660" algn="l"/>
              </a:tabLst>
            </a:pPr>
            <a:r>
              <a:rPr sz="2900" spc="-60" dirty="0">
                <a:latin typeface="Calibri"/>
                <a:cs typeface="Calibri"/>
              </a:rPr>
              <a:t>We</a:t>
            </a:r>
            <a:r>
              <a:rPr sz="2900" spc="-20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can </a:t>
            </a:r>
            <a:r>
              <a:rPr sz="2900" spc="-15" dirty="0">
                <a:solidFill>
                  <a:srgbClr val="0070C0"/>
                </a:solidFill>
                <a:latin typeface="Calibri"/>
                <a:cs typeface="Calibri"/>
              </a:rPr>
              <a:t>automate</a:t>
            </a:r>
            <a:r>
              <a:rPr sz="2900" spc="-2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900" spc="-5" dirty="0">
                <a:latin typeface="Calibri"/>
                <a:cs typeface="Calibri"/>
              </a:rPr>
              <a:t>our</a:t>
            </a:r>
            <a:r>
              <a:rPr sz="2900" spc="-15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release</a:t>
            </a:r>
            <a:r>
              <a:rPr sz="2900" spc="-20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processes.</a:t>
            </a:r>
            <a:endParaRPr sz="2900">
              <a:latin typeface="Calibri"/>
              <a:cs typeface="Calibri"/>
            </a:endParaRPr>
          </a:p>
          <a:p>
            <a:pPr marL="835660" lvl="1" indent="-274955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835660" algn="l"/>
              </a:tabLst>
            </a:pPr>
            <a:r>
              <a:rPr sz="2900" spc="-60" dirty="0">
                <a:latin typeface="Calibri"/>
                <a:cs typeface="Calibri"/>
              </a:rPr>
              <a:t>We</a:t>
            </a:r>
            <a:r>
              <a:rPr sz="2900" spc="-25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can establish</a:t>
            </a:r>
            <a:r>
              <a:rPr sz="2900" spc="-1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a</a:t>
            </a:r>
            <a:r>
              <a:rPr sz="2900" spc="-25" dirty="0">
                <a:latin typeface="Calibri"/>
                <a:cs typeface="Calibri"/>
              </a:rPr>
              <a:t> </a:t>
            </a:r>
            <a:r>
              <a:rPr sz="2900" spc="-15" dirty="0">
                <a:solidFill>
                  <a:srgbClr val="0070C0"/>
                </a:solidFill>
                <a:latin typeface="Calibri"/>
                <a:cs typeface="Calibri"/>
              </a:rPr>
              <a:t>consistent</a:t>
            </a:r>
            <a:r>
              <a:rPr sz="2900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release</a:t>
            </a:r>
            <a:r>
              <a:rPr sz="2900" spc="-20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process.</a:t>
            </a:r>
            <a:endParaRPr sz="2900">
              <a:latin typeface="Calibri"/>
              <a:cs typeface="Calibri"/>
            </a:endParaRPr>
          </a:p>
          <a:p>
            <a:pPr marL="835660" lvl="1" indent="-27495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835660" algn="l"/>
              </a:tabLst>
            </a:pPr>
            <a:r>
              <a:rPr sz="2900" spc="-60" dirty="0">
                <a:latin typeface="Calibri"/>
                <a:cs typeface="Calibri"/>
              </a:rPr>
              <a:t>We</a:t>
            </a:r>
            <a:r>
              <a:rPr sz="2900" spc="-25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can </a:t>
            </a:r>
            <a:r>
              <a:rPr sz="2900" spc="-5" dirty="0">
                <a:solidFill>
                  <a:srgbClr val="0070C0"/>
                </a:solidFill>
                <a:latin typeface="Calibri"/>
                <a:cs typeface="Calibri"/>
              </a:rPr>
              <a:t>speed</a:t>
            </a:r>
            <a:r>
              <a:rPr sz="2900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up</a:t>
            </a:r>
            <a:r>
              <a:rPr sz="2900" spc="-15" dirty="0">
                <a:latin typeface="Calibri"/>
                <a:cs typeface="Calibri"/>
              </a:rPr>
              <a:t> </a:t>
            </a:r>
            <a:r>
              <a:rPr sz="2900" spc="-5" dirty="0">
                <a:latin typeface="Calibri"/>
                <a:cs typeface="Calibri"/>
              </a:rPr>
              <a:t>delivery</a:t>
            </a:r>
            <a:r>
              <a:rPr sz="2900" spc="-15" dirty="0">
                <a:latin typeface="Calibri"/>
                <a:cs typeface="Calibri"/>
              </a:rPr>
              <a:t> </a:t>
            </a:r>
            <a:r>
              <a:rPr sz="2900" spc="-5" dirty="0">
                <a:latin typeface="Calibri"/>
                <a:cs typeface="Calibri"/>
              </a:rPr>
              <a:t>while</a:t>
            </a:r>
            <a:r>
              <a:rPr sz="2900" spc="-20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improving</a:t>
            </a:r>
            <a:r>
              <a:rPr sz="2900" spc="-20" dirty="0">
                <a:latin typeface="Calibri"/>
                <a:cs typeface="Calibri"/>
              </a:rPr>
              <a:t> </a:t>
            </a:r>
            <a:r>
              <a:rPr sz="2900" spc="-30" dirty="0">
                <a:latin typeface="Calibri"/>
                <a:cs typeface="Calibri"/>
              </a:rPr>
              <a:t>quality.</a:t>
            </a:r>
            <a:endParaRPr sz="2900">
              <a:latin typeface="Calibri"/>
              <a:cs typeface="Calibri"/>
            </a:endParaRPr>
          </a:p>
          <a:p>
            <a:pPr marL="835660" lvl="1" indent="-27495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835660" algn="l"/>
              </a:tabLst>
            </a:pPr>
            <a:r>
              <a:rPr sz="2900" dirty="0">
                <a:latin typeface="Calibri"/>
                <a:cs typeface="Calibri"/>
              </a:rPr>
              <a:t>Supports</a:t>
            </a:r>
            <a:r>
              <a:rPr sz="2900" spc="-10" dirty="0">
                <a:latin typeface="Calibri"/>
                <a:cs typeface="Calibri"/>
              </a:rPr>
              <a:t> </a:t>
            </a:r>
            <a:r>
              <a:rPr sz="2900" spc="-15" dirty="0">
                <a:solidFill>
                  <a:srgbClr val="0070C0"/>
                </a:solidFill>
                <a:latin typeface="Calibri"/>
                <a:cs typeface="Calibri"/>
              </a:rPr>
              <a:t>external</a:t>
            </a:r>
            <a:r>
              <a:rPr sz="2900" spc="-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900" spc="-10" dirty="0">
                <a:solidFill>
                  <a:srgbClr val="0070C0"/>
                </a:solidFill>
                <a:latin typeface="Calibri"/>
                <a:cs typeface="Calibri"/>
              </a:rPr>
              <a:t>tools</a:t>
            </a:r>
            <a:r>
              <a:rPr sz="2900" spc="-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900" spc="-20" dirty="0">
                <a:latin typeface="Calibri"/>
                <a:cs typeface="Calibri"/>
              </a:rPr>
              <a:t>integration</a:t>
            </a:r>
            <a:r>
              <a:rPr sz="2900" dirty="0">
                <a:latin typeface="Calibri"/>
                <a:cs typeface="Calibri"/>
              </a:rPr>
              <a:t> </a:t>
            </a:r>
            <a:r>
              <a:rPr sz="2900" spc="-25" dirty="0">
                <a:latin typeface="Calibri"/>
                <a:cs typeface="Calibri"/>
              </a:rPr>
              <a:t>for</a:t>
            </a:r>
            <a:r>
              <a:rPr sz="2900" spc="-5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source,</a:t>
            </a:r>
            <a:r>
              <a:rPr sz="2900" dirty="0">
                <a:latin typeface="Calibri"/>
                <a:cs typeface="Calibri"/>
              </a:rPr>
              <a:t> </a:t>
            </a:r>
            <a:r>
              <a:rPr sz="2900" spc="-5" dirty="0">
                <a:latin typeface="Calibri"/>
                <a:cs typeface="Calibri"/>
              </a:rPr>
              <a:t>build and</a:t>
            </a:r>
            <a:r>
              <a:rPr sz="2900" dirty="0">
                <a:latin typeface="Calibri"/>
                <a:cs typeface="Calibri"/>
              </a:rPr>
              <a:t> </a:t>
            </a:r>
            <a:r>
              <a:rPr sz="2900" spc="-35" dirty="0">
                <a:latin typeface="Calibri"/>
                <a:cs typeface="Calibri"/>
              </a:rPr>
              <a:t>deploy.</a:t>
            </a:r>
            <a:endParaRPr sz="2900">
              <a:latin typeface="Calibri"/>
              <a:cs typeface="Calibri"/>
            </a:endParaRPr>
          </a:p>
          <a:p>
            <a:pPr marL="835660" lvl="1" indent="-27495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835660" algn="l"/>
              </a:tabLst>
            </a:pPr>
            <a:r>
              <a:rPr sz="2900" spc="-10" dirty="0">
                <a:latin typeface="Calibri"/>
                <a:cs typeface="Calibri"/>
              </a:rPr>
              <a:t>View</a:t>
            </a:r>
            <a:r>
              <a:rPr sz="2900" spc="-20" dirty="0">
                <a:latin typeface="Calibri"/>
                <a:cs typeface="Calibri"/>
              </a:rPr>
              <a:t> </a:t>
            </a:r>
            <a:r>
              <a:rPr sz="2900" spc="-15" dirty="0">
                <a:solidFill>
                  <a:srgbClr val="0070C0"/>
                </a:solidFill>
                <a:latin typeface="Calibri"/>
                <a:cs typeface="Calibri"/>
              </a:rPr>
              <a:t>progress</a:t>
            </a:r>
            <a:r>
              <a:rPr sz="2900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900" spc="-15" dirty="0">
                <a:latin typeface="Calibri"/>
                <a:cs typeface="Calibri"/>
              </a:rPr>
              <a:t>at </a:t>
            </a:r>
            <a:r>
              <a:rPr sz="2900" dirty="0">
                <a:latin typeface="Calibri"/>
                <a:cs typeface="Calibri"/>
              </a:rPr>
              <a:t>a</a:t>
            </a:r>
            <a:r>
              <a:rPr sz="2900" spc="-20" dirty="0">
                <a:latin typeface="Calibri"/>
                <a:cs typeface="Calibri"/>
              </a:rPr>
              <a:t> </a:t>
            </a:r>
            <a:r>
              <a:rPr sz="2900" spc="-5" dirty="0">
                <a:latin typeface="Calibri"/>
                <a:cs typeface="Calibri"/>
              </a:rPr>
              <a:t>glance</a:t>
            </a:r>
            <a:endParaRPr sz="2900">
              <a:latin typeface="Calibri"/>
              <a:cs typeface="Calibri"/>
            </a:endParaRPr>
          </a:p>
          <a:p>
            <a:pPr marL="835660" lvl="1" indent="-27495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835660" algn="l"/>
              </a:tabLst>
            </a:pPr>
            <a:r>
              <a:rPr sz="2900" spc="-10" dirty="0">
                <a:latin typeface="Calibri"/>
                <a:cs typeface="Calibri"/>
              </a:rPr>
              <a:t>View</a:t>
            </a:r>
            <a:r>
              <a:rPr sz="2900" spc="-20" dirty="0">
                <a:latin typeface="Calibri"/>
                <a:cs typeface="Calibri"/>
              </a:rPr>
              <a:t> </a:t>
            </a:r>
            <a:r>
              <a:rPr sz="2900" spc="-5" dirty="0">
                <a:latin typeface="Calibri"/>
                <a:cs typeface="Calibri"/>
              </a:rPr>
              <a:t>pipeline</a:t>
            </a:r>
            <a:r>
              <a:rPr sz="2900" spc="-20" dirty="0">
                <a:latin typeface="Calibri"/>
                <a:cs typeface="Calibri"/>
              </a:rPr>
              <a:t> </a:t>
            </a:r>
            <a:r>
              <a:rPr sz="2900" spc="-10" dirty="0">
                <a:solidFill>
                  <a:srgbClr val="0070C0"/>
                </a:solidFill>
                <a:latin typeface="Calibri"/>
                <a:cs typeface="Calibri"/>
              </a:rPr>
              <a:t>history</a:t>
            </a:r>
            <a:r>
              <a:rPr sz="2900" spc="-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900" spc="-10" dirty="0">
                <a:solidFill>
                  <a:srgbClr val="0070C0"/>
                </a:solidFill>
                <a:latin typeface="Calibri"/>
                <a:cs typeface="Calibri"/>
              </a:rPr>
              <a:t>details</a:t>
            </a:r>
            <a:r>
              <a:rPr sz="2900" spc="-10" dirty="0">
                <a:latin typeface="Calibri"/>
                <a:cs typeface="Calibri"/>
              </a:rPr>
              <a:t>.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3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96830" y="362712"/>
            <a:ext cx="7436484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300" b="0" spc="-5" dirty="0">
                <a:latin typeface="Calibri Light"/>
                <a:cs typeface="Calibri Light"/>
              </a:rPr>
              <a:t>CodePipeline </a:t>
            </a:r>
            <a:r>
              <a:rPr sz="5300" b="0" dirty="0">
                <a:latin typeface="Calibri Light"/>
                <a:cs typeface="Calibri Light"/>
              </a:rPr>
              <a:t>-</a:t>
            </a:r>
            <a:r>
              <a:rPr sz="5300" b="0" spc="-20" dirty="0">
                <a:latin typeface="Calibri Light"/>
                <a:cs typeface="Calibri Light"/>
              </a:rPr>
              <a:t> Introduction</a:t>
            </a:r>
            <a:endParaRPr sz="53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8696" y="323088"/>
            <a:ext cx="161988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75" dirty="0">
                <a:latin typeface="Calibri"/>
                <a:cs typeface="Calibri"/>
              </a:rPr>
              <a:t>A</a:t>
            </a:r>
            <a:r>
              <a:rPr sz="1700" spc="-20" dirty="0">
                <a:latin typeface="Calibri"/>
                <a:cs typeface="Calibri"/>
              </a:rPr>
              <a:t>W</a:t>
            </a:r>
            <a:r>
              <a:rPr sz="1700" dirty="0">
                <a:latin typeface="Calibri"/>
                <a:cs typeface="Calibri"/>
              </a:rPr>
              <a:t>S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Code</a:t>
            </a:r>
            <a:r>
              <a:rPr sz="1700" spc="-20" dirty="0">
                <a:latin typeface="Calibri"/>
                <a:cs typeface="Calibri"/>
              </a:rPr>
              <a:t>P</a:t>
            </a:r>
            <a:r>
              <a:rPr sz="1700" spc="-5" dirty="0">
                <a:latin typeface="Calibri"/>
                <a:cs typeface="Calibri"/>
              </a:rPr>
              <a:t>i</a:t>
            </a:r>
            <a:r>
              <a:rPr sz="1700" spc="-10" dirty="0">
                <a:latin typeface="Calibri"/>
                <a:cs typeface="Calibri"/>
              </a:rPr>
              <a:t>pe</a:t>
            </a:r>
            <a:r>
              <a:rPr sz="1700" spc="-5" dirty="0">
                <a:latin typeface="Calibri"/>
                <a:cs typeface="Calibri"/>
              </a:rPr>
              <a:t>li</a:t>
            </a:r>
            <a:r>
              <a:rPr sz="1700" spc="-10" dirty="0">
                <a:latin typeface="Calibri"/>
                <a:cs typeface="Calibri"/>
              </a:rPr>
              <a:t>n</a:t>
            </a:r>
            <a:r>
              <a:rPr sz="1700" dirty="0">
                <a:latin typeface="Calibri"/>
                <a:cs typeface="Calibri"/>
              </a:rPr>
              <a:t>e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56831" y="51815"/>
            <a:ext cx="856487" cy="8564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48684" y="2651759"/>
            <a:ext cx="161099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35" dirty="0">
                <a:latin typeface="Calibri"/>
                <a:cs typeface="Calibri"/>
              </a:rPr>
              <a:t>AWS</a:t>
            </a:r>
            <a:r>
              <a:rPr sz="1700" spc="-6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CodeCommit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4127" y="1850135"/>
            <a:ext cx="856487" cy="85648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55422" y="3907535"/>
            <a:ext cx="1995805" cy="53784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650875" marR="5080" indent="-638810">
              <a:lnSpc>
                <a:spcPts val="1989"/>
              </a:lnSpc>
              <a:spcBef>
                <a:spcPts val="204"/>
              </a:spcBef>
            </a:pPr>
            <a:r>
              <a:rPr sz="1700" spc="-20" dirty="0">
                <a:latin typeface="Calibri"/>
                <a:cs typeface="Calibri"/>
              </a:rPr>
              <a:t>Amazon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EC2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Container </a:t>
            </a:r>
            <a:r>
              <a:rPr sz="1700" spc="-36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Registry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24127" y="3130295"/>
            <a:ext cx="856615" cy="2371725"/>
            <a:chOff x="1024127" y="3130295"/>
            <a:chExt cx="856615" cy="237172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4127" y="3130295"/>
              <a:ext cx="856487" cy="85648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4127" y="4645151"/>
              <a:ext cx="856487" cy="85648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66181" y="5428488"/>
            <a:ext cx="1316990" cy="54102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53035" marR="5080" indent="-140970">
              <a:lnSpc>
                <a:spcPts val="2020"/>
              </a:lnSpc>
              <a:spcBef>
                <a:spcPts val="180"/>
              </a:spcBef>
            </a:pPr>
            <a:r>
              <a:rPr sz="1700" spc="-10" dirty="0">
                <a:latin typeface="Calibri"/>
                <a:cs typeface="Calibri"/>
              </a:rPr>
              <a:t>S</a:t>
            </a:r>
            <a:r>
              <a:rPr sz="1700" spc="-5" dirty="0">
                <a:latin typeface="Calibri"/>
                <a:cs typeface="Calibri"/>
              </a:rPr>
              <a:t>i</a:t>
            </a:r>
            <a:r>
              <a:rPr sz="1700" spc="-25" dirty="0">
                <a:latin typeface="Calibri"/>
                <a:cs typeface="Calibri"/>
              </a:rPr>
              <a:t>m</a:t>
            </a:r>
            <a:r>
              <a:rPr sz="1700" spc="-10" dirty="0">
                <a:latin typeface="Calibri"/>
                <a:cs typeface="Calibri"/>
              </a:rPr>
              <a:t>p</a:t>
            </a:r>
            <a:r>
              <a:rPr sz="1700" spc="-5" dirty="0">
                <a:latin typeface="Calibri"/>
                <a:cs typeface="Calibri"/>
              </a:rPr>
              <a:t>l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</a:t>
            </a:r>
            <a:r>
              <a:rPr sz="1700" spc="-25" dirty="0">
                <a:latin typeface="Calibri"/>
                <a:cs typeface="Calibri"/>
              </a:rPr>
              <a:t>t</a:t>
            </a:r>
            <a:r>
              <a:rPr sz="1700" spc="-10" dirty="0">
                <a:latin typeface="Calibri"/>
                <a:cs typeface="Calibri"/>
              </a:rPr>
              <a:t>o</a:t>
            </a:r>
            <a:r>
              <a:rPr sz="1700" spc="-45" dirty="0">
                <a:latin typeface="Calibri"/>
                <a:cs typeface="Calibri"/>
              </a:rPr>
              <a:t>r</a:t>
            </a:r>
            <a:r>
              <a:rPr sz="1700" spc="-15" dirty="0">
                <a:latin typeface="Calibri"/>
                <a:cs typeface="Calibri"/>
              </a:rPr>
              <a:t>a</a:t>
            </a:r>
            <a:r>
              <a:rPr sz="1700" spc="-30" dirty="0">
                <a:latin typeface="Calibri"/>
                <a:cs typeface="Calibri"/>
              </a:rPr>
              <a:t>g</a:t>
            </a:r>
            <a:r>
              <a:rPr sz="1700" dirty="0">
                <a:latin typeface="Calibri"/>
                <a:cs typeface="Calibri"/>
              </a:rPr>
              <a:t>e  </a:t>
            </a:r>
            <a:r>
              <a:rPr sz="1700" spc="-5" dirty="0">
                <a:latin typeface="Calibri"/>
                <a:cs typeface="Calibri"/>
              </a:rPr>
              <a:t>Service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(S3)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34419" y="6155765"/>
            <a:ext cx="655883" cy="63407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921909" y="3538728"/>
            <a:ext cx="136334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75" dirty="0">
                <a:latin typeface="Calibri"/>
                <a:cs typeface="Calibri"/>
              </a:rPr>
              <a:t>A</a:t>
            </a:r>
            <a:r>
              <a:rPr sz="1700" spc="-20" dirty="0">
                <a:latin typeface="Calibri"/>
                <a:cs typeface="Calibri"/>
              </a:rPr>
              <a:t>W</a:t>
            </a:r>
            <a:r>
              <a:rPr sz="1700" dirty="0">
                <a:latin typeface="Calibri"/>
                <a:cs typeface="Calibri"/>
              </a:rPr>
              <a:t>S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Code</a:t>
            </a:r>
            <a:r>
              <a:rPr sz="1700" spc="-15" dirty="0">
                <a:latin typeface="Calibri"/>
                <a:cs typeface="Calibri"/>
              </a:rPr>
              <a:t>B</a:t>
            </a:r>
            <a:r>
              <a:rPr sz="1700" spc="-10" dirty="0">
                <a:latin typeface="Calibri"/>
                <a:cs typeface="Calibri"/>
              </a:rPr>
              <a:t>u</a:t>
            </a:r>
            <a:r>
              <a:rPr sz="1700" spc="-5" dirty="0">
                <a:latin typeface="Calibri"/>
                <a:cs typeface="Calibri"/>
              </a:rPr>
              <a:t>il</a:t>
            </a:r>
            <a:r>
              <a:rPr sz="1700" dirty="0">
                <a:latin typeface="Calibri"/>
                <a:cs typeface="Calibri"/>
              </a:rPr>
              <a:t>d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175759" y="2734055"/>
            <a:ext cx="856615" cy="3203575"/>
            <a:chOff x="4175759" y="2734055"/>
            <a:chExt cx="856615" cy="3203575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75759" y="2734055"/>
              <a:ext cx="856488" cy="85648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40979" y="5084008"/>
              <a:ext cx="743640" cy="85343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4323441" y="5897879"/>
            <a:ext cx="65532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Calibri"/>
                <a:cs typeface="Calibri"/>
              </a:rPr>
              <a:t>J</a:t>
            </a:r>
            <a:r>
              <a:rPr sz="1700" spc="-10" dirty="0">
                <a:latin typeface="Calibri"/>
                <a:cs typeface="Calibri"/>
              </a:rPr>
              <a:t>en</a:t>
            </a:r>
            <a:r>
              <a:rPr sz="1700" spc="-15" dirty="0">
                <a:latin typeface="Calibri"/>
                <a:cs typeface="Calibri"/>
              </a:rPr>
              <a:t>k</a:t>
            </a:r>
            <a:r>
              <a:rPr sz="1700" spc="-5" dirty="0">
                <a:latin typeface="Calibri"/>
                <a:cs typeface="Calibri"/>
              </a:rPr>
              <a:t>i</a:t>
            </a:r>
            <a:r>
              <a:rPr sz="1700" spc="-10" dirty="0">
                <a:latin typeface="Calibri"/>
                <a:cs typeface="Calibri"/>
              </a:rPr>
              <a:t>ns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94521" y="2636520"/>
            <a:ext cx="187769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35" dirty="0">
                <a:latin typeface="Calibri"/>
                <a:cs typeface="Calibri"/>
              </a:rPr>
              <a:t>AWS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CloudFormation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205471" y="1831848"/>
            <a:ext cx="856487" cy="856488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6867273" y="4108703"/>
            <a:ext cx="153225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75" dirty="0">
                <a:latin typeface="Calibri"/>
                <a:cs typeface="Calibri"/>
              </a:rPr>
              <a:t>A</a:t>
            </a:r>
            <a:r>
              <a:rPr sz="1700" spc="-20" dirty="0">
                <a:latin typeface="Calibri"/>
                <a:cs typeface="Calibri"/>
              </a:rPr>
              <a:t>W</a:t>
            </a:r>
            <a:r>
              <a:rPr sz="1700" dirty="0">
                <a:latin typeface="Calibri"/>
                <a:cs typeface="Calibri"/>
              </a:rPr>
              <a:t>S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CodeDep</a:t>
            </a:r>
            <a:r>
              <a:rPr sz="1700" spc="-5" dirty="0">
                <a:latin typeface="Calibri"/>
                <a:cs typeface="Calibri"/>
              </a:rPr>
              <a:t>l</a:t>
            </a:r>
            <a:r>
              <a:rPr sz="1700" spc="-20" dirty="0">
                <a:latin typeface="Calibri"/>
                <a:cs typeface="Calibri"/>
              </a:rPr>
              <a:t>o</a:t>
            </a:r>
            <a:r>
              <a:rPr sz="1700" dirty="0">
                <a:latin typeface="Calibri"/>
                <a:cs typeface="Calibri"/>
              </a:rPr>
              <a:t>y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217664" y="3294888"/>
            <a:ext cx="856487" cy="856488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6755001" y="5455920"/>
            <a:ext cx="191008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35" dirty="0">
                <a:latin typeface="Calibri"/>
                <a:cs typeface="Calibri"/>
              </a:rPr>
              <a:t>AWS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Elastic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Beanstalk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22" name="object 2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248143" y="4645152"/>
            <a:ext cx="856488" cy="856488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6811325" y="6763511"/>
            <a:ext cx="179705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35" dirty="0">
                <a:latin typeface="Calibri"/>
                <a:cs typeface="Calibri"/>
              </a:rPr>
              <a:t>AWS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Service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Catalog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24" name="object 2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281671" y="5964935"/>
            <a:ext cx="856487" cy="856488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9284879" y="2679191"/>
            <a:ext cx="2219960" cy="53784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797560" marR="5080" indent="-785495">
              <a:lnSpc>
                <a:spcPts val="1989"/>
              </a:lnSpc>
              <a:spcBef>
                <a:spcPts val="204"/>
              </a:spcBef>
            </a:pPr>
            <a:r>
              <a:rPr sz="1700" spc="-20" dirty="0">
                <a:latin typeface="Calibri"/>
                <a:cs typeface="Calibri"/>
              </a:rPr>
              <a:t>Amazon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Elastic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Container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Service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26" name="object 2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966959" y="1850135"/>
            <a:ext cx="856488" cy="856488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9301884" y="4447032"/>
            <a:ext cx="2219960" cy="53784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09550" marR="5080" indent="-197485">
              <a:lnSpc>
                <a:spcPts val="1989"/>
              </a:lnSpc>
              <a:spcBef>
                <a:spcPts val="204"/>
              </a:spcBef>
            </a:pPr>
            <a:r>
              <a:rPr sz="1700" spc="-20" dirty="0">
                <a:latin typeface="Calibri"/>
                <a:cs typeface="Calibri"/>
              </a:rPr>
              <a:t>Amazon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Elastic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Container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Service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(Blue/Green)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9966959" y="3617976"/>
            <a:ext cx="875030" cy="2670175"/>
            <a:chOff x="9966959" y="3617976"/>
            <a:chExt cx="875030" cy="2670175"/>
          </a:xfrm>
        </p:grpSpPr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85247" y="3617976"/>
              <a:ext cx="856488" cy="85648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66959" y="5431536"/>
              <a:ext cx="856488" cy="856488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9807590" y="6214872"/>
            <a:ext cx="1316990" cy="53784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53035" marR="5080" indent="-140970">
              <a:lnSpc>
                <a:spcPts val="1989"/>
              </a:lnSpc>
              <a:spcBef>
                <a:spcPts val="204"/>
              </a:spcBef>
            </a:pPr>
            <a:r>
              <a:rPr sz="1700" spc="-10" dirty="0">
                <a:latin typeface="Calibri"/>
                <a:cs typeface="Calibri"/>
              </a:rPr>
              <a:t>S</a:t>
            </a:r>
            <a:r>
              <a:rPr sz="1700" spc="-5" dirty="0">
                <a:latin typeface="Calibri"/>
                <a:cs typeface="Calibri"/>
              </a:rPr>
              <a:t>i</a:t>
            </a:r>
            <a:r>
              <a:rPr sz="1700" spc="-25" dirty="0">
                <a:latin typeface="Calibri"/>
                <a:cs typeface="Calibri"/>
              </a:rPr>
              <a:t>m</a:t>
            </a:r>
            <a:r>
              <a:rPr sz="1700" spc="-10" dirty="0">
                <a:latin typeface="Calibri"/>
                <a:cs typeface="Calibri"/>
              </a:rPr>
              <a:t>p</a:t>
            </a:r>
            <a:r>
              <a:rPr sz="1700" spc="-5" dirty="0">
                <a:latin typeface="Calibri"/>
                <a:cs typeface="Calibri"/>
              </a:rPr>
              <a:t>l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</a:t>
            </a:r>
            <a:r>
              <a:rPr sz="1700" spc="-25" dirty="0">
                <a:latin typeface="Calibri"/>
                <a:cs typeface="Calibri"/>
              </a:rPr>
              <a:t>t</a:t>
            </a:r>
            <a:r>
              <a:rPr sz="1700" spc="-10" dirty="0">
                <a:latin typeface="Calibri"/>
                <a:cs typeface="Calibri"/>
              </a:rPr>
              <a:t>o</a:t>
            </a:r>
            <a:r>
              <a:rPr sz="1700" spc="-45" dirty="0">
                <a:latin typeface="Calibri"/>
                <a:cs typeface="Calibri"/>
              </a:rPr>
              <a:t>r</a:t>
            </a:r>
            <a:r>
              <a:rPr sz="1700" spc="-15" dirty="0">
                <a:latin typeface="Calibri"/>
                <a:cs typeface="Calibri"/>
              </a:rPr>
              <a:t>a</a:t>
            </a:r>
            <a:r>
              <a:rPr sz="1700" spc="-30" dirty="0">
                <a:latin typeface="Calibri"/>
                <a:cs typeface="Calibri"/>
              </a:rPr>
              <a:t>g</a:t>
            </a:r>
            <a:r>
              <a:rPr sz="1700" dirty="0">
                <a:latin typeface="Calibri"/>
                <a:cs typeface="Calibri"/>
              </a:rPr>
              <a:t>e  </a:t>
            </a:r>
            <a:r>
              <a:rPr sz="1700" spc="-5" dirty="0">
                <a:latin typeface="Calibri"/>
                <a:cs typeface="Calibri"/>
              </a:rPr>
              <a:t>Service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(S3)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42464" y="1607687"/>
            <a:ext cx="11368405" cy="5687695"/>
            <a:chOff x="242464" y="1607687"/>
            <a:chExt cx="11368405" cy="5687695"/>
          </a:xfrm>
        </p:grpSpPr>
        <p:sp>
          <p:nvSpPr>
            <p:cNvPr id="33" name="object 33"/>
            <p:cNvSpPr/>
            <p:nvPr/>
          </p:nvSpPr>
          <p:spPr>
            <a:xfrm>
              <a:off x="255164" y="1730686"/>
              <a:ext cx="2515870" cy="5450205"/>
            </a:xfrm>
            <a:custGeom>
              <a:avLst/>
              <a:gdLst/>
              <a:ahLst/>
              <a:cxnLst/>
              <a:rect l="l" t="t" r="r" b="b"/>
              <a:pathLst>
                <a:path w="2515870" h="5450205">
                  <a:moveTo>
                    <a:pt x="0" y="419308"/>
                  </a:moveTo>
                  <a:lnTo>
                    <a:pt x="2821" y="370408"/>
                  </a:lnTo>
                  <a:lnTo>
                    <a:pt x="11074" y="323165"/>
                  </a:lnTo>
                  <a:lnTo>
                    <a:pt x="24445" y="277893"/>
                  </a:lnTo>
                  <a:lnTo>
                    <a:pt x="42619" y="234907"/>
                  </a:lnTo>
                  <a:lnTo>
                    <a:pt x="65281" y="194522"/>
                  </a:lnTo>
                  <a:lnTo>
                    <a:pt x="92117" y="157052"/>
                  </a:lnTo>
                  <a:lnTo>
                    <a:pt x="122813" y="122812"/>
                  </a:lnTo>
                  <a:lnTo>
                    <a:pt x="157052" y="92117"/>
                  </a:lnTo>
                  <a:lnTo>
                    <a:pt x="194522" y="65281"/>
                  </a:lnTo>
                  <a:lnTo>
                    <a:pt x="234907" y="42619"/>
                  </a:lnTo>
                  <a:lnTo>
                    <a:pt x="277893" y="24445"/>
                  </a:lnTo>
                  <a:lnTo>
                    <a:pt x="323165" y="11074"/>
                  </a:lnTo>
                  <a:lnTo>
                    <a:pt x="370409" y="2820"/>
                  </a:lnTo>
                  <a:lnTo>
                    <a:pt x="419309" y="0"/>
                  </a:lnTo>
                  <a:lnTo>
                    <a:pt x="2096513" y="0"/>
                  </a:lnTo>
                  <a:lnTo>
                    <a:pt x="2145413" y="2820"/>
                  </a:lnTo>
                  <a:lnTo>
                    <a:pt x="2192657" y="11074"/>
                  </a:lnTo>
                  <a:lnTo>
                    <a:pt x="2237929" y="24445"/>
                  </a:lnTo>
                  <a:lnTo>
                    <a:pt x="2280915" y="42619"/>
                  </a:lnTo>
                  <a:lnTo>
                    <a:pt x="2321300" y="65281"/>
                  </a:lnTo>
                  <a:lnTo>
                    <a:pt x="2358770" y="92117"/>
                  </a:lnTo>
                  <a:lnTo>
                    <a:pt x="2393010" y="122812"/>
                  </a:lnTo>
                  <a:lnTo>
                    <a:pt x="2423705" y="157052"/>
                  </a:lnTo>
                  <a:lnTo>
                    <a:pt x="2450541" y="194522"/>
                  </a:lnTo>
                  <a:lnTo>
                    <a:pt x="2473203" y="234907"/>
                  </a:lnTo>
                  <a:lnTo>
                    <a:pt x="2491377" y="277893"/>
                  </a:lnTo>
                  <a:lnTo>
                    <a:pt x="2504748" y="323165"/>
                  </a:lnTo>
                  <a:lnTo>
                    <a:pt x="2513002" y="370408"/>
                  </a:lnTo>
                  <a:lnTo>
                    <a:pt x="2515823" y="419308"/>
                  </a:lnTo>
                  <a:lnTo>
                    <a:pt x="2515823" y="5030503"/>
                  </a:lnTo>
                  <a:lnTo>
                    <a:pt x="2513002" y="5079403"/>
                  </a:lnTo>
                  <a:lnTo>
                    <a:pt x="2504748" y="5126646"/>
                  </a:lnTo>
                  <a:lnTo>
                    <a:pt x="2491377" y="5171918"/>
                  </a:lnTo>
                  <a:lnTo>
                    <a:pt x="2473203" y="5214904"/>
                  </a:lnTo>
                  <a:lnTo>
                    <a:pt x="2450541" y="5255289"/>
                  </a:lnTo>
                  <a:lnTo>
                    <a:pt x="2423705" y="5292759"/>
                  </a:lnTo>
                  <a:lnTo>
                    <a:pt x="2393010" y="5326999"/>
                  </a:lnTo>
                  <a:lnTo>
                    <a:pt x="2358770" y="5357694"/>
                  </a:lnTo>
                  <a:lnTo>
                    <a:pt x="2321300" y="5384530"/>
                  </a:lnTo>
                  <a:lnTo>
                    <a:pt x="2280915" y="5407193"/>
                  </a:lnTo>
                  <a:lnTo>
                    <a:pt x="2237929" y="5425366"/>
                  </a:lnTo>
                  <a:lnTo>
                    <a:pt x="2192657" y="5438737"/>
                  </a:lnTo>
                  <a:lnTo>
                    <a:pt x="2145413" y="5446991"/>
                  </a:lnTo>
                  <a:lnTo>
                    <a:pt x="2096513" y="5449812"/>
                  </a:lnTo>
                  <a:lnTo>
                    <a:pt x="419309" y="5449812"/>
                  </a:lnTo>
                  <a:lnTo>
                    <a:pt x="370409" y="5446991"/>
                  </a:lnTo>
                  <a:lnTo>
                    <a:pt x="323165" y="5438737"/>
                  </a:lnTo>
                  <a:lnTo>
                    <a:pt x="277893" y="5425366"/>
                  </a:lnTo>
                  <a:lnTo>
                    <a:pt x="234907" y="5407193"/>
                  </a:lnTo>
                  <a:lnTo>
                    <a:pt x="194522" y="5384530"/>
                  </a:lnTo>
                  <a:lnTo>
                    <a:pt x="157052" y="5357694"/>
                  </a:lnTo>
                  <a:lnTo>
                    <a:pt x="122813" y="5326999"/>
                  </a:lnTo>
                  <a:lnTo>
                    <a:pt x="92117" y="5292759"/>
                  </a:lnTo>
                  <a:lnTo>
                    <a:pt x="65281" y="5255289"/>
                  </a:lnTo>
                  <a:lnTo>
                    <a:pt x="42619" y="5214904"/>
                  </a:lnTo>
                  <a:lnTo>
                    <a:pt x="24445" y="5171918"/>
                  </a:lnTo>
                  <a:lnTo>
                    <a:pt x="11074" y="5126646"/>
                  </a:lnTo>
                  <a:lnTo>
                    <a:pt x="2821" y="5079403"/>
                  </a:lnTo>
                  <a:lnTo>
                    <a:pt x="0" y="5030503"/>
                  </a:lnTo>
                  <a:lnTo>
                    <a:pt x="0" y="419308"/>
                  </a:lnTo>
                  <a:close/>
                </a:path>
              </a:pathLst>
            </a:custGeom>
            <a:ln w="25400">
              <a:solidFill>
                <a:srgbClr val="406F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725615" y="1633147"/>
              <a:ext cx="1760855" cy="5547360"/>
            </a:xfrm>
            <a:custGeom>
              <a:avLst/>
              <a:gdLst/>
              <a:ahLst/>
              <a:cxnLst/>
              <a:rect l="l" t="t" r="r" b="b"/>
              <a:pathLst>
                <a:path w="1760854" h="5547359">
                  <a:moveTo>
                    <a:pt x="0" y="293462"/>
                  </a:moveTo>
                  <a:lnTo>
                    <a:pt x="3840" y="245861"/>
                  </a:lnTo>
                  <a:lnTo>
                    <a:pt x="14960" y="200705"/>
                  </a:lnTo>
                  <a:lnTo>
                    <a:pt x="32755" y="158599"/>
                  </a:lnTo>
                  <a:lnTo>
                    <a:pt x="56621" y="120147"/>
                  </a:lnTo>
                  <a:lnTo>
                    <a:pt x="85953" y="85953"/>
                  </a:lnTo>
                  <a:lnTo>
                    <a:pt x="120147" y="56621"/>
                  </a:lnTo>
                  <a:lnTo>
                    <a:pt x="158599" y="32755"/>
                  </a:lnTo>
                  <a:lnTo>
                    <a:pt x="200705" y="14960"/>
                  </a:lnTo>
                  <a:lnTo>
                    <a:pt x="245861" y="3840"/>
                  </a:lnTo>
                  <a:lnTo>
                    <a:pt x="293462" y="0"/>
                  </a:lnTo>
                  <a:lnTo>
                    <a:pt x="1467289" y="0"/>
                  </a:lnTo>
                  <a:lnTo>
                    <a:pt x="1514890" y="3840"/>
                  </a:lnTo>
                  <a:lnTo>
                    <a:pt x="1560045" y="14960"/>
                  </a:lnTo>
                  <a:lnTo>
                    <a:pt x="1602152" y="32755"/>
                  </a:lnTo>
                  <a:lnTo>
                    <a:pt x="1640604" y="56621"/>
                  </a:lnTo>
                  <a:lnTo>
                    <a:pt x="1674798" y="85953"/>
                  </a:lnTo>
                  <a:lnTo>
                    <a:pt x="1704130" y="120147"/>
                  </a:lnTo>
                  <a:lnTo>
                    <a:pt x="1727996" y="158599"/>
                  </a:lnTo>
                  <a:lnTo>
                    <a:pt x="1745791" y="200705"/>
                  </a:lnTo>
                  <a:lnTo>
                    <a:pt x="1756911" y="245861"/>
                  </a:lnTo>
                  <a:lnTo>
                    <a:pt x="1760752" y="293462"/>
                  </a:lnTo>
                  <a:lnTo>
                    <a:pt x="1760752" y="5253888"/>
                  </a:lnTo>
                  <a:lnTo>
                    <a:pt x="1756911" y="5301488"/>
                  </a:lnTo>
                  <a:lnTo>
                    <a:pt x="1745791" y="5346644"/>
                  </a:lnTo>
                  <a:lnTo>
                    <a:pt x="1727996" y="5388750"/>
                  </a:lnTo>
                  <a:lnTo>
                    <a:pt x="1704130" y="5427202"/>
                  </a:lnTo>
                  <a:lnTo>
                    <a:pt x="1674798" y="5461396"/>
                  </a:lnTo>
                  <a:lnTo>
                    <a:pt x="1640604" y="5490728"/>
                  </a:lnTo>
                  <a:lnTo>
                    <a:pt x="1602152" y="5514594"/>
                  </a:lnTo>
                  <a:lnTo>
                    <a:pt x="1560045" y="5532389"/>
                  </a:lnTo>
                  <a:lnTo>
                    <a:pt x="1514890" y="5543509"/>
                  </a:lnTo>
                  <a:lnTo>
                    <a:pt x="1467289" y="5547350"/>
                  </a:lnTo>
                  <a:lnTo>
                    <a:pt x="293462" y="5547350"/>
                  </a:lnTo>
                  <a:lnTo>
                    <a:pt x="245861" y="5543509"/>
                  </a:lnTo>
                  <a:lnTo>
                    <a:pt x="200705" y="5532389"/>
                  </a:lnTo>
                  <a:lnTo>
                    <a:pt x="158599" y="5514594"/>
                  </a:lnTo>
                  <a:lnTo>
                    <a:pt x="120147" y="5490728"/>
                  </a:lnTo>
                  <a:lnTo>
                    <a:pt x="85953" y="5461396"/>
                  </a:lnTo>
                  <a:lnTo>
                    <a:pt x="56621" y="5427202"/>
                  </a:lnTo>
                  <a:lnTo>
                    <a:pt x="32755" y="5388750"/>
                  </a:lnTo>
                  <a:lnTo>
                    <a:pt x="14960" y="5346644"/>
                  </a:lnTo>
                  <a:lnTo>
                    <a:pt x="3840" y="5301488"/>
                  </a:lnTo>
                  <a:lnTo>
                    <a:pt x="0" y="5253888"/>
                  </a:lnTo>
                  <a:lnTo>
                    <a:pt x="0" y="293462"/>
                  </a:lnTo>
                  <a:close/>
                </a:path>
              </a:pathLst>
            </a:custGeom>
            <a:ln w="25400">
              <a:solidFill>
                <a:srgbClr val="406F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91749" y="1620387"/>
              <a:ext cx="5106670" cy="5662295"/>
            </a:xfrm>
            <a:custGeom>
              <a:avLst/>
              <a:gdLst/>
              <a:ahLst/>
              <a:cxnLst/>
              <a:rect l="l" t="t" r="r" b="b"/>
              <a:pathLst>
                <a:path w="5106670" h="5662295">
                  <a:moveTo>
                    <a:pt x="0" y="851049"/>
                  </a:moveTo>
                  <a:lnTo>
                    <a:pt x="1347" y="802756"/>
                  </a:lnTo>
                  <a:lnTo>
                    <a:pt x="5340" y="755169"/>
                  </a:lnTo>
                  <a:lnTo>
                    <a:pt x="11909" y="708361"/>
                  </a:lnTo>
                  <a:lnTo>
                    <a:pt x="20980" y="662403"/>
                  </a:lnTo>
                  <a:lnTo>
                    <a:pt x="32483" y="617368"/>
                  </a:lnTo>
                  <a:lnTo>
                    <a:pt x="46344" y="573326"/>
                  </a:lnTo>
                  <a:lnTo>
                    <a:pt x="62493" y="530351"/>
                  </a:lnTo>
                  <a:lnTo>
                    <a:pt x="80857" y="488514"/>
                  </a:lnTo>
                  <a:lnTo>
                    <a:pt x="101365" y="447886"/>
                  </a:lnTo>
                  <a:lnTo>
                    <a:pt x="123945" y="408539"/>
                  </a:lnTo>
                  <a:lnTo>
                    <a:pt x="148525" y="370547"/>
                  </a:lnTo>
                  <a:lnTo>
                    <a:pt x="175033" y="333979"/>
                  </a:lnTo>
                  <a:lnTo>
                    <a:pt x="203397" y="298908"/>
                  </a:lnTo>
                  <a:lnTo>
                    <a:pt x="233545" y="265406"/>
                  </a:lnTo>
                  <a:lnTo>
                    <a:pt x="265406" y="233545"/>
                  </a:lnTo>
                  <a:lnTo>
                    <a:pt x="298908" y="203397"/>
                  </a:lnTo>
                  <a:lnTo>
                    <a:pt x="333979" y="175033"/>
                  </a:lnTo>
                  <a:lnTo>
                    <a:pt x="370547" y="148525"/>
                  </a:lnTo>
                  <a:lnTo>
                    <a:pt x="408539" y="123945"/>
                  </a:lnTo>
                  <a:lnTo>
                    <a:pt x="447886" y="101365"/>
                  </a:lnTo>
                  <a:lnTo>
                    <a:pt x="488514" y="80857"/>
                  </a:lnTo>
                  <a:lnTo>
                    <a:pt x="530351" y="62493"/>
                  </a:lnTo>
                  <a:lnTo>
                    <a:pt x="573326" y="46344"/>
                  </a:lnTo>
                  <a:lnTo>
                    <a:pt x="617368" y="32483"/>
                  </a:lnTo>
                  <a:lnTo>
                    <a:pt x="662403" y="20980"/>
                  </a:lnTo>
                  <a:lnTo>
                    <a:pt x="708361" y="11909"/>
                  </a:lnTo>
                  <a:lnTo>
                    <a:pt x="755169" y="5340"/>
                  </a:lnTo>
                  <a:lnTo>
                    <a:pt x="802756" y="1347"/>
                  </a:lnTo>
                  <a:lnTo>
                    <a:pt x="851049" y="0"/>
                  </a:lnTo>
                  <a:lnTo>
                    <a:pt x="4255148" y="0"/>
                  </a:lnTo>
                  <a:lnTo>
                    <a:pt x="4303441" y="1347"/>
                  </a:lnTo>
                  <a:lnTo>
                    <a:pt x="4351028" y="5340"/>
                  </a:lnTo>
                  <a:lnTo>
                    <a:pt x="4397836" y="11909"/>
                  </a:lnTo>
                  <a:lnTo>
                    <a:pt x="4443794" y="20980"/>
                  </a:lnTo>
                  <a:lnTo>
                    <a:pt x="4488829" y="32483"/>
                  </a:lnTo>
                  <a:lnTo>
                    <a:pt x="4532870" y="46344"/>
                  </a:lnTo>
                  <a:lnTo>
                    <a:pt x="4575846" y="62493"/>
                  </a:lnTo>
                  <a:lnTo>
                    <a:pt x="4617683" y="80857"/>
                  </a:lnTo>
                  <a:lnTo>
                    <a:pt x="4658311" y="101365"/>
                  </a:lnTo>
                  <a:lnTo>
                    <a:pt x="4697657" y="123945"/>
                  </a:lnTo>
                  <a:lnTo>
                    <a:pt x="4735650" y="148525"/>
                  </a:lnTo>
                  <a:lnTo>
                    <a:pt x="4772218" y="175033"/>
                  </a:lnTo>
                  <a:lnTo>
                    <a:pt x="4807289" y="203397"/>
                  </a:lnTo>
                  <a:lnTo>
                    <a:pt x="4840791" y="233545"/>
                  </a:lnTo>
                  <a:lnTo>
                    <a:pt x="4872652" y="265406"/>
                  </a:lnTo>
                  <a:lnTo>
                    <a:pt x="4902800" y="298908"/>
                  </a:lnTo>
                  <a:lnTo>
                    <a:pt x="4931164" y="333979"/>
                  </a:lnTo>
                  <a:lnTo>
                    <a:pt x="4957672" y="370547"/>
                  </a:lnTo>
                  <a:lnTo>
                    <a:pt x="4982252" y="408539"/>
                  </a:lnTo>
                  <a:lnTo>
                    <a:pt x="5004832" y="447886"/>
                  </a:lnTo>
                  <a:lnTo>
                    <a:pt x="5025340" y="488514"/>
                  </a:lnTo>
                  <a:lnTo>
                    <a:pt x="5043704" y="530351"/>
                  </a:lnTo>
                  <a:lnTo>
                    <a:pt x="5059853" y="573326"/>
                  </a:lnTo>
                  <a:lnTo>
                    <a:pt x="5073714" y="617368"/>
                  </a:lnTo>
                  <a:lnTo>
                    <a:pt x="5085217" y="662403"/>
                  </a:lnTo>
                  <a:lnTo>
                    <a:pt x="5094288" y="708361"/>
                  </a:lnTo>
                  <a:lnTo>
                    <a:pt x="5100857" y="755169"/>
                  </a:lnTo>
                  <a:lnTo>
                    <a:pt x="5104850" y="802756"/>
                  </a:lnTo>
                  <a:lnTo>
                    <a:pt x="5106198" y="851049"/>
                  </a:lnTo>
                  <a:lnTo>
                    <a:pt x="5106198" y="4811138"/>
                  </a:lnTo>
                  <a:lnTo>
                    <a:pt x="5104850" y="4859431"/>
                  </a:lnTo>
                  <a:lnTo>
                    <a:pt x="5100857" y="4907018"/>
                  </a:lnTo>
                  <a:lnTo>
                    <a:pt x="5094288" y="4953826"/>
                  </a:lnTo>
                  <a:lnTo>
                    <a:pt x="5085217" y="4999783"/>
                  </a:lnTo>
                  <a:lnTo>
                    <a:pt x="5073714" y="5044819"/>
                  </a:lnTo>
                  <a:lnTo>
                    <a:pt x="5059853" y="5088860"/>
                  </a:lnTo>
                  <a:lnTo>
                    <a:pt x="5043704" y="5131835"/>
                  </a:lnTo>
                  <a:lnTo>
                    <a:pt x="5025340" y="5173673"/>
                  </a:lnTo>
                  <a:lnTo>
                    <a:pt x="5004832" y="5214300"/>
                  </a:lnTo>
                  <a:lnTo>
                    <a:pt x="4982252" y="5253647"/>
                  </a:lnTo>
                  <a:lnTo>
                    <a:pt x="4957672" y="5291640"/>
                  </a:lnTo>
                  <a:lnTo>
                    <a:pt x="4931164" y="5328207"/>
                  </a:lnTo>
                  <a:lnTo>
                    <a:pt x="4902800" y="5363278"/>
                  </a:lnTo>
                  <a:lnTo>
                    <a:pt x="4872652" y="5396780"/>
                  </a:lnTo>
                  <a:lnTo>
                    <a:pt x="4840791" y="5428641"/>
                  </a:lnTo>
                  <a:lnTo>
                    <a:pt x="4807289" y="5458789"/>
                  </a:lnTo>
                  <a:lnTo>
                    <a:pt x="4772218" y="5487153"/>
                  </a:lnTo>
                  <a:lnTo>
                    <a:pt x="4735650" y="5513661"/>
                  </a:lnTo>
                  <a:lnTo>
                    <a:pt x="4697657" y="5538241"/>
                  </a:lnTo>
                  <a:lnTo>
                    <a:pt x="4658311" y="5560821"/>
                  </a:lnTo>
                  <a:lnTo>
                    <a:pt x="4617683" y="5581329"/>
                  </a:lnTo>
                  <a:lnTo>
                    <a:pt x="4575846" y="5599693"/>
                  </a:lnTo>
                  <a:lnTo>
                    <a:pt x="4532870" y="5615842"/>
                  </a:lnTo>
                  <a:lnTo>
                    <a:pt x="4488829" y="5629703"/>
                  </a:lnTo>
                  <a:lnTo>
                    <a:pt x="4443794" y="5641206"/>
                  </a:lnTo>
                  <a:lnTo>
                    <a:pt x="4397836" y="5650277"/>
                  </a:lnTo>
                  <a:lnTo>
                    <a:pt x="4351028" y="5656846"/>
                  </a:lnTo>
                  <a:lnTo>
                    <a:pt x="4303441" y="5660839"/>
                  </a:lnTo>
                  <a:lnTo>
                    <a:pt x="4255148" y="5662187"/>
                  </a:lnTo>
                  <a:lnTo>
                    <a:pt x="851049" y="5662187"/>
                  </a:lnTo>
                  <a:lnTo>
                    <a:pt x="802756" y="5660839"/>
                  </a:lnTo>
                  <a:lnTo>
                    <a:pt x="755169" y="5656846"/>
                  </a:lnTo>
                  <a:lnTo>
                    <a:pt x="708361" y="5650277"/>
                  </a:lnTo>
                  <a:lnTo>
                    <a:pt x="662403" y="5641206"/>
                  </a:lnTo>
                  <a:lnTo>
                    <a:pt x="617368" y="5629703"/>
                  </a:lnTo>
                  <a:lnTo>
                    <a:pt x="573326" y="5615842"/>
                  </a:lnTo>
                  <a:lnTo>
                    <a:pt x="530351" y="5599693"/>
                  </a:lnTo>
                  <a:lnTo>
                    <a:pt x="488514" y="5581329"/>
                  </a:lnTo>
                  <a:lnTo>
                    <a:pt x="447886" y="5560821"/>
                  </a:lnTo>
                  <a:lnTo>
                    <a:pt x="408539" y="5538241"/>
                  </a:lnTo>
                  <a:lnTo>
                    <a:pt x="370547" y="5513661"/>
                  </a:lnTo>
                  <a:lnTo>
                    <a:pt x="333979" y="5487153"/>
                  </a:lnTo>
                  <a:lnTo>
                    <a:pt x="298908" y="5458789"/>
                  </a:lnTo>
                  <a:lnTo>
                    <a:pt x="265406" y="5428641"/>
                  </a:lnTo>
                  <a:lnTo>
                    <a:pt x="233545" y="5396780"/>
                  </a:lnTo>
                  <a:lnTo>
                    <a:pt x="203397" y="5363278"/>
                  </a:lnTo>
                  <a:lnTo>
                    <a:pt x="175033" y="5328207"/>
                  </a:lnTo>
                  <a:lnTo>
                    <a:pt x="148525" y="5291640"/>
                  </a:lnTo>
                  <a:lnTo>
                    <a:pt x="123945" y="5253647"/>
                  </a:lnTo>
                  <a:lnTo>
                    <a:pt x="101365" y="5214300"/>
                  </a:lnTo>
                  <a:lnTo>
                    <a:pt x="80857" y="5173673"/>
                  </a:lnTo>
                  <a:lnTo>
                    <a:pt x="62493" y="5131835"/>
                  </a:lnTo>
                  <a:lnTo>
                    <a:pt x="46344" y="5088860"/>
                  </a:lnTo>
                  <a:lnTo>
                    <a:pt x="32483" y="5044819"/>
                  </a:lnTo>
                  <a:lnTo>
                    <a:pt x="20980" y="4999783"/>
                  </a:lnTo>
                  <a:lnTo>
                    <a:pt x="11909" y="4953826"/>
                  </a:lnTo>
                  <a:lnTo>
                    <a:pt x="5340" y="4907018"/>
                  </a:lnTo>
                  <a:lnTo>
                    <a:pt x="1347" y="4859431"/>
                  </a:lnTo>
                  <a:lnTo>
                    <a:pt x="0" y="4811138"/>
                  </a:lnTo>
                  <a:lnTo>
                    <a:pt x="0" y="851049"/>
                  </a:lnTo>
                  <a:close/>
                </a:path>
              </a:pathLst>
            </a:custGeom>
            <a:ln w="25400">
              <a:solidFill>
                <a:srgbClr val="406F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970217" y="6820779"/>
            <a:ext cx="964565" cy="85979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52069" algn="ctr">
              <a:lnSpc>
                <a:spcPct val="100000"/>
              </a:lnSpc>
              <a:spcBef>
                <a:spcPts val="655"/>
              </a:spcBef>
            </a:pPr>
            <a:r>
              <a:rPr sz="1700" spc="-10" dirty="0">
                <a:latin typeface="Calibri"/>
                <a:cs typeface="Calibri"/>
              </a:rPr>
              <a:t>GitHub</a:t>
            </a:r>
            <a:endParaRPr sz="17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855"/>
              </a:spcBef>
            </a:pPr>
            <a:r>
              <a:rPr sz="2600" b="1" spc="5" dirty="0">
                <a:solidFill>
                  <a:srgbClr val="406F8D"/>
                </a:solidFill>
                <a:latin typeface="Calibri"/>
                <a:cs typeface="Calibri"/>
              </a:rPr>
              <a:t>Source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255063" y="7261859"/>
            <a:ext cx="7346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15" dirty="0">
                <a:solidFill>
                  <a:srgbClr val="406F8D"/>
                </a:solidFill>
                <a:latin typeface="Calibri"/>
                <a:cs typeface="Calibri"/>
              </a:rPr>
              <a:t>Bu</a:t>
            </a:r>
            <a:r>
              <a:rPr sz="2600" b="1" spc="10" dirty="0">
                <a:solidFill>
                  <a:srgbClr val="406F8D"/>
                </a:solidFill>
                <a:latin typeface="Calibri"/>
                <a:cs typeface="Calibri"/>
              </a:rPr>
              <a:t>il</a:t>
            </a:r>
            <a:r>
              <a:rPr sz="2600" b="1" dirty="0">
                <a:solidFill>
                  <a:srgbClr val="406F8D"/>
                </a:solidFill>
                <a:latin typeface="Calibri"/>
                <a:cs typeface="Calibri"/>
              </a:rPr>
              <a:t>d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747663" y="7319771"/>
            <a:ext cx="10026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20" dirty="0">
                <a:solidFill>
                  <a:srgbClr val="406F8D"/>
                </a:solidFill>
                <a:latin typeface="Calibri"/>
                <a:cs typeface="Calibri"/>
              </a:rPr>
              <a:t>D</a:t>
            </a:r>
            <a:r>
              <a:rPr sz="2600" b="1" spc="15" dirty="0">
                <a:solidFill>
                  <a:srgbClr val="406F8D"/>
                </a:solidFill>
                <a:latin typeface="Calibri"/>
                <a:cs typeface="Calibri"/>
              </a:rPr>
              <a:t>ep</a:t>
            </a:r>
            <a:r>
              <a:rPr sz="2600" b="1" spc="10" dirty="0">
                <a:solidFill>
                  <a:srgbClr val="406F8D"/>
                </a:solidFill>
                <a:latin typeface="Calibri"/>
                <a:cs typeface="Calibri"/>
              </a:rPr>
              <a:t>lo</a:t>
            </a:r>
            <a:r>
              <a:rPr sz="2600" b="1" dirty="0">
                <a:solidFill>
                  <a:srgbClr val="406F8D"/>
                </a:solidFill>
                <a:latin typeface="Calibri"/>
                <a:cs typeface="Calibri"/>
              </a:rPr>
              <a:t>y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508312" y="901012"/>
            <a:ext cx="7541895" cy="835025"/>
            <a:chOff x="1508312" y="901012"/>
            <a:chExt cx="7541895" cy="835025"/>
          </a:xfrm>
        </p:grpSpPr>
        <p:sp>
          <p:nvSpPr>
            <p:cNvPr id="40" name="object 40"/>
            <p:cNvSpPr/>
            <p:nvPr/>
          </p:nvSpPr>
          <p:spPr>
            <a:xfrm>
              <a:off x="1513075" y="905775"/>
              <a:ext cx="5572760" cy="825500"/>
            </a:xfrm>
            <a:custGeom>
              <a:avLst/>
              <a:gdLst/>
              <a:ahLst/>
              <a:cxnLst/>
              <a:rect l="l" t="t" r="r" b="b"/>
              <a:pathLst>
                <a:path w="5572759" h="825500">
                  <a:moveTo>
                    <a:pt x="0" y="824911"/>
                  </a:moveTo>
                  <a:lnTo>
                    <a:pt x="5572721" y="0"/>
                  </a:lnTo>
                </a:path>
              </a:pathLst>
            </a:custGeom>
            <a:ln w="9525">
              <a:solidFill>
                <a:srgbClr val="5394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605991" y="905774"/>
              <a:ext cx="2480310" cy="727710"/>
            </a:xfrm>
            <a:custGeom>
              <a:avLst/>
              <a:gdLst/>
              <a:ahLst/>
              <a:cxnLst/>
              <a:rect l="l" t="t" r="r" b="b"/>
              <a:pathLst>
                <a:path w="2480309" h="727710">
                  <a:moveTo>
                    <a:pt x="0" y="727373"/>
                  </a:moveTo>
                  <a:lnTo>
                    <a:pt x="2479805" y="0"/>
                  </a:lnTo>
                </a:path>
              </a:pathLst>
            </a:custGeom>
            <a:ln w="9525">
              <a:solidFill>
                <a:srgbClr val="5394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085797" y="905775"/>
              <a:ext cx="1959610" cy="715010"/>
            </a:xfrm>
            <a:custGeom>
              <a:avLst/>
              <a:gdLst/>
              <a:ahLst/>
              <a:cxnLst/>
              <a:rect l="l" t="t" r="r" b="b"/>
              <a:pathLst>
                <a:path w="1959609" h="715010">
                  <a:moveTo>
                    <a:pt x="0" y="0"/>
                  </a:moveTo>
                  <a:lnTo>
                    <a:pt x="1959052" y="714613"/>
                  </a:lnTo>
                </a:path>
              </a:pathLst>
            </a:custGeom>
            <a:ln w="9525">
              <a:solidFill>
                <a:srgbClr val="5394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2519309" y="3563111"/>
            <a:ext cx="183070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20" dirty="0">
                <a:latin typeface="Calibri"/>
                <a:cs typeface="Calibri"/>
              </a:rPr>
              <a:t>Amazon</a:t>
            </a:r>
            <a:r>
              <a:rPr sz="1700" spc="-6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CloudWatch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3008863" y="2764535"/>
            <a:ext cx="856615" cy="3080385"/>
            <a:chOff x="13008863" y="2764535"/>
            <a:chExt cx="856615" cy="3080385"/>
          </a:xfrm>
        </p:grpSpPr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008863" y="2764535"/>
              <a:ext cx="856488" cy="856488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35904" y="5210745"/>
              <a:ext cx="655877" cy="634073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12650258" y="5952744"/>
            <a:ext cx="160718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latin typeface="Calibri"/>
                <a:cs typeface="Calibri"/>
              </a:rPr>
              <a:t>GitHub</a:t>
            </a:r>
            <a:r>
              <a:rPr sz="1700" spc="-8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Webhooks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2050573" y="7301992"/>
            <a:ext cx="249999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dirty="0">
                <a:solidFill>
                  <a:srgbClr val="406F8D"/>
                </a:solidFill>
                <a:latin typeface="Calibri"/>
                <a:cs typeface="Calibri"/>
              </a:rPr>
              <a:t>Monitor</a:t>
            </a:r>
            <a:r>
              <a:rPr sz="1900" b="1" spc="5" dirty="0">
                <a:solidFill>
                  <a:srgbClr val="406F8D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406F8D"/>
                </a:solidFill>
                <a:latin typeface="Calibri"/>
                <a:cs typeface="Calibri"/>
              </a:rPr>
              <a:t>Source</a:t>
            </a:r>
            <a:r>
              <a:rPr sz="1900" b="1" spc="-5" dirty="0">
                <a:solidFill>
                  <a:srgbClr val="406F8D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406F8D"/>
                </a:solidFill>
                <a:latin typeface="Calibri"/>
                <a:cs typeface="Calibri"/>
              </a:rPr>
              <a:t>Changes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7081035" y="901011"/>
            <a:ext cx="7361555" cy="6352540"/>
            <a:chOff x="7081035" y="901011"/>
            <a:chExt cx="7361555" cy="6352540"/>
          </a:xfrm>
        </p:grpSpPr>
        <p:sp>
          <p:nvSpPr>
            <p:cNvPr id="50" name="object 50"/>
            <p:cNvSpPr/>
            <p:nvPr/>
          </p:nvSpPr>
          <p:spPr>
            <a:xfrm>
              <a:off x="12324253" y="1633147"/>
              <a:ext cx="2105660" cy="5607685"/>
            </a:xfrm>
            <a:custGeom>
              <a:avLst/>
              <a:gdLst/>
              <a:ahLst/>
              <a:cxnLst/>
              <a:rect l="l" t="t" r="r" b="b"/>
              <a:pathLst>
                <a:path w="2105659" h="5607684">
                  <a:moveTo>
                    <a:pt x="0" y="350873"/>
                  </a:moveTo>
                  <a:lnTo>
                    <a:pt x="3203" y="303262"/>
                  </a:lnTo>
                  <a:lnTo>
                    <a:pt x="12533" y="257597"/>
                  </a:lnTo>
                  <a:lnTo>
                    <a:pt x="27573" y="214297"/>
                  </a:lnTo>
                  <a:lnTo>
                    <a:pt x="47904" y="173781"/>
                  </a:lnTo>
                  <a:lnTo>
                    <a:pt x="73109" y="136465"/>
                  </a:lnTo>
                  <a:lnTo>
                    <a:pt x="102768" y="102768"/>
                  </a:lnTo>
                  <a:lnTo>
                    <a:pt x="136465" y="73108"/>
                  </a:lnTo>
                  <a:lnTo>
                    <a:pt x="173781" y="47904"/>
                  </a:lnTo>
                  <a:lnTo>
                    <a:pt x="214298" y="27573"/>
                  </a:lnTo>
                  <a:lnTo>
                    <a:pt x="257598" y="12533"/>
                  </a:lnTo>
                  <a:lnTo>
                    <a:pt x="303262" y="3203"/>
                  </a:lnTo>
                  <a:lnTo>
                    <a:pt x="350874" y="0"/>
                  </a:lnTo>
                  <a:lnTo>
                    <a:pt x="1754329" y="0"/>
                  </a:lnTo>
                  <a:lnTo>
                    <a:pt x="1801940" y="3203"/>
                  </a:lnTo>
                  <a:lnTo>
                    <a:pt x="1847605" y="12533"/>
                  </a:lnTo>
                  <a:lnTo>
                    <a:pt x="1890904" y="27573"/>
                  </a:lnTo>
                  <a:lnTo>
                    <a:pt x="1931421" y="47904"/>
                  </a:lnTo>
                  <a:lnTo>
                    <a:pt x="1968737" y="73108"/>
                  </a:lnTo>
                  <a:lnTo>
                    <a:pt x="2002434" y="102768"/>
                  </a:lnTo>
                  <a:lnTo>
                    <a:pt x="2032093" y="136465"/>
                  </a:lnTo>
                  <a:lnTo>
                    <a:pt x="2057298" y="173781"/>
                  </a:lnTo>
                  <a:lnTo>
                    <a:pt x="2077629" y="214297"/>
                  </a:lnTo>
                  <a:lnTo>
                    <a:pt x="2092669" y="257597"/>
                  </a:lnTo>
                  <a:lnTo>
                    <a:pt x="2101999" y="303262"/>
                  </a:lnTo>
                  <a:lnTo>
                    <a:pt x="2105203" y="350873"/>
                  </a:lnTo>
                  <a:lnTo>
                    <a:pt x="2105203" y="5256433"/>
                  </a:lnTo>
                  <a:lnTo>
                    <a:pt x="2101999" y="5304044"/>
                  </a:lnTo>
                  <a:lnTo>
                    <a:pt x="2092669" y="5349709"/>
                  </a:lnTo>
                  <a:lnTo>
                    <a:pt x="2077629" y="5393008"/>
                  </a:lnTo>
                  <a:lnTo>
                    <a:pt x="2057298" y="5433525"/>
                  </a:lnTo>
                  <a:lnTo>
                    <a:pt x="2032093" y="5470841"/>
                  </a:lnTo>
                  <a:lnTo>
                    <a:pt x="2002434" y="5504538"/>
                  </a:lnTo>
                  <a:lnTo>
                    <a:pt x="1968737" y="5534197"/>
                  </a:lnTo>
                  <a:lnTo>
                    <a:pt x="1931421" y="5559402"/>
                  </a:lnTo>
                  <a:lnTo>
                    <a:pt x="1890904" y="5579733"/>
                  </a:lnTo>
                  <a:lnTo>
                    <a:pt x="1847605" y="5594773"/>
                  </a:lnTo>
                  <a:lnTo>
                    <a:pt x="1801940" y="5604104"/>
                  </a:lnTo>
                  <a:lnTo>
                    <a:pt x="1754329" y="5607307"/>
                  </a:lnTo>
                  <a:lnTo>
                    <a:pt x="350874" y="5607307"/>
                  </a:lnTo>
                  <a:lnTo>
                    <a:pt x="303262" y="5604104"/>
                  </a:lnTo>
                  <a:lnTo>
                    <a:pt x="257598" y="5594773"/>
                  </a:lnTo>
                  <a:lnTo>
                    <a:pt x="214298" y="5579733"/>
                  </a:lnTo>
                  <a:lnTo>
                    <a:pt x="173781" y="5559402"/>
                  </a:lnTo>
                  <a:lnTo>
                    <a:pt x="136465" y="5534197"/>
                  </a:lnTo>
                  <a:lnTo>
                    <a:pt x="102768" y="5504538"/>
                  </a:lnTo>
                  <a:lnTo>
                    <a:pt x="73109" y="5470841"/>
                  </a:lnTo>
                  <a:lnTo>
                    <a:pt x="47904" y="5433525"/>
                  </a:lnTo>
                  <a:lnTo>
                    <a:pt x="27573" y="5393008"/>
                  </a:lnTo>
                  <a:lnTo>
                    <a:pt x="12533" y="5349709"/>
                  </a:lnTo>
                  <a:lnTo>
                    <a:pt x="3203" y="5304044"/>
                  </a:lnTo>
                  <a:lnTo>
                    <a:pt x="0" y="5256433"/>
                  </a:lnTo>
                  <a:lnTo>
                    <a:pt x="0" y="350873"/>
                  </a:lnTo>
                  <a:close/>
                </a:path>
              </a:pathLst>
            </a:custGeom>
            <a:ln w="25400">
              <a:solidFill>
                <a:srgbClr val="406F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085797" y="905774"/>
              <a:ext cx="6291580" cy="727710"/>
            </a:xfrm>
            <a:custGeom>
              <a:avLst/>
              <a:gdLst/>
              <a:ahLst/>
              <a:cxnLst/>
              <a:rect l="l" t="t" r="r" b="b"/>
              <a:pathLst>
                <a:path w="6291580" h="727710">
                  <a:moveTo>
                    <a:pt x="0" y="0"/>
                  </a:moveTo>
                  <a:lnTo>
                    <a:pt x="6291058" y="727373"/>
                  </a:lnTo>
                </a:path>
              </a:pathLst>
            </a:custGeom>
            <a:ln w="9525">
              <a:solidFill>
                <a:srgbClr val="5394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xfrm>
            <a:off x="72499" y="82274"/>
            <a:ext cx="4575175" cy="499109"/>
          </a:xfrm>
          <a:prstGeom prst="rect">
            <a:avLst/>
          </a:prstGeom>
          <a:solidFill>
            <a:srgbClr val="DEE9F0"/>
          </a:solidFill>
          <a:ln w="9525">
            <a:solidFill>
              <a:srgbClr val="406F8D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4"/>
              </a:spcBef>
            </a:pPr>
            <a:r>
              <a:rPr sz="2600" spc="-20" dirty="0">
                <a:solidFill>
                  <a:srgbClr val="000000"/>
                </a:solidFill>
              </a:rPr>
              <a:t>AWS</a:t>
            </a:r>
            <a:r>
              <a:rPr sz="2600" spc="20" dirty="0">
                <a:solidFill>
                  <a:srgbClr val="000000"/>
                </a:solidFill>
              </a:rPr>
              <a:t> </a:t>
            </a:r>
            <a:r>
              <a:rPr sz="2600" spc="10" dirty="0">
                <a:solidFill>
                  <a:srgbClr val="000000"/>
                </a:solidFill>
              </a:rPr>
              <a:t>CodePipeline</a:t>
            </a:r>
            <a:r>
              <a:rPr sz="2600" spc="25" dirty="0">
                <a:solidFill>
                  <a:srgbClr val="000000"/>
                </a:solidFill>
              </a:rPr>
              <a:t> </a:t>
            </a:r>
            <a:r>
              <a:rPr sz="2600" dirty="0">
                <a:solidFill>
                  <a:srgbClr val="000000"/>
                </a:solidFill>
              </a:rPr>
              <a:t>Architecture</a:t>
            </a:r>
            <a:endParaRPr sz="2600"/>
          </a:p>
        </p:txBody>
      </p:sp>
      <p:sp>
        <p:nvSpPr>
          <p:cNvPr id="53" name="object 53"/>
          <p:cNvSpPr txBox="1"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3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54" name="object 5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027" y="7805928"/>
            <a:ext cx="179578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15" dirty="0">
                <a:solidFill>
                  <a:srgbClr val="FFFFFF"/>
                </a:solidFill>
                <a:latin typeface="Calibri"/>
                <a:cs typeface="Calibri"/>
              </a:rPr>
              <a:t>Kalyan</a:t>
            </a:r>
            <a:r>
              <a:rPr sz="17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b="1" spc="-10" dirty="0">
                <a:solidFill>
                  <a:srgbClr val="FFFFFF"/>
                </a:solidFill>
                <a:latin typeface="Calibri"/>
                <a:cs typeface="Calibri"/>
              </a:rPr>
              <a:t>Reddy</a:t>
            </a:r>
            <a:r>
              <a:rPr sz="17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FFFFFF"/>
                </a:solidFill>
                <a:latin typeface="Calibri"/>
                <a:cs typeface="Calibri"/>
              </a:rPr>
              <a:t>Daida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48662" y="7664195"/>
            <a:ext cx="28079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572895" algn="l"/>
              </a:tabLst>
            </a:pPr>
            <a:r>
              <a:rPr sz="3900" b="1" spc="15" baseline="-18162" dirty="0">
                <a:solidFill>
                  <a:srgbClr val="FFFFFF"/>
                </a:solidFill>
                <a:latin typeface="Calibri"/>
                <a:cs typeface="Calibri"/>
              </a:rPr>
              <a:t>©Amazon	</a:t>
            </a:r>
            <a:r>
              <a:rPr lang="en-US" sz="1700" b="1" spc="-5" dirty="0" err="1">
                <a:solidFill>
                  <a:srgbClr val="FFFFFF"/>
                </a:solidFill>
                <a:latin typeface="Calibri"/>
                <a:cs typeface="Calibri"/>
              </a:rPr>
              <a:t>Vcube</a:t>
            </a:r>
            <a:endParaRPr sz="17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0459" y="1801953"/>
            <a:ext cx="10405993" cy="557881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85684" y="368563"/>
            <a:ext cx="5457825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b="0" spc="35" dirty="0">
                <a:latin typeface="Calibri Light"/>
                <a:cs typeface="Calibri Light"/>
              </a:rPr>
              <a:t>Continuous</a:t>
            </a:r>
            <a:r>
              <a:rPr sz="5200" b="0" spc="-25" dirty="0">
                <a:latin typeface="Calibri Light"/>
                <a:cs typeface="Calibri Light"/>
              </a:rPr>
              <a:t> </a:t>
            </a:r>
            <a:r>
              <a:rPr sz="5200" b="0" spc="35" dirty="0">
                <a:latin typeface="Calibri Light"/>
                <a:cs typeface="Calibri Light"/>
              </a:rPr>
              <a:t>Delivery</a:t>
            </a:r>
            <a:endParaRPr sz="5200">
              <a:latin typeface="Calibri Light"/>
              <a:cs typeface="Calibri Light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FF35F1-2608-4CF2-AB3D-164DC3159EDD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1610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5C14B2-EC3E-414A-B76C-40AD3C9BB84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lang="en-US" spc="-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83552" y="94197"/>
            <a:ext cx="9952990" cy="7519034"/>
            <a:chOff x="1883552" y="94197"/>
            <a:chExt cx="9952990" cy="75190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5000" y="97535"/>
              <a:ext cx="399288" cy="39928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889902" y="100547"/>
              <a:ext cx="9940290" cy="7506334"/>
            </a:xfrm>
            <a:custGeom>
              <a:avLst/>
              <a:gdLst/>
              <a:ahLst/>
              <a:cxnLst/>
              <a:rect l="l" t="t" r="r" b="b"/>
              <a:pathLst>
                <a:path w="9940290" h="7506334">
                  <a:moveTo>
                    <a:pt x="0" y="0"/>
                  </a:moveTo>
                  <a:lnTo>
                    <a:pt x="9940088" y="0"/>
                  </a:lnTo>
                  <a:lnTo>
                    <a:pt x="9940088" y="7505750"/>
                  </a:lnTo>
                  <a:lnTo>
                    <a:pt x="0" y="750575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06F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425842" y="184403"/>
            <a:ext cx="83629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AWS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Cloud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4039" y="2643049"/>
            <a:ext cx="1114425" cy="843915"/>
            <a:chOff x="154039" y="2643049"/>
            <a:chExt cx="1114425" cy="843915"/>
          </a:xfrm>
        </p:grpSpPr>
        <p:sp>
          <p:nvSpPr>
            <p:cNvPr id="7" name="object 7"/>
            <p:cNvSpPr/>
            <p:nvPr/>
          </p:nvSpPr>
          <p:spPr>
            <a:xfrm>
              <a:off x="166739" y="2758031"/>
              <a:ext cx="1089025" cy="716280"/>
            </a:xfrm>
            <a:custGeom>
              <a:avLst/>
              <a:gdLst/>
              <a:ahLst/>
              <a:cxnLst/>
              <a:rect l="l" t="t" r="r" b="b"/>
              <a:pathLst>
                <a:path w="1089025" h="716279">
                  <a:moveTo>
                    <a:pt x="1088466" y="0"/>
                  </a:moveTo>
                  <a:lnTo>
                    <a:pt x="1045697" y="39812"/>
                  </a:lnTo>
                  <a:lnTo>
                    <a:pt x="975068" y="62501"/>
                  </a:lnTo>
                  <a:lnTo>
                    <a:pt x="929063" y="72324"/>
                  </a:lnTo>
                  <a:lnTo>
                    <a:pt x="876797" y="80970"/>
                  </a:lnTo>
                  <a:lnTo>
                    <a:pt x="818917" y="88317"/>
                  </a:lnTo>
                  <a:lnTo>
                    <a:pt x="756073" y="94244"/>
                  </a:lnTo>
                  <a:lnTo>
                    <a:pt x="688911" y="98628"/>
                  </a:lnTo>
                  <a:lnTo>
                    <a:pt x="618082" y="101348"/>
                  </a:lnTo>
                  <a:lnTo>
                    <a:pt x="544232" y="102281"/>
                  </a:lnTo>
                  <a:lnTo>
                    <a:pt x="470383" y="101348"/>
                  </a:lnTo>
                  <a:lnTo>
                    <a:pt x="399554" y="98628"/>
                  </a:lnTo>
                  <a:lnTo>
                    <a:pt x="332392" y="94244"/>
                  </a:lnTo>
                  <a:lnTo>
                    <a:pt x="269548" y="88317"/>
                  </a:lnTo>
                  <a:lnTo>
                    <a:pt x="211668" y="80970"/>
                  </a:lnTo>
                  <a:lnTo>
                    <a:pt x="159402" y="72324"/>
                  </a:lnTo>
                  <a:lnTo>
                    <a:pt x="113397" y="62501"/>
                  </a:lnTo>
                  <a:lnTo>
                    <a:pt x="74303" y="51623"/>
                  </a:lnTo>
                  <a:lnTo>
                    <a:pt x="19440" y="27190"/>
                  </a:lnTo>
                  <a:lnTo>
                    <a:pt x="0" y="0"/>
                  </a:lnTo>
                  <a:lnTo>
                    <a:pt x="0" y="613689"/>
                  </a:lnTo>
                  <a:lnTo>
                    <a:pt x="42768" y="653501"/>
                  </a:lnTo>
                  <a:lnTo>
                    <a:pt x="113397" y="676190"/>
                  </a:lnTo>
                  <a:lnTo>
                    <a:pt x="159402" y="686013"/>
                  </a:lnTo>
                  <a:lnTo>
                    <a:pt x="211668" y="694659"/>
                  </a:lnTo>
                  <a:lnTo>
                    <a:pt x="269548" y="702006"/>
                  </a:lnTo>
                  <a:lnTo>
                    <a:pt x="332392" y="707933"/>
                  </a:lnTo>
                  <a:lnTo>
                    <a:pt x="399554" y="712317"/>
                  </a:lnTo>
                  <a:lnTo>
                    <a:pt x="470383" y="715037"/>
                  </a:lnTo>
                  <a:lnTo>
                    <a:pt x="544232" y="715971"/>
                  </a:lnTo>
                  <a:lnTo>
                    <a:pt x="618082" y="715037"/>
                  </a:lnTo>
                  <a:lnTo>
                    <a:pt x="688911" y="712317"/>
                  </a:lnTo>
                  <a:lnTo>
                    <a:pt x="756073" y="707933"/>
                  </a:lnTo>
                  <a:lnTo>
                    <a:pt x="818917" y="702006"/>
                  </a:lnTo>
                  <a:lnTo>
                    <a:pt x="876797" y="694659"/>
                  </a:lnTo>
                  <a:lnTo>
                    <a:pt x="929063" y="686013"/>
                  </a:lnTo>
                  <a:lnTo>
                    <a:pt x="975068" y="676190"/>
                  </a:lnTo>
                  <a:lnTo>
                    <a:pt x="1014162" y="665312"/>
                  </a:lnTo>
                  <a:lnTo>
                    <a:pt x="1069025" y="640879"/>
                  </a:lnTo>
                  <a:lnTo>
                    <a:pt x="1088466" y="613689"/>
                  </a:lnTo>
                  <a:lnTo>
                    <a:pt x="1088466" y="0"/>
                  </a:lnTo>
                  <a:close/>
                </a:path>
              </a:pathLst>
            </a:custGeom>
            <a:solidFill>
              <a:srgbClr val="83BC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6739" y="2655749"/>
              <a:ext cx="1089025" cy="205104"/>
            </a:xfrm>
            <a:custGeom>
              <a:avLst/>
              <a:gdLst/>
              <a:ahLst/>
              <a:cxnLst/>
              <a:rect l="l" t="t" r="r" b="b"/>
              <a:pathLst>
                <a:path w="1089025" h="205105">
                  <a:moveTo>
                    <a:pt x="544232" y="0"/>
                  </a:moveTo>
                  <a:lnTo>
                    <a:pt x="470383" y="933"/>
                  </a:lnTo>
                  <a:lnTo>
                    <a:pt x="399554" y="3653"/>
                  </a:lnTo>
                  <a:lnTo>
                    <a:pt x="332392" y="8037"/>
                  </a:lnTo>
                  <a:lnTo>
                    <a:pt x="269548" y="13964"/>
                  </a:lnTo>
                  <a:lnTo>
                    <a:pt x="211668" y="21311"/>
                  </a:lnTo>
                  <a:lnTo>
                    <a:pt x="159402" y="29957"/>
                  </a:lnTo>
                  <a:lnTo>
                    <a:pt x="113397" y="39780"/>
                  </a:lnTo>
                  <a:lnTo>
                    <a:pt x="74303" y="50657"/>
                  </a:lnTo>
                  <a:lnTo>
                    <a:pt x="19440" y="75091"/>
                  </a:lnTo>
                  <a:lnTo>
                    <a:pt x="0" y="102281"/>
                  </a:lnTo>
                  <a:lnTo>
                    <a:pt x="4968" y="116160"/>
                  </a:lnTo>
                  <a:lnTo>
                    <a:pt x="42768" y="142094"/>
                  </a:lnTo>
                  <a:lnTo>
                    <a:pt x="113397" y="164783"/>
                  </a:lnTo>
                  <a:lnTo>
                    <a:pt x="159402" y="174606"/>
                  </a:lnTo>
                  <a:lnTo>
                    <a:pt x="211668" y="183252"/>
                  </a:lnTo>
                  <a:lnTo>
                    <a:pt x="269548" y="190599"/>
                  </a:lnTo>
                  <a:lnTo>
                    <a:pt x="332392" y="196526"/>
                  </a:lnTo>
                  <a:lnTo>
                    <a:pt x="399554" y="200910"/>
                  </a:lnTo>
                  <a:lnTo>
                    <a:pt x="470383" y="203630"/>
                  </a:lnTo>
                  <a:lnTo>
                    <a:pt x="544232" y="204563"/>
                  </a:lnTo>
                  <a:lnTo>
                    <a:pt x="618082" y="203630"/>
                  </a:lnTo>
                  <a:lnTo>
                    <a:pt x="688911" y="200910"/>
                  </a:lnTo>
                  <a:lnTo>
                    <a:pt x="756073" y="196526"/>
                  </a:lnTo>
                  <a:lnTo>
                    <a:pt x="818917" y="190599"/>
                  </a:lnTo>
                  <a:lnTo>
                    <a:pt x="876797" y="183252"/>
                  </a:lnTo>
                  <a:lnTo>
                    <a:pt x="929063" y="174606"/>
                  </a:lnTo>
                  <a:lnTo>
                    <a:pt x="975068" y="164783"/>
                  </a:lnTo>
                  <a:lnTo>
                    <a:pt x="1014162" y="153905"/>
                  </a:lnTo>
                  <a:lnTo>
                    <a:pt x="1069025" y="129472"/>
                  </a:lnTo>
                  <a:lnTo>
                    <a:pt x="1088466" y="102281"/>
                  </a:lnTo>
                  <a:lnTo>
                    <a:pt x="1083497" y="88402"/>
                  </a:lnTo>
                  <a:lnTo>
                    <a:pt x="1045697" y="62468"/>
                  </a:lnTo>
                  <a:lnTo>
                    <a:pt x="975068" y="39780"/>
                  </a:lnTo>
                  <a:lnTo>
                    <a:pt x="929063" y="29957"/>
                  </a:lnTo>
                  <a:lnTo>
                    <a:pt x="876797" y="21311"/>
                  </a:lnTo>
                  <a:lnTo>
                    <a:pt x="818917" y="13964"/>
                  </a:lnTo>
                  <a:lnTo>
                    <a:pt x="756073" y="8037"/>
                  </a:lnTo>
                  <a:lnTo>
                    <a:pt x="688911" y="3653"/>
                  </a:lnTo>
                  <a:lnTo>
                    <a:pt x="618082" y="933"/>
                  </a:lnTo>
                  <a:lnTo>
                    <a:pt x="544232" y="0"/>
                  </a:lnTo>
                  <a:close/>
                </a:path>
              </a:pathLst>
            </a:custGeom>
            <a:solidFill>
              <a:srgbClr val="B5D7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6739" y="2655749"/>
              <a:ext cx="1089025" cy="818515"/>
            </a:xfrm>
            <a:custGeom>
              <a:avLst/>
              <a:gdLst/>
              <a:ahLst/>
              <a:cxnLst/>
              <a:rect l="l" t="t" r="r" b="b"/>
              <a:pathLst>
                <a:path w="1089025" h="818514">
                  <a:moveTo>
                    <a:pt x="1088466" y="102281"/>
                  </a:moveTo>
                  <a:lnTo>
                    <a:pt x="1045697" y="142094"/>
                  </a:lnTo>
                  <a:lnTo>
                    <a:pt x="975068" y="164783"/>
                  </a:lnTo>
                  <a:lnTo>
                    <a:pt x="929063" y="174605"/>
                  </a:lnTo>
                  <a:lnTo>
                    <a:pt x="876797" y="183251"/>
                  </a:lnTo>
                  <a:lnTo>
                    <a:pt x="818917" y="190599"/>
                  </a:lnTo>
                  <a:lnTo>
                    <a:pt x="756073" y="196525"/>
                  </a:lnTo>
                  <a:lnTo>
                    <a:pt x="688911" y="200909"/>
                  </a:lnTo>
                  <a:lnTo>
                    <a:pt x="618082" y="203629"/>
                  </a:lnTo>
                  <a:lnTo>
                    <a:pt x="544233" y="204563"/>
                  </a:lnTo>
                  <a:lnTo>
                    <a:pt x="470383" y="203629"/>
                  </a:lnTo>
                  <a:lnTo>
                    <a:pt x="399554" y="200909"/>
                  </a:lnTo>
                  <a:lnTo>
                    <a:pt x="332392" y="196525"/>
                  </a:lnTo>
                  <a:lnTo>
                    <a:pt x="269548" y="190599"/>
                  </a:lnTo>
                  <a:lnTo>
                    <a:pt x="211668" y="183251"/>
                  </a:lnTo>
                  <a:lnTo>
                    <a:pt x="159402" y="174605"/>
                  </a:lnTo>
                  <a:lnTo>
                    <a:pt x="113397" y="164783"/>
                  </a:lnTo>
                  <a:lnTo>
                    <a:pt x="74303" y="153905"/>
                  </a:lnTo>
                  <a:lnTo>
                    <a:pt x="19440" y="129472"/>
                  </a:lnTo>
                  <a:lnTo>
                    <a:pt x="0" y="102281"/>
                  </a:lnTo>
                  <a:lnTo>
                    <a:pt x="4968" y="88402"/>
                  </a:lnTo>
                  <a:lnTo>
                    <a:pt x="42768" y="62469"/>
                  </a:lnTo>
                  <a:lnTo>
                    <a:pt x="113397" y="39780"/>
                  </a:lnTo>
                  <a:lnTo>
                    <a:pt x="159402" y="29957"/>
                  </a:lnTo>
                  <a:lnTo>
                    <a:pt x="211668" y="21311"/>
                  </a:lnTo>
                  <a:lnTo>
                    <a:pt x="269548" y="13964"/>
                  </a:lnTo>
                  <a:lnTo>
                    <a:pt x="332392" y="8037"/>
                  </a:lnTo>
                  <a:lnTo>
                    <a:pt x="399554" y="3653"/>
                  </a:lnTo>
                  <a:lnTo>
                    <a:pt x="470383" y="933"/>
                  </a:lnTo>
                  <a:lnTo>
                    <a:pt x="544233" y="0"/>
                  </a:lnTo>
                  <a:lnTo>
                    <a:pt x="618082" y="933"/>
                  </a:lnTo>
                  <a:lnTo>
                    <a:pt x="688911" y="3653"/>
                  </a:lnTo>
                  <a:lnTo>
                    <a:pt x="756073" y="8037"/>
                  </a:lnTo>
                  <a:lnTo>
                    <a:pt x="818917" y="13964"/>
                  </a:lnTo>
                  <a:lnTo>
                    <a:pt x="876797" y="21311"/>
                  </a:lnTo>
                  <a:lnTo>
                    <a:pt x="929063" y="29957"/>
                  </a:lnTo>
                  <a:lnTo>
                    <a:pt x="975068" y="39780"/>
                  </a:lnTo>
                  <a:lnTo>
                    <a:pt x="1014162" y="50658"/>
                  </a:lnTo>
                  <a:lnTo>
                    <a:pt x="1069025" y="75091"/>
                  </a:lnTo>
                  <a:lnTo>
                    <a:pt x="1088466" y="102281"/>
                  </a:lnTo>
                  <a:close/>
                </a:path>
                <a:path w="1089025" h="818514">
                  <a:moveTo>
                    <a:pt x="1088466" y="102281"/>
                  </a:moveTo>
                  <a:lnTo>
                    <a:pt x="1088466" y="715971"/>
                  </a:lnTo>
                  <a:lnTo>
                    <a:pt x="1083497" y="729850"/>
                  </a:lnTo>
                  <a:lnTo>
                    <a:pt x="1045697" y="755783"/>
                  </a:lnTo>
                  <a:lnTo>
                    <a:pt x="975068" y="778472"/>
                  </a:lnTo>
                  <a:lnTo>
                    <a:pt x="929063" y="788295"/>
                  </a:lnTo>
                  <a:lnTo>
                    <a:pt x="876797" y="796941"/>
                  </a:lnTo>
                  <a:lnTo>
                    <a:pt x="818917" y="804288"/>
                  </a:lnTo>
                  <a:lnTo>
                    <a:pt x="756073" y="810215"/>
                  </a:lnTo>
                  <a:lnTo>
                    <a:pt x="688911" y="814599"/>
                  </a:lnTo>
                  <a:lnTo>
                    <a:pt x="618082" y="817319"/>
                  </a:lnTo>
                  <a:lnTo>
                    <a:pt x="544233" y="818253"/>
                  </a:lnTo>
                  <a:lnTo>
                    <a:pt x="470383" y="817319"/>
                  </a:lnTo>
                  <a:lnTo>
                    <a:pt x="399554" y="814599"/>
                  </a:lnTo>
                  <a:lnTo>
                    <a:pt x="332392" y="810215"/>
                  </a:lnTo>
                  <a:lnTo>
                    <a:pt x="269548" y="804288"/>
                  </a:lnTo>
                  <a:lnTo>
                    <a:pt x="211668" y="796941"/>
                  </a:lnTo>
                  <a:lnTo>
                    <a:pt x="159402" y="788295"/>
                  </a:lnTo>
                  <a:lnTo>
                    <a:pt x="113397" y="778472"/>
                  </a:lnTo>
                  <a:lnTo>
                    <a:pt x="74303" y="767594"/>
                  </a:lnTo>
                  <a:lnTo>
                    <a:pt x="19440" y="743161"/>
                  </a:lnTo>
                  <a:lnTo>
                    <a:pt x="0" y="715971"/>
                  </a:lnTo>
                  <a:lnTo>
                    <a:pt x="0" y="102281"/>
                  </a:lnTo>
                </a:path>
              </a:pathLst>
            </a:custGeom>
            <a:ln w="25400">
              <a:solidFill>
                <a:srgbClr val="3260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43530" y="2847340"/>
            <a:ext cx="73533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55575" marR="5080" indent="-143510">
              <a:lnSpc>
                <a:spcPts val="1900"/>
              </a:lnSpc>
              <a:spcBef>
                <a:spcPts val="18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Local</a:t>
            </a:r>
            <a:r>
              <a:rPr sz="16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Git </a:t>
            </a:r>
            <a:r>
              <a:rPr sz="1600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Repo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9769" y="1066397"/>
            <a:ext cx="871189" cy="87118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51796" y="777239"/>
            <a:ext cx="92011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latin typeface="Calibri"/>
                <a:cs typeface="Calibri"/>
              </a:rPr>
              <a:t>Developer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70236" y="2745232"/>
            <a:ext cx="50482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10" dirty="0">
                <a:solidFill>
                  <a:srgbClr val="00B050"/>
                </a:solidFill>
                <a:latin typeface="Calibri"/>
                <a:cs typeface="Calibri"/>
              </a:rPr>
              <a:t>pu</a:t>
            </a:r>
            <a:r>
              <a:rPr sz="1900" spc="5" dirty="0">
                <a:solidFill>
                  <a:srgbClr val="00B050"/>
                </a:solidFill>
                <a:latin typeface="Calibri"/>
                <a:cs typeface="Calibri"/>
              </a:rPr>
              <a:t>s</a:t>
            </a:r>
            <a:r>
              <a:rPr sz="1900" dirty="0">
                <a:solidFill>
                  <a:srgbClr val="00B050"/>
                </a:solidFill>
                <a:latin typeface="Calibri"/>
                <a:cs typeface="Calibri"/>
              </a:rPr>
              <a:t>h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61607" y="1937556"/>
            <a:ext cx="100330" cy="718820"/>
          </a:xfrm>
          <a:custGeom>
            <a:avLst/>
            <a:gdLst/>
            <a:ahLst/>
            <a:cxnLst/>
            <a:rect l="l" t="t" r="r" b="b"/>
            <a:pathLst>
              <a:path w="100329" h="718819">
                <a:moveTo>
                  <a:pt x="5345" y="626852"/>
                </a:moveTo>
                <a:lnTo>
                  <a:pt x="785" y="629475"/>
                </a:lnTo>
                <a:lnTo>
                  <a:pt x="0" y="632386"/>
                </a:lnTo>
                <a:lnTo>
                  <a:pt x="49365" y="718214"/>
                </a:lnTo>
                <a:lnTo>
                  <a:pt x="54939" y="708790"/>
                </a:lnTo>
                <a:lnTo>
                  <a:pt x="44660" y="708733"/>
                </a:lnTo>
                <a:lnTo>
                  <a:pt x="44768" y="691117"/>
                </a:lnTo>
                <a:lnTo>
                  <a:pt x="8256" y="627637"/>
                </a:lnTo>
                <a:lnTo>
                  <a:pt x="5345" y="626852"/>
                </a:lnTo>
                <a:close/>
              </a:path>
              <a:path w="100329" h="718819">
                <a:moveTo>
                  <a:pt x="44768" y="691117"/>
                </a:moveTo>
                <a:lnTo>
                  <a:pt x="44660" y="708733"/>
                </a:lnTo>
                <a:lnTo>
                  <a:pt x="54185" y="708790"/>
                </a:lnTo>
                <a:lnTo>
                  <a:pt x="54200" y="706387"/>
                </a:lnTo>
                <a:lnTo>
                  <a:pt x="45323" y="706338"/>
                </a:lnTo>
                <a:lnTo>
                  <a:pt x="49480" y="699311"/>
                </a:lnTo>
                <a:lnTo>
                  <a:pt x="44768" y="691117"/>
                </a:lnTo>
                <a:close/>
              </a:path>
              <a:path w="100329" h="718819">
                <a:moveTo>
                  <a:pt x="94499" y="627397"/>
                </a:moveTo>
                <a:lnTo>
                  <a:pt x="91578" y="628147"/>
                </a:lnTo>
                <a:lnTo>
                  <a:pt x="54293" y="691176"/>
                </a:lnTo>
                <a:lnTo>
                  <a:pt x="54185" y="708790"/>
                </a:lnTo>
                <a:lnTo>
                  <a:pt x="54939" y="708790"/>
                </a:lnTo>
                <a:lnTo>
                  <a:pt x="99776" y="632997"/>
                </a:lnTo>
                <a:lnTo>
                  <a:pt x="99026" y="630076"/>
                </a:lnTo>
                <a:lnTo>
                  <a:pt x="94499" y="627397"/>
                </a:lnTo>
                <a:close/>
              </a:path>
              <a:path w="100329" h="718819">
                <a:moveTo>
                  <a:pt x="49480" y="699311"/>
                </a:moveTo>
                <a:lnTo>
                  <a:pt x="45323" y="706338"/>
                </a:lnTo>
                <a:lnTo>
                  <a:pt x="53551" y="706387"/>
                </a:lnTo>
                <a:lnTo>
                  <a:pt x="49480" y="699311"/>
                </a:lnTo>
                <a:close/>
              </a:path>
              <a:path w="100329" h="718819">
                <a:moveTo>
                  <a:pt x="54293" y="691176"/>
                </a:moveTo>
                <a:lnTo>
                  <a:pt x="49480" y="699311"/>
                </a:lnTo>
                <a:lnTo>
                  <a:pt x="53551" y="706387"/>
                </a:lnTo>
                <a:lnTo>
                  <a:pt x="54200" y="706387"/>
                </a:lnTo>
                <a:lnTo>
                  <a:pt x="54293" y="691176"/>
                </a:lnTo>
                <a:close/>
              </a:path>
              <a:path w="100329" h="718819">
                <a:moveTo>
                  <a:pt x="48994" y="0"/>
                </a:moveTo>
                <a:lnTo>
                  <a:pt x="44768" y="691117"/>
                </a:lnTo>
                <a:lnTo>
                  <a:pt x="49480" y="699311"/>
                </a:lnTo>
                <a:lnTo>
                  <a:pt x="54293" y="691176"/>
                </a:lnTo>
                <a:lnTo>
                  <a:pt x="58519" y="58"/>
                </a:lnTo>
                <a:lnTo>
                  <a:pt x="489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5149" y="2022855"/>
            <a:ext cx="220662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10" dirty="0">
                <a:solidFill>
                  <a:srgbClr val="00B050"/>
                </a:solidFill>
                <a:latin typeface="Calibri"/>
                <a:cs typeface="Calibri"/>
              </a:rPr>
              <a:t>Commit</a:t>
            </a:r>
            <a:r>
              <a:rPr sz="1900" spc="-2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00B050"/>
                </a:solidFill>
                <a:latin typeface="Calibri"/>
                <a:cs typeface="Calibri"/>
              </a:rPr>
              <a:t>code</a:t>
            </a:r>
            <a:r>
              <a:rPr sz="1900" spc="-2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00B050"/>
                </a:solidFill>
                <a:latin typeface="Calibri"/>
                <a:cs typeface="Calibri"/>
              </a:rPr>
              <a:t>changes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214601" y="4887010"/>
            <a:ext cx="6663055" cy="2323465"/>
            <a:chOff x="4214601" y="4887010"/>
            <a:chExt cx="6663055" cy="2323465"/>
          </a:xfrm>
        </p:grpSpPr>
        <p:sp>
          <p:nvSpPr>
            <p:cNvPr id="17" name="object 17"/>
            <p:cNvSpPr/>
            <p:nvPr/>
          </p:nvSpPr>
          <p:spPr>
            <a:xfrm>
              <a:off x="4227301" y="4899710"/>
              <a:ext cx="6637655" cy="2298065"/>
            </a:xfrm>
            <a:custGeom>
              <a:avLst/>
              <a:gdLst/>
              <a:ahLst/>
              <a:cxnLst/>
              <a:rect l="l" t="t" r="r" b="b"/>
              <a:pathLst>
                <a:path w="6637655" h="2298065">
                  <a:moveTo>
                    <a:pt x="6637105" y="0"/>
                  </a:moveTo>
                  <a:lnTo>
                    <a:pt x="0" y="0"/>
                  </a:lnTo>
                  <a:lnTo>
                    <a:pt x="0" y="2298008"/>
                  </a:lnTo>
                  <a:lnTo>
                    <a:pt x="6637105" y="2298008"/>
                  </a:lnTo>
                  <a:lnTo>
                    <a:pt x="6637105" y="0"/>
                  </a:lnTo>
                  <a:close/>
                </a:path>
              </a:pathLst>
            </a:custGeom>
            <a:solidFill>
              <a:srgbClr val="D6E9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27301" y="4899710"/>
              <a:ext cx="6637655" cy="2298065"/>
            </a:xfrm>
            <a:custGeom>
              <a:avLst/>
              <a:gdLst/>
              <a:ahLst/>
              <a:cxnLst/>
              <a:rect l="l" t="t" r="r" b="b"/>
              <a:pathLst>
                <a:path w="6637655" h="2298065">
                  <a:moveTo>
                    <a:pt x="0" y="0"/>
                  </a:moveTo>
                  <a:lnTo>
                    <a:pt x="6637105" y="0"/>
                  </a:lnTo>
                  <a:lnTo>
                    <a:pt x="6637105" y="2298009"/>
                  </a:lnTo>
                  <a:lnTo>
                    <a:pt x="0" y="229800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3260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730210" y="5038783"/>
              <a:ext cx="2685415" cy="1786255"/>
            </a:xfrm>
            <a:custGeom>
              <a:avLst/>
              <a:gdLst/>
              <a:ahLst/>
              <a:cxnLst/>
              <a:rect l="l" t="t" r="r" b="b"/>
              <a:pathLst>
                <a:path w="2685415" h="1786254">
                  <a:moveTo>
                    <a:pt x="0" y="0"/>
                  </a:moveTo>
                  <a:lnTo>
                    <a:pt x="2684800" y="0"/>
                  </a:lnTo>
                  <a:lnTo>
                    <a:pt x="2684800" y="1785650"/>
                  </a:lnTo>
                  <a:lnTo>
                    <a:pt x="0" y="178565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D866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220747" y="5105908"/>
            <a:ext cx="934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D86613"/>
                </a:solidFill>
                <a:latin typeface="Calibri"/>
                <a:cs typeface="Calibri"/>
              </a:rPr>
              <a:t>P</a:t>
            </a:r>
            <a:r>
              <a:rPr sz="1600" spc="-25" dirty="0">
                <a:solidFill>
                  <a:srgbClr val="D86613"/>
                </a:solidFill>
                <a:latin typeface="Calibri"/>
                <a:cs typeface="Calibri"/>
              </a:rPr>
              <a:t>r</a:t>
            </a:r>
            <a:r>
              <a:rPr sz="1600" spc="5" dirty="0">
                <a:solidFill>
                  <a:srgbClr val="D86613"/>
                </a:solidFill>
                <a:latin typeface="Calibri"/>
                <a:cs typeface="Calibri"/>
              </a:rPr>
              <a:t>o</a:t>
            </a:r>
            <a:r>
              <a:rPr sz="1600" spc="-5" dirty="0">
                <a:solidFill>
                  <a:srgbClr val="D86613"/>
                </a:solidFill>
                <a:latin typeface="Calibri"/>
                <a:cs typeface="Calibri"/>
              </a:rPr>
              <a:t>duc</a:t>
            </a:r>
            <a:r>
              <a:rPr sz="1600" dirty="0">
                <a:solidFill>
                  <a:srgbClr val="D86613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D86613"/>
                </a:solidFill>
                <a:latin typeface="Calibri"/>
                <a:cs typeface="Calibri"/>
              </a:rPr>
              <a:t>i</a:t>
            </a:r>
            <a:r>
              <a:rPr sz="1600" spc="5" dirty="0">
                <a:solidFill>
                  <a:srgbClr val="D86613"/>
                </a:solidFill>
                <a:latin typeface="Calibri"/>
                <a:cs typeface="Calibri"/>
              </a:rPr>
              <a:t>o</a:t>
            </a:r>
            <a:r>
              <a:rPr sz="1600" dirty="0">
                <a:solidFill>
                  <a:srgbClr val="D86613"/>
                </a:solidFill>
                <a:latin typeface="Calibri"/>
                <a:cs typeface="Calibri"/>
              </a:rPr>
              <a:t>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34598" y="6922516"/>
            <a:ext cx="20834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Calibri"/>
                <a:cs typeface="Calibri"/>
              </a:rPr>
              <a:t>Elastic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Container </a:t>
            </a:r>
            <a:r>
              <a:rPr sz="1600" b="1" dirty="0">
                <a:latin typeface="Calibri"/>
                <a:cs typeface="Calibri"/>
              </a:rPr>
              <a:t>Service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13263" y="5054606"/>
            <a:ext cx="2685415" cy="1786255"/>
          </a:xfrm>
          <a:custGeom>
            <a:avLst/>
            <a:gdLst/>
            <a:ahLst/>
            <a:cxnLst/>
            <a:rect l="l" t="t" r="r" b="b"/>
            <a:pathLst>
              <a:path w="2685415" h="1786254">
                <a:moveTo>
                  <a:pt x="0" y="0"/>
                </a:moveTo>
                <a:lnTo>
                  <a:pt x="2684800" y="0"/>
                </a:lnTo>
                <a:lnTo>
                  <a:pt x="2684800" y="1785650"/>
                </a:lnTo>
                <a:lnTo>
                  <a:pt x="0" y="178565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D866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216502" y="5121148"/>
            <a:ext cx="6127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D86613"/>
                </a:solidFill>
                <a:latin typeface="Calibri"/>
                <a:cs typeface="Calibri"/>
              </a:rPr>
              <a:t>Staging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698503" y="484085"/>
            <a:ext cx="8278495" cy="3912870"/>
            <a:chOff x="2698503" y="484085"/>
            <a:chExt cx="8278495" cy="3912870"/>
          </a:xfrm>
        </p:grpSpPr>
        <p:sp>
          <p:nvSpPr>
            <p:cNvPr id="25" name="object 25"/>
            <p:cNvSpPr/>
            <p:nvPr/>
          </p:nvSpPr>
          <p:spPr>
            <a:xfrm>
              <a:off x="2711203" y="496785"/>
              <a:ext cx="8253095" cy="3887470"/>
            </a:xfrm>
            <a:custGeom>
              <a:avLst/>
              <a:gdLst/>
              <a:ahLst/>
              <a:cxnLst/>
              <a:rect l="l" t="t" r="r" b="b"/>
              <a:pathLst>
                <a:path w="8253095" h="3887470">
                  <a:moveTo>
                    <a:pt x="8253058" y="0"/>
                  </a:moveTo>
                  <a:lnTo>
                    <a:pt x="0" y="0"/>
                  </a:lnTo>
                  <a:lnTo>
                    <a:pt x="0" y="3887323"/>
                  </a:lnTo>
                  <a:lnTo>
                    <a:pt x="8253058" y="3887323"/>
                  </a:lnTo>
                  <a:lnTo>
                    <a:pt x="8253058" y="0"/>
                  </a:lnTo>
                  <a:close/>
                </a:path>
              </a:pathLst>
            </a:custGeom>
            <a:solidFill>
              <a:srgbClr val="D6E9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11203" y="496785"/>
              <a:ext cx="8253095" cy="3887470"/>
            </a:xfrm>
            <a:custGeom>
              <a:avLst/>
              <a:gdLst/>
              <a:ahLst/>
              <a:cxnLst/>
              <a:rect l="l" t="t" r="r" b="b"/>
              <a:pathLst>
                <a:path w="8253095" h="3887470">
                  <a:moveTo>
                    <a:pt x="0" y="0"/>
                  </a:moveTo>
                  <a:lnTo>
                    <a:pt x="8253059" y="0"/>
                  </a:lnTo>
                  <a:lnTo>
                    <a:pt x="8253059" y="3887324"/>
                  </a:lnTo>
                  <a:lnTo>
                    <a:pt x="0" y="3887324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3260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18104" y="2636520"/>
              <a:ext cx="856488" cy="856488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2941615" y="3456432"/>
            <a:ext cx="116014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latin typeface="Calibri"/>
                <a:cs typeface="Calibri"/>
              </a:rPr>
              <a:t>CodeCommit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742192" y="3456432"/>
            <a:ext cx="912494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latin typeface="Calibri"/>
                <a:cs typeface="Calibri"/>
              </a:rPr>
              <a:t>Code</a:t>
            </a:r>
            <a:r>
              <a:rPr sz="1700" spc="-15" dirty="0">
                <a:latin typeface="Calibri"/>
                <a:cs typeface="Calibri"/>
              </a:rPr>
              <a:t>B</a:t>
            </a:r>
            <a:r>
              <a:rPr sz="1700" spc="-10" dirty="0">
                <a:latin typeface="Calibri"/>
                <a:cs typeface="Calibri"/>
              </a:rPr>
              <a:t>u</a:t>
            </a:r>
            <a:r>
              <a:rPr sz="1700" spc="-5" dirty="0">
                <a:latin typeface="Calibri"/>
                <a:cs typeface="Calibri"/>
              </a:rPr>
              <a:t>il</a:t>
            </a:r>
            <a:r>
              <a:rPr sz="1700" dirty="0">
                <a:latin typeface="Calibri"/>
                <a:cs typeface="Calibri"/>
              </a:rPr>
              <a:t>d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754879" y="2084832"/>
            <a:ext cx="2329180" cy="1408430"/>
            <a:chOff x="4754879" y="2084832"/>
            <a:chExt cx="2329180" cy="1408430"/>
          </a:xfrm>
        </p:grpSpPr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54879" y="2636520"/>
              <a:ext cx="856488" cy="85648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27063" y="2084832"/>
              <a:ext cx="856488" cy="856488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6494686" y="2883408"/>
            <a:ext cx="23304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latin typeface="Calibri"/>
                <a:cs typeface="Calibri"/>
              </a:rPr>
              <a:t>S3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526023" y="2313432"/>
            <a:ext cx="868680" cy="802005"/>
            <a:chOff x="5526023" y="2313432"/>
            <a:chExt cx="868680" cy="802005"/>
          </a:xfrm>
        </p:grpSpPr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26023" y="2313432"/>
              <a:ext cx="868679" cy="801624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5601400" y="2513098"/>
              <a:ext cx="626745" cy="561340"/>
            </a:xfrm>
            <a:custGeom>
              <a:avLst/>
              <a:gdLst/>
              <a:ahLst/>
              <a:cxnLst/>
              <a:rect l="l" t="t" r="r" b="b"/>
              <a:pathLst>
                <a:path w="626745" h="561339">
                  <a:moveTo>
                    <a:pt x="588912" y="33571"/>
                  </a:moveTo>
                  <a:lnTo>
                    <a:pt x="564213" y="38596"/>
                  </a:lnTo>
                  <a:lnTo>
                    <a:pt x="0" y="542302"/>
                  </a:lnTo>
                  <a:lnTo>
                    <a:pt x="16915" y="561251"/>
                  </a:lnTo>
                  <a:lnTo>
                    <a:pt x="581129" y="57543"/>
                  </a:lnTo>
                  <a:lnTo>
                    <a:pt x="588912" y="33571"/>
                  </a:lnTo>
                  <a:close/>
                </a:path>
                <a:path w="626745" h="561339">
                  <a:moveTo>
                    <a:pt x="624142" y="7311"/>
                  </a:moveTo>
                  <a:lnTo>
                    <a:pt x="599257" y="7311"/>
                  </a:lnTo>
                  <a:lnTo>
                    <a:pt x="616172" y="26258"/>
                  </a:lnTo>
                  <a:lnTo>
                    <a:pt x="581129" y="57543"/>
                  </a:lnTo>
                  <a:lnTo>
                    <a:pt x="566228" y="103441"/>
                  </a:lnTo>
                  <a:lnTo>
                    <a:pt x="569880" y="110605"/>
                  </a:lnTo>
                  <a:lnTo>
                    <a:pt x="583223" y="114936"/>
                  </a:lnTo>
                  <a:lnTo>
                    <a:pt x="590387" y="111285"/>
                  </a:lnTo>
                  <a:lnTo>
                    <a:pt x="624142" y="7311"/>
                  </a:lnTo>
                  <a:close/>
                </a:path>
                <a:path w="626745" h="561339">
                  <a:moveTo>
                    <a:pt x="604214" y="12863"/>
                  </a:moveTo>
                  <a:lnTo>
                    <a:pt x="595635" y="12863"/>
                  </a:lnTo>
                  <a:lnTo>
                    <a:pt x="610246" y="29230"/>
                  </a:lnTo>
                  <a:lnTo>
                    <a:pt x="588912" y="33571"/>
                  </a:lnTo>
                  <a:lnTo>
                    <a:pt x="581129" y="57543"/>
                  </a:lnTo>
                  <a:lnTo>
                    <a:pt x="616172" y="26258"/>
                  </a:lnTo>
                  <a:lnTo>
                    <a:pt x="604214" y="12863"/>
                  </a:lnTo>
                  <a:close/>
                </a:path>
                <a:path w="626745" h="561339">
                  <a:moveTo>
                    <a:pt x="626516" y="0"/>
                  </a:moveTo>
                  <a:lnTo>
                    <a:pt x="511863" y="23327"/>
                  </a:lnTo>
                  <a:lnTo>
                    <a:pt x="507424" y="30032"/>
                  </a:lnTo>
                  <a:lnTo>
                    <a:pt x="510222" y="43779"/>
                  </a:lnTo>
                  <a:lnTo>
                    <a:pt x="516928" y="48218"/>
                  </a:lnTo>
                  <a:lnTo>
                    <a:pt x="564213" y="38596"/>
                  </a:lnTo>
                  <a:lnTo>
                    <a:pt x="599257" y="7311"/>
                  </a:lnTo>
                  <a:lnTo>
                    <a:pt x="624142" y="7311"/>
                  </a:lnTo>
                  <a:lnTo>
                    <a:pt x="626516" y="0"/>
                  </a:lnTo>
                  <a:close/>
                </a:path>
                <a:path w="626745" h="561339">
                  <a:moveTo>
                    <a:pt x="599257" y="7311"/>
                  </a:moveTo>
                  <a:lnTo>
                    <a:pt x="564213" y="38596"/>
                  </a:lnTo>
                  <a:lnTo>
                    <a:pt x="588912" y="33571"/>
                  </a:lnTo>
                  <a:lnTo>
                    <a:pt x="595635" y="12863"/>
                  </a:lnTo>
                  <a:lnTo>
                    <a:pt x="604214" y="12863"/>
                  </a:lnTo>
                  <a:lnTo>
                    <a:pt x="599257" y="7311"/>
                  </a:lnTo>
                  <a:close/>
                </a:path>
                <a:path w="626745" h="561339">
                  <a:moveTo>
                    <a:pt x="595635" y="12863"/>
                  </a:moveTo>
                  <a:lnTo>
                    <a:pt x="588912" y="33571"/>
                  </a:lnTo>
                  <a:lnTo>
                    <a:pt x="610246" y="29230"/>
                  </a:lnTo>
                  <a:lnTo>
                    <a:pt x="595635" y="128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627370" y="3447288"/>
            <a:ext cx="126111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30" dirty="0">
                <a:latin typeface="Calibri"/>
                <a:cs typeface="Calibri"/>
              </a:rPr>
              <a:t>Fargate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or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ECS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898391" y="2414016"/>
            <a:ext cx="5855335" cy="856615"/>
            <a:chOff x="3898391" y="2414016"/>
            <a:chExt cx="5855335" cy="856615"/>
          </a:xfrm>
        </p:grpSpPr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98391" y="2865120"/>
              <a:ext cx="1024127" cy="353567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974289" y="3005922"/>
              <a:ext cx="782320" cy="118110"/>
            </a:xfrm>
            <a:custGeom>
              <a:avLst/>
              <a:gdLst/>
              <a:ahLst/>
              <a:cxnLst/>
              <a:rect l="l" t="t" r="r" b="b"/>
              <a:pathLst>
                <a:path w="782320" h="118110">
                  <a:moveTo>
                    <a:pt x="681123" y="0"/>
                  </a:moveTo>
                  <a:lnTo>
                    <a:pt x="673347" y="2047"/>
                  </a:lnTo>
                  <a:lnTo>
                    <a:pt x="666278" y="14164"/>
                  </a:lnTo>
                  <a:lnTo>
                    <a:pt x="668324" y="21940"/>
                  </a:lnTo>
                  <a:lnTo>
                    <a:pt x="710006" y="46254"/>
                  </a:lnTo>
                  <a:lnTo>
                    <a:pt x="756983" y="46254"/>
                  </a:lnTo>
                  <a:lnTo>
                    <a:pt x="756983" y="71654"/>
                  </a:lnTo>
                  <a:lnTo>
                    <a:pt x="710006" y="71654"/>
                  </a:lnTo>
                  <a:lnTo>
                    <a:pt x="668324" y="95968"/>
                  </a:lnTo>
                  <a:lnTo>
                    <a:pt x="666278" y="103745"/>
                  </a:lnTo>
                  <a:lnTo>
                    <a:pt x="673347" y="115862"/>
                  </a:lnTo>
                  <a:lnTo>
                    <a:pt x="681123" y="117908"/>
                  </a:lnTo>
                  <a:lnTo>
                    <a:pt x="760416" y="71654"/>
                  </a:lnTo>
                  <a:lnTo>
                    <a:pt x="756983" y="71654"/>
                  </a:lnTo>
                  <a:lnTo>
                    <a:pt x="760418" y="71653"/>
                  </a:lnTo>
                  <a:lnTo>
                    <a:pt x="782187" y="58954"/>
                  </a:lnTo>
                  <a:lnTo>
                    <a:pt x="681123" y="0"/>
                  </a:lnTo>
                  <a:close/>
                </a:path>
                <a:path w="782320" h="118110">
                  <a:moveTo>
                    <a:pt x="731777" y="58954"/>
                  </a:moveTo>
                  <a:lnTo>
                    <a:pt x="710006" y="71654"/>
                  </a:lnTo>
                  <a:lnTo>
                    <a:pt x="756983" y="71654"/>
                  </a:lnTo>
                  <a:lnTo>
                    <a:pt x="756983" y="69924"/>
                  </a:lnTo>
                  <a:lnTo>
                    <a:pt x="750583" y="69924"/>
                  </a:lnTo>
                  <a:lnTo>
                    <a:pt x="731777" y="58954"/>
                  </a:lnTo>
                  <a:close/>
                </a:path>
                <a:path w="782320" h="118110">
                  <a:moveTo>
                    <a:pt x="0" y="46253"/>
                  </a:moveTo>
                  <a:lnTo>
                    <a:pt x="0" y="71653"/>
                  </a:lnTo>
                  <a:lnTo>
                    <a:pt x="710008" y="71653"/>
                  </a:lnTo>
                  <a:lnTo>
                    <a:pt x="731777" y="58954"/>
                  </a:lnTo>
                  <a:lnTo>
                    <a:pt x="710006" y="46254"/>
                  </a:lnTo>
                  <a:lnTo>
                    <a:pt x="0" y="46253"/>
                  </a:lnTo>
                  <a:close/>
                </a:path>
                <a:path w="782320" h="118110">
                  <a:moveTo>
                    <a:pt x="750583" y="47984"/>
                  </a:moveTo>
                  <a:lnTo>
                    <a:pt x="731777" y="58954"/>
                  </a:lnTo>
                  <a:lnTo>
                    <a:pt x="750583" y="69924"/>
                  </a:lnTo>
                  <a:lnTo>
                    <a:pt x="750583" y="47984"/>
                  </a:lnTo>
                  <a:close/>
                </a:path>
                <a:path w="782320" h="118110">
                  <a:moveTo>
                    <a:pt x="756983" y="47984"/>
                  </a:moveTo>
                  <a:lnTo>
                    <a:pt x="750583" y="47984"/>
                  </a:lnTo>
                  <a:lnTo>
                    <a:pt x="750583" y="69924"/>
                  </a:lnTo>
                  <a:lnTo>
                    <a:pt x="756983" y="69924"/>
                  </a:lnTo>
                  <a:lnTo>
                    <a:pt x="756983" y="47984"/>
                  </a:lnTo>
                  <a:close/>
                </a:path>
                <a:path w="782320" h="118110">
                  <a:moveTo>
                    <a:pt x="710006" y="46254"/>
                  </a:moveTo>
                  <a:lnTo>
                    <a:pt x="731777" y="58954"/>
                  </a:lnTo>
                  <a:lnTo>
                    <a:pt x="750583" y="47984"/>
                  </a:lnTo>
                  <a:lnTo>
                    <a:pt x="756983" y="47984"/>
                  </a:lnTo>
                  <a:lnTo>
                    <a:pt x="756983" y="46254"/>
                  </a:lnTo>
                  <a:lnTo>
                    <a:pt x="710006" y="462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98207" y="2414016"/>
              <a:ext cx="984503" cy="801624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7073732" y="2502949"/>
              <a:ext cx="742950" cy="557530"/>
            </a:xfrm>
            <a:custGeom>
              <a:avLst/>
              <a:gdLst/>
              <a:ahLst/>
              <a:cxnLst/>
              <a:rect l="l" t="t" r="r" b="b"/>
              <a:pathLst>
                <a:path w="742950" h="557530">
                  <a:moveTo>
                    <a:pt x="629038" y="518775"/>
                  </a:moveTo>
                  <a:lnTo>
                    <a:pt x="622754" y="523792"/>
                  </a:lnTo>
                  <a:lnTo>
                    <a:pt x="621191" y="537733"/>
                  </a:lnTo>
                  <a:lnTo>
                    <a:pt x="626207" y="544017"/>
                  </a:lnTo>
                  <a:lnTo>
                    <a:pt x="742482" y="557055"/>
                  </a:lnTo>
                  <a:lnTo>
                    <a:pt x="740411" y="552197"/>
                  </a:lnTo>
                  <a:lnTo>
                    <a:pt x="714679" y="552197"/>
                  </a:lnTo>
                  <a:lnTo>
                    <a:pt x="676992" y="524152"/>
                  </a:lnTo>
                  <a:lnTo>
                    <a:pt x="629038" y="518775"/>
                  </a:lnTo>
                  <a:close/>
                </a:path>
                <a:path w="742950" h="557530">
                  <a:moveTo>
                    <a:pt x="676992" y="524152"/>
                  </a:moveTo>
                  <a:lnTo>
                    <a:pt x="714679" y="552197"/>
                  </a:lnTo>
                  <a:lnTo>
                    <a:pt x="718555" y="546988"/>
                  </a:lnTo>
                  <a:lnTo>
                    <a:pt x="710578" y="546988"/>
                  </a:lnTo>
                  <a:lnTo>
                    <a:pt x="702040" y="526960"/>
                  </a:lnTo>
                  <a:lnTo>
                    <a:pt x="676992" y="524152"/>
                  </a:lnTo>
                  <a:close/>
                </a:path>
                <a:path w="742950" h="557530">
                  <a:moveTo>
                    <a:pt x="689137" y="446424"/>
                  </a:moveTo>
                  <a:lnTo>
                    <a:pt x="676233" y="451925"/>
                  </a:lnTo>
                  <a:lnTo>
                    <a:pt x="673232" y="459385"/>
                  </a:lnTo>
                  <a:lnTo>
                    <a:pt x="692156" y="503775"/>
                  </a:lnTo>
                  <a:lnTo>
                    <a:pt x="729843" y="531820"/>
                  </a:lnTo>
                  <a:lnTo>
                    <a:pt x="714679" y="552197"/>
                  </a:lnTo>
                  <a:lnTo>
                    <a:pt x="740411" y="552197"/>
                  </a:lnTo>
                  <a:lnTo>
                    <a:pt x="696597" y="449425"/>
                  </a:lnTo>
                  <a:lnTo>
                    <a:pt x="689137" y="446424"/>
                  </a:lnTo>
                  <a:close/>
                </a:path>
                <a:path w="742950" h="557530">
                  <a:moveTo>
                    <a:pt x="702040" y="526960"/>
                  </a:moveTo>
                  <a:lnTo>
                    <a:pt x="710578" y="546988"/>
                  </a:lnTo>
                  <a:lnTo>
                    <a:pt x="723676" y="529386"/>
                  </a:lnTo>
                  <a:lnTo>
                    <a:pt x="702040" y="526960"/>
                  </a:lnTo>
                  <a:close/>
                </a:path>
                <a:path w="742950" h="557530">
                  <a:moveTo>
                    <a:pt x="692156" y="503775"/>
                  </a:moveTo>
                  <a:lnTo>
                    <a:pt x="702040" y="526960"/>
                  </a:lnTo>
                  <a:lnTo>
                    <a:pt x="723676" y="529386"/>
                  </a:lnTo>
                  <a:lnTo>
                    <a:pt x="710578" y="546988"/>
                  </a:lnTo>
                  <a:lnTo>
                    <a:pt x="718555" y="546988"/>
                  </a:lnTo>
                  <a:lnTo>
                    <a:pt x="729843" y="531820"/>
                  </a:lnTo>
                  <a:lnTo>
                    <a:pt x="692156" y="503775"/>
                  </a:lnTo>
                  <a:close/>
                </a:path>
                <a:path w="742950" h="557530">
                  <a:moveTo>
                    <a:pt x="15163" y="0"/>
                  </a:moveTo>
                  <a:lnTo>
                    <a:pt x="0" y="20377"/>
                  </a:lnTo>
                  <a:lnTo>
                    <a:pt x="676992" y="524152"/>
                  </a:lnTo>
                  <a:lnTo>
                    <a:pt x="702040" y="526960"/>
                  </a:lnTo>
                  <a:lnTo>
                    <a:pt x="692156" y="503775"/>
                  </a:lnTo>
                  <a:lnTo>
                    <a:pt x="151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607551" y="2913888"/>
              <a:ext cx="1146048" cy="356615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8684200" y="3054873"/>
              <a:ext cx="902335" cy="118110"/>
            </a:xfrm>
            <a:custGeom>
              <a:avLst/>
              <a:gdLst/>
              <a:ahLst/>
              <a:cxnLst/>
              <a:rect l="l" t="t" r="r" b="b"/>
              <a:pathLst>
                <a:path w="902334" h="118110">
                  <a:moveTo>
                    <a:pt x="801015" y="0"/>
                  </a:moveTo>
                  <a:lnTo>
                    <a:pt x="793239" y="2047"/>
                  </a:lnTo>
                  <a:lnTo>
                    <a:pt x="786171" y="14164"/>
                  </a:lnTo>
                  <a:lnTo>
                    <a:pt x="788217" y="21940"/>
                  </a:lnTo>
                  <a:lnTo>
                    <a:pt x="829898" y="46254"/>
                  </a:lnTo>
                  <a:lnTo>
                    <a:pt x="876876" y="46254"/>
                  </a:lnTo>
                  <a:lnTo>
                    <a:pt x="876876" y="71654"/>
                  </a:lnTo>
                  <a:lnTo>
                    <a:pt x="829898" y="71654"/>
                  </a:lnTo>
                  <a:lnTo>
                    <a:pt x="788217" y="95968"/>
                  </a:lnTo>
                  <a:lnTo>
                    <a:pt x="786170" y="103745"/>
                  </a:lnTo>
                  <a:lnTo>
                    <a:pt x="793239" y="115862"/>
                  </a:lnTo>
                  <a:lnTo>
                    <a:pt x="801015" y="117909"/>
                  </a:lnTo>
                  <a:lnTo>
                    <a:pt x="880308" y="71654"/>
                  </a:lnTo>
                  <a:lnTo>
                    <a:pt x="876876" y="71654"/>
                  </a:lnTo>
                  <a:lnTo>
                    <a:pt x="880310" y="71653"/>
                  </a:lnTo>
                  <a:lnTo>
                    <a:pt x="902079" y="58954"/>
                  </a:lnTo>
                  <a:lnTo>
                    <a:pt x="801015" y="0"/>
                  </a:lnTo>
                  <a:close/>
                </a:path>
                <a:path w="902334" h="118110">
                  <a:moveTo>
                    <a:pt x="851669" y="58954"/>
                  </a:moveTo>
                  <a:lnTo>
                    <a:pt x="829898" y="71654"/>
                  </a:lnTo>
                  <a:lnTo>
                    <a:pt x="876876" y="71654"/>
                  </a:lnTo>
                  <a:lnTo>
                    <a:pt x="876876" y="69924"/>
                  </a:lnTo>
                  <a:lnTo>
                    <a:pt x="870475" y="69924"/>
                  </a:lnTo>
                  <a:lnTo>
                    <a:pt x="851669" y="58954"/>
                  </a:lnTo>
                  <a:close/>
                </a:path>
                <a:path w="902334" h="118110">
                  <a:moveTo>
                    <a:pt x="0" y="46253"/>
                  </a:moveTo>
                  <a:lnTo>
                    <a:pt x="0" y="71653"/>
                  </a:lnTo>
                  <a:lnTo>
                    <a:pt x="829900" y="71653"/>
                  </a:lnTo>
                  <a:lnTo>
                    <a:pt x="851669" y="58954"/>
                  </a:lnTo>
                  <a:lnTo>
                    <a:pt x="829898" y="46254"/>
                  </a:lnTo>
                  <a:lnTo>
                    <a:pt x="0" y="46253"/>
                  </a:lnTo>
                  <a:close/>
                </a:path>
                <a:path w="902334" h="118110">
                  <a:moveTo>
                    <a:pt x="870475" y="47984"/>
                  </a:moveTo>
                  <a:lnTo>
                    <a:pt x="851669" y="58954"/>
                  </a:lnTo>
                  <a:lnTo>
                    <a:pt x="870475" y="69924"/>
                  </a:lnTo>
                  <a:lnTo>
                    <a:pt x="870475" y="47984"/>
                  </a:lnTo>
                  <a:close/>
                </a:path>
                <a:path w="902334" h="118110">
                  <a:moveTo>
                    <a:pt x="876876" y="47984"/>
                  </a:moveTo>
                  <a:lnTo>
                    <a:pt x="870475" y="47984"/>
                  </a:lnTo>
                  <a:lnTo>
                    <a:pt x="870475" y="69924"/>
                  </a:lnTo>
                  <a:lnTo>
                    <a:pt x="876876" y="69924"/>
                  </a:lnTo>
                  <a:lnTo>
                    <a:pt x="876876" y="47984"/>
                  </a:lnTo>
                  <a:close/>
                </a:path>
                <a:path w="902334" h="118110">
                  <a:moveTo>
                    <a:pt x="829898" y="46254"/>
                  </a:moveTo>
                  <a:lnTo>
                    <a:pt x="851669" y="58954"/>
                  </a:lnTo>
                  <a:lnTo>
                    <a:pt x="870475" y="47984"/>
                  </a:lnTo>
                  <a:lnTo>
                    <a:pt x="876876" y="47984"/>
                  </a:lnTo>
                  <a:lnTo>
                    <a:pt x="876876" y="46254"/>
                  </a:lnTo>
                  <a:lnTo>
                    <a:pt x="829898" y="462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997390" y="880871"/>
            <a:ext cx="108267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latin typeface="Calibri"/>
                <a:cs typeface="Calibri"/>
              </a:rPr>
              <a:t>C</a:t>
            </a:r>
            <a:r>
              <a:rPr sz="1700" spc="-5" dirty="0">
                <a:latin typeface="Calibri"/>
                <a:cs typeface="Calibri"/>
              </a:rPr>
              <a:t>l</a:t>
            </a:r>
            <a:r>
              <a:rPr sz="1700" spc="-10" dirty="0">
                <a:latin typeface="Calibri"/>
                <a:cs typeface="Calibri"/>
              </a:rPr>
              <a:t>oud</a:t>
            </a:r>
            <a:r>
              <a:rPr sz="1700" spc="-75" dirty="0">
                <a:latin typeface="Calibri"/>
                <a:cs typeface="Calibri"/>
              </a:rPr>
              <a:t>W</a:t>
            </a:r>
            <a:r>
              <a:rPr sz="1700" spc="-30" dirty="0">
                <a:latin typeface="Calibri"/>
                <a:cs typeface="Calibri"/>
              </a:rPr>
              <a:t>at</a:t>
            </a:r>
            <a:r>
              <a:rPr sz="1700" spc="-10" dirty="0">
                <a:latin typeface="Calibri"/>
                <a:cs typeface="Calibri"/>
              </a:rPr>
              <a:t>ch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121151" y="588263"/>
            <a:ext cx="3931920" cy="1457325"/>
            <a:chOff x="3121151" y="588263"/>
            <a:chExt cx="3931920" cy="1457325"/>
          </a:xfrm>
        </p:grpSpPr>
        <p:pic>
          <p:nvPicPr>
            <p:cNvPr id="47" name="object 4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21151" y="1188719"/>
              <a:ext cx="856488" cy="85648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196583" y="588263"/>
              <a:ext cx="856488" cy="856488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9227532" y="3499103"/>
            <a:ext cx="1675130" cy="54102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550545" marR="5080" indent="-538480">
              <a:lnSpc>
                <a:spcPts val="2020"/>
              </a:lnSpc>
              <a:spcBef>
                <a:spcPts val="180"/>
              </a:spcBef>
            </a:pPr>
            <a:r>
              <a:rPr sz="1700" dirty="0">
                <a:latin typeface="Calibri Light"/>
                <a:cs typeface="Calibri Light"/>
              </a:rPr>
              <a:t>Simple</a:t>
            </a:r>
            <a:r>
              <a:rPr sz="1700" spc="-60" dirty="0">
                <a:latin typeface="Calibri Light"/>
                <a:cs typeface="Calibri Light"/>
              </a:rPr>
              <a:t> </a:t>
            </a:r>
            <a:r>
              <a:rPr sz="1700" spc="-5" dirty="0">
                <a:latin typeface="Calibri Light"/>
                <a:cs typeface="Calibri Light"/>
              </a:rPr>
              <a:t>Notification </a:t>
            </a:r>
            <a:r>
              <a:rPr sz="1700" spc="-370" dirty="0">
                <a:latin typeface="Calibri Light"/>
                <a:cs typeface="Calibri Light"/>
              </a:rPr>
              <a:t> </a:t>
            </a:r>
            <a:r>
              <a:rPr sz="1700" dirty="0">
                <a:latin typeface="Calibri Light"/>
                <a:cs typeface="Calibri Light"/>
              </a:rPr>
              <a:t>Service</a:t>
            </a:r>
            <a:endParaRPr sz="1700">
              <a:latin typeface="Calibri Light"/>
              <a:cs typeface="Calibri Light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179575" y="804672"/>
            <a:ext cx="13115290" cy="4663440"/>
            <a:chOff x="1179575" y="804672"/>
            <a:chExt cx="13115290" cy="4663440"/>
          </a:xfrm>
        </p:grpSpPr>
        <p:pic>
          <p:nvPicPr>
            <p:cNvPr id="51" name="object 5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579863" y="2673095"/>
              <a:ext cx="856487" cy="856488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98519" y="1880616"/>
              <a:ext cx="283463" cy="798576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3511829" y="2044217"/>
              <a:ext cx="76200" cy="594360"/>
            </a:xfrm>
            <a:custGeom>
              <a:avLst/>
              <a:gdLst/>
              <a:ahLst/>
              <a:cxnLst/>
              <a:rect l="l" t="t" r="r" b="b"/>
              <a:pathLst>
                <a:path w="76200" h="594360">
                  <a:moveTo>
                    <a:pt x="25399" y="76142"/>
                  </a:moveTo>
                  <a:lnTo>
                    <a:pt x="23040" y="593881"/>
                  </a:lnTo>
                  <a:lnTo>
                    <a:pt x="48440" y="593996"/>
                  </a:lnTo>
                  <a:lnTo>
                    <a:pt x="50799" y="76257"/>
                  </a:lnTo>
                  <a:lnTo>
                    <a:pt x="25399" y="76142"/>
                  </a:lnTo>
                  <a:close/>
                </a:path>
                <a:path w="76200" h="594360">
                  <a:moveTo>
                    <a:pt x="69806" y="63441"/>
                  </a:moveTo>
                  <a:lnTo>
                    <a:pt x="25457" y="63441"/>
                  </a:lnTo>
                  <a:lnTo>
                    <a:pt x="50857" y="63557"/>
                  </a:lnTo>
                  <a:lnTo>
                    <a:pt x="50799" y="76257"/>
                  </a:lnTo>
                  <a:lnTo>
                    <a:pt x="76198" y="76373"/>
                  </a:lnTo>
                  <a:lnTo>
                    <a:pt x="69806" y="63441"/>
                  </a:lnTo>
                  <a:close/>
                </a:path>
                <a:path w="76200" h="594360">
                  <a:moveTo>
                    <a:pt x="25457" y="63441"/>
                  </a:moveTo>
                  <a:lnTo>
                    <a:pt x="25399" y="76142"/>
                  </a:lnTo>
                  <a:lnTo>
                    <a:pt x="50799" y="76257"/>
                  </a:lnTo>
                  <a:lnTo>
                    <a:pt x="50857" y="63557"/>
                  </a:lnTo>
                  <a:lnTo>
                    <a:pt x="25457" y="63441"/>
                  </a:lnTo>
                  <a:close/>
                </a:path>
                <a:path w="76200" h="594360">
                  <a:moveTo>
                    <a:pt x="38446" y="0"/>
                  </a:moveTo>
                  <a:lnTo>
                    <a:pt x="0" y="76026"/>
                  </a:lnTo>
                  <a:lnTo>
                    <a:pt x="25399" y="76142"/>
                  </a:lnTo>
                  <a:lnTo>
                    <a:pt x="25457" y="63441"/>
                  </a:lnTo>
                  <a:lnTo>
                    <a:pt x="69806" y="63441"/>
                  </a:lnTo>
                  <a:lnTo>
                    <a:pt x="384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898391" y="853440"/>
              <a:ext cx="2429256" cy="816863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3973680" y="999970"/>
              <a:ext cx="2224405" cy="629920"/>
            </a:xfrm>
            <a:custGeom>
              <a:avLst/>
              <a:gdLst/>
              <a:ahLst/>
              <a:cxnLst/>
              <a:rect l="l" t="t" r="r" b="b"/>
              <a:pathLst>
                <a:path w="2224404" h="629919">
                  <a:moveTo>
                    <a:pt x="2147383" y="24519"/>
                  </a:moveTo>
                  <a:lnTo>
                    <a:pt x="0" y="605268"/>
                  </a:lnTo>
                  <a:lnTo>
                    <a:pt x="6630" y="629787"/>
                  </a:lnTo>
                  <a:lnTo>
                    <a:pt x="2154014" y="49038"/>
                  </a:lnTo>
                  <a:lnTo>
                    <a:pt x="2147383" y="24519"/>
                  </a:lnTo>
                  <a:close/>
                </a:path>
                <a:path w="2224404" h="629919">
                  <a:moveTo>
                    <a:pt x="2219409" y="21203"/>
                  </a:moveTo>
                  <a:lnTo>
                    <a:pt x="2159645" y="21203"/>
                  </a:lnTo>
                  <a:lnTo>
                    <a:pt x="2166277" y="45722"/>
                  </a:lnTo>
                  <a:lnTo>
                    <a:pt x="2154014" y="49038"/>
                  </a:lnTo>
                  <a:lnTo>
                    <a:pt x="2160645" y="73558"/>
                  </a:lnTo>
                  <a:lnTo>
                    <a:pt x="2219409" y="21203"/>
                  </a:lnTo>
                  <a:close/>
                </a:path>
                <a:path w="2224404" h="629919">
                  <a:moveTo>
                    <a:pt x="2159645" y="21203"/>
                  </a:moveTo>
                  <a:lnTo>
                    <a:pt x="2147383" y="24519"/>
                  </a:lnTo>
                  <a:lnTo>
                    <a:pt x="2154014" y="49038"/>
                  </a:lnTo>
                  <a:lnTo>
                    <a:pt x="2166277" y="45722"/>
                  </a:lnTo>
                  <a:lnTo>
                    <a:pt x="2159645" y="21203"/>
                  </a:lnTo>
                  <a:close/>
                </a:path>
                <a:path w="2224404" h="629919">
                  <a:moveTo>
                    <a:pt x="2140752" y="0"/>
                  </a:moveTo>
                  <a:lnTo>
                    <a:pt x="2147383" y="24519"/>
                  </a:lnTo>
                  <a:lnTo>
                    <a:pt x="2159645" y="21203"/>
                  </a:lnTo>
                  <a:lnTo>
                    <a:pt x="2219409" y="21203"/>
                  </a:lnTo>
                  <a:lnTo>
                    <a:pt x="2224256" y="16885"/>
                  </a:lnTo>
                  <a:lnTo>
                    <a:pt x="21407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395471" y="1344168"/>
              <a:ext cx="3288791" cy="1411224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3547569" y="1431737"/>
              <a:ext cx="3082290" cy="1214755"/>
            </a:xfrm>
            <a:custGeom>
              <a:avLst/>
              <a:gdLst/>
              <a:ahLst/>
              <a:cxnLst/>
              <a:rect l="l" t="t" r="r" b="b"/>
              <a:pathLst>
                <a:path w="3082290" h="1214755">
                  <a:moveTo>
                    <a:pt x="57246" y="1143325"/>
                  </a:moveTo>
                  <a:lnTo>
                    <a:pt x="0" y="1206418"/>
                  </a:lnTo>
                  <a:lnTo>
                    <a:pt x="84823" y="1214358"/>
                  </a:lnTo>
                  <a:lnTo>
                    <a:pt x="77416" y="1195280"/>
                  </a:lnTo>
                  <a:lnTo>
                    <a:pt x="63784" y="1195280"/>
                  </a:lnTo>
                  <a:lnTo>
                    <a:pt x="54592" y="1171601"/>
                  </a:lnTo>
                  <a:lnTo>
                    <a:pt x="66438" y="1167002"/>
                  </a:lnTo>
                  <a:lnTo>
                    <a:pt x="57246" y="1143325"/>
                  </a:lnTo>
                  <a:close/>
                </a:path>
                <a:path w="3082290" h="1214755">
                  <a:moveTo>
                    <a:pt x="66438" y="1167002"/>
                  </a:moveTo>
                  <a:lnTo>
                    <a:pt x="54592" y="1171601"/>
                  </a:lnTo>
                  <a:lnTo>
                    <a:pt x="63784" y="1195280"/>
                  </a:lnTo>
                  <a:lnTo>
                    <a:pt x="75631" y="1190681"/>
                  </a:lnTo>
                  <a:lnTo>
                    <a:pt x="66438" y="1167002"/>
                  </a:lnTo>
                  <a:close/>
                </a:path>
                <a:path w="3082290" h="1214755">
                  <a:moveTo>
                    <a:pt x="75631" y="1190681"/>
                  </a:moveTo>
                  <a:lnTo>
                    <a:pt x="63784" y="1195280"/>
                  </a:lnTo>
                  <a:lnTo>
                    <a:pt x="77416" y="1195280"/>
                  </a:lnTo>
                  <a:lnTo>
                    <a:pt x="75631" y="1190681"/>
                  </a:lnTo>
                  <a:close/>
                </a:path>
                <a:path w="3082290" h="1214755">
                  <a:moveTo>
                    <a:pt x="3072490" y="0"/>
                  </a:moveTo>
                  <a:lnTo>
                    <a:pt x="66438" y="1167002"/>
                  </a:lnTo>
                  <a:lnTo>
                    <a:pt x="75631" y="1190681"/>
                  </a:lnTo>
                  <a:lnTo>
                    <a:pt x="3081682" y="23677"/>
                  </a:lnTo>
                  <a:lnTo>
                    <a:pt x="30724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29199" y="1347216"/>
              <a:ext cx="1658111" cy="1408176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5183139" y="1433796"/>
              <a:ext cx="1449705" cy="1204595"/>
            </a:xfrm>
            <a:custGeom>
              <a:avLst/>
              <a:gdLst/>
              <a:ahLst/>
              <a:cxnLst/>
              <a:rect l="l" t="t" r="r" b="b"/>
              <a:pathLst>
                <a:path w="1449704" h="1204595">
                  <a:moveTo>
                    <a:pt x="34361" y="1126401"/>
                  </a:moveTo>
                  <a:lnTo>
                    <a:pt x="0" y="1204358"/>
                  </a:lnTo>
                  <a:lnTo>
                    <a:pt x="82981" y="1185073"/>
                  </a:lnTo>
                  <a:lnTo>
                    <a:pt x="73491" y="1173620"/>
                  </a:lnTo>
                  <a:lnTo>
                    <a:pt x="56995" y="1173620"/>
                  </a:lnTo>
                  <a:lnTo>
                    <a:pt x="40788" y="1154062"/>
                  </a:lnTo>
                  <a:lnTo>
                    <a:pt x="50568" y="1145958"/>
                  </a:lnTo>
                  <a:lnTo>
                    <a:pt x="34361" y="1126401"/>
                  </a:lnTo>
                  <a:close/>
                </a:path>
                <a:path w="1449704" h="1204595">
                  <a:moveTo>
                    <a:pt x="50568" y="1145958"/>
                  </a:moveTo>
                  <a:lnTo>
                    <a:pt x="40788" y="1154062"/>
                  </a:lnTo>
                  <a:lnTo>
                    <a:pt x="56995" y="1173620"/>
                  </a:lnTo>
                  <a:lnTo>
                    <a:pt x="66775" y="1165516"/>
                  </a:lnTo>
                  <a:lnTo>
                    <a:pt x="50568" y="1145958"/>
                  </a:lnTo>
                  <a:close/>
                </a:path>
                <a:path w="1449704" h="1204595">
                  <a:moveTo>
                    <a:pt x="66775" y="1165516"/>
                  </a:moveTo>
                  <a:lnTo>
                    <a:pt x="56995" y="1173620"/>
                  </a:lnTo>
                  <a:lnTo>
                    <a:pt x="73491" y="1173620"/>
                  </a:lnTo>
                  <a:lnTo>
                    <a:pt x="66775" y="1165516"/>
                  </a:lnTo>
                  <a:close/>
                </a:path>
                <a:path w="1449704" h="1204595">
                  <a:moveTo>
                    <a:pt x="1433413" y="0"/>
                  </a:moveTo>
                  <a:lnTo>
                    <a:pt x="50568" y="1145958"/>
                  </a:lnTo>
                  <a:lnTo>
                    <a:pt x="66775" y="1165516"/>
                  </a:lnTo>
                  <a:lnTo>
                    <a:pt x="1449621" y="19558"/>
                  </a:lnTo>
                  <a:lnTo>
                    <a:pt x="14334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501384" y="804672"/>
              <a:ext cx="283463" cy="1399031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6615868" y="891733"/>
              <a:ext cx="76200" cy="1195070"/>
            </a:xfrm>
            <a:custGeom>
              <a:avLst/>
              <a:gdLst/>
              <a:ahLst/>
              <a:cxnLst/>
              <a:rect l="l" t="t" r="r" b="b"/>
              <a:pathLst>
                <a:path w="76200" h="1195070">
                  <a:moveTo>
                    <a:pt x="25398" y="1118592"/>
                  </a:moveTo>
                  <a:lnTo>
                    <a:pt x="0" y="1118801"/>
                  </a:lnTo>
                  <a:lnTo>
                    <a:pt x="38726" y="1194685"/>
                  </a:lnTo>
                  <a:lnTo>
                    <a:pt x="69773" y="1131290"/>
                  </a:lnTo>
                  <a:lnTo>
                    <a:pt x="25502" y="1131290"/>
                  </a:lnTo>
                  <a:lnTo>
                    <a:pt x="25398" y="1118592"/>
                  </a:lnTo>
                  <a:close/>
                </a:path>
                <a:path w="76200" h="1195070">
                  <a:moveTo>
                    <a:pt x="50798" y="1118383"/>
                  </a:moveTo>
                  <a:lnTo>
                    <a:pt x="25398" y="1118592"/>
                  </a:lnTo>
                  <a:lnTo>
                    <a:pt x="25502" y="1131290"/>
                  </a:lnTo>
                  <a:lnTo>
                    <a:pt x="50902" y="1131082"/>
                  </a:lnTo>
                  <a:lnTo>
                    <a:pt x="50798" y="1118383"/>
                  </a:lnTo>
                  <a:close/>
                </a:path>
                <a:path w="76200" h="1195070">
                  <a:moveTo>
                    <a:pt x="76197" y="1118174"/>
                  </a:moveTo>
                  <a:lnTo>
                    <a:pt x="50798" y="1118383"/>
                  </a:lnTo>
                  <a:lnTo>
                    <a:pt x="50902" y="1131082"/>
                  </a:lnTo>
                  <a:lnTo>
                    <a:pt x="25502" y="1131290"/>
                  </a:lnTo>
                  <a:lnTo>
                    <a:pt x="69773" y="1131290"/>
                  </a:lnTo>
                  <a:lnTo>
                    <a:pt x="76197" y="1118174"/>
                  </a:lnTo>
                  <a:close/>
                </a:path>
                <a:path w="76200" h="1195070">
                  <a:moveTo>
                    <a:pt x="41593" y="0"/>
                  </a:moveTo>
                  <a:lnTo>
                    <a:pt x="16195" y="209"/>
                  </a:lnTo>
                  <a:lnTo>
                    <a:pt x="25398" y="1118592"/>
                  </a:lnTo>
                  <a:lnTo>
                    <a:pt x="50798" y="1118383"/>
                  </a:lnTo>
                  <a:lnTo>
                    <a:pt x="415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537960" y="1341120"/>
              <a:ext cx="1850136" cy="1405127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6612512" y="1427896"/>
              <a:ext cx="1645285" cy="1201420"/>
            </a:xfrm>
            <a:custGeom>
              <a:avLst/>
              <a:gdLst/>
              <a:ahLst/>
              <a:cxnLst/>
              <a:rect l="l" t="t" r="r" b="b"/>
              <a:pathLst>
                <a:path w="1645284" h="1201420">
                  <a:moveTo>
                    <a:pt x="1575869" y="1166368"/>
                  </a:moveTo>
                  <a:lnTo>
                    <a:pt x="1560932" y="1186911"/>
                  </a:lnTo>
                  <a:lnTo>
                    <a:pt x="1644968" y="1200908"/>
                  </a:lnTo>
                  <a:lnTo>
                    <a:pt x="1630927" y="1173835"/>
                  </a:lnTo>
                  <a:lnTo>
                    <a:pt x="1586139" y="1173835"/>
                  </a:lnTo>
                  <a:lnTo>
                    <a:pt x="1575869" y="1166368"/>
                  </a:lnTo>
                  <a:close/>
                </a:path>
                <a:path w="1645284" h="1201420">
                  <a:moveTo>
                    <a:pt x="1590806" y="1145825"/>
                  </a:moveTo>
                  <a:lnTo>
                    <a:pt x="1575869" y="1166368"/>
                  </a:lnTo>
                  <a:lnTo>
                    <a:pt x="1586139" y="1173835"/>
                  </a:lnTo>
                  <a:lnTo>
                    <a:pt x="1601076" y="1153292"/>
                  </a:lnTo>
                  <a:lnTo>
                    <a:pt x="1590806" y="1145825"/>
                  </a:lnTo>
                  <a:close/>
                </a:path>
                <a:path w="1645284" h="1201420">
                  <a:moveTo>
                    <a:pt x="1605744" y="1125280"/>
                  </a:moveTo>
                  <a:lnTo>
                    <a:pt x="1590806" y="1145825"/>
                  </a:lnTo>
                  <a:lnTo>
                    <a:pt x="1601076" y="1153292"/>
                  </a:lnTo>
                  <a:lnTo>
                    <a:pt x="1586139" y="1173835"/>
                  </a:lnTo>
                  <a:lnTo>
                    <a:pt x="1630927" y="1173835"/>
                  </a:lnTo>
                  <a:lnTo>
                    <a:pt x="1605744" y="1125280"/>
                  </a:lnTo>
                  <a:close/>
                </a:path>
                <a:path w="1645284" h="1201420">
                  <a:moveTo>
                    <a:pt x="14937" y="0"/>
                  </a:moveTo>
                  <a:lnTo>
                    <a:pt x="0" y="20543"/>
                  </a:lnTo>
                  <a:lnTo>
                    <a:pt x="1575869" y="1166368"/>
                  </a:lnTo>
                  <a:lnTo>
                    <a:pt x="1590806" y="1145825"/>
                  </a:lnTo>
                  <a:lnTo>
                    <a:pt x="149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541008" y="1365504"/>
              <a:ext cx="3596640" cy="1429512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6615710" y="1454536"/>
              <a:ext cx="3391535" cy="1231900"/>
            </a:xfrm>
            <a:custGeom>
              <a:avLst/>
              <a:gdLst/>
              <a:ahLst/>
              <a:cxnLst/>
              <a:rect l="l" t="t" r="r" b="b"/>
              <a:pathLst>
                <a:path w="3391534" h="1231900">
                  <a:moveTo>
                    <a:pt x="3315120" y="1207777"/>
                  </a:moveTo>
                  <a:lnTo>
                    <a:pt x="3306578" y="1231699"/>
                  </a:lnTo>
                  <a:lnTo>
                    <a:pt x="3391152" y="1221445"/>
                  </a:lnTo>
                  <a:lnTo>
                    <a:pt x="3382148" y="1212049"/>
                  </a:lnTo>
                  <a:lnTo>
                    <a:pt x="3327083" y="1212049"/>
                  </a:lnTo>
                  <a:lnTo>
                    <a:pt x="3315120" y="1207777"/>
                  </a:lnTo>
                  <a:close/>
                </a:path>
                <a:path w="3391534" h="1231900">
                  <a:moveTo>
                    <a:pt x="3323662" y="1183857"/>
                  </a:moveTo>
                  <a:lnTo>
                    <a:pt x="3315120" y="1207777"/>
                  </a:lnTo>
                  <a:lnTo>
                    <a:pt x="3327083" y="1212049"/>
                  </a:lnTo>
                  <a:lnTo>
                    <a:pt x="3335625" y="1188129"/>
                  </a:lnTo>
                  <a:lnTo>
                    <a:pt x="3323662" y="1183857"/>
                  </a:lnTo>
                  <a:close/>
                </a:path>
                <a:path w="3391534" h="1231900">
                  <a:moveTo>
                    <a:pt x="3332204" y="1159937"/>
                  </a:moveTo>
                  <a:lnTo>
                    <a:pt x="3323662" y="1183857"/>
                  </a:lnTo>
                  <a:lnTo>
                    <a:pt x="3335625" y="1188129"/>
                  </a:lnTo>
                  <a:lnTo>
                    <a:pt x="3327083" y="1212049"/>
                  </a:lnTo>
                  <a:lnTo>
                    <a:pt x="3382148" y="1212049"/>
                  </a:lnTo>
                  <a:lnTo>
                    <a:pt x="3332204" y="1159937"/>
                  </a:lnTo>
                  <a:close/>
                </a:path>
                <a:path w="3391534" h="1231900">
                  <a:moveTo>
                    <a:pt x="8542" y="0"/>
                  </a:moveTo>
                  <a:lnTo>
                    <a:pt x="0" y="23921"/>
                  </a:lnTo>
                  <a:lnTo>
                    <a:pt x="3315120" y="1207777"/>
                  </a:lnTo>
                  <a:lnTo>
                    <a:pt x="3323662" y="1183857"/>
                  </a:lnTo>
                  <a:lnTo>
                    <a:pt x="85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913119" y="3383279"/>
              <a:ext cx="2404872" cy="1789176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6065429" y="3471922"/>
              <a:ext cx="2199640" cy="1583055"/>
            </a:xfrm>
            <a:custGeom>
              <a:avLst/>
              <a:gdLst/>
              <a:ahLst/>
              <a:cxnLst/>
              <a:rect l="l" t="t" r="r" b="b"/>
              <a:pathLst>
                <a:path w="2199640" h="1583054">
                  <a:moveTo>
                    <a:pt x="39711" y="1507310"/>
                  </a:moveTo>
                  <a:lnTo>
                    <a:pt x="0" y="1582684"/>
                  </a:lnTo>
                  <a:lnTo>
                    <a:pt x="84124" y="1569228"/>
                  </a:lnTo>
                  <a:lnTo>
                    <a:pt x="74629" y="1555991"/>
                  </a:lnTo>
                  <a:lnTo>
                    <a:pt x="59000" y="1555991"/>
                  </a:lnTo>
                  <a:lnTo>
                    <a:pt x="44196" y="1535352"/>
                  </a:lnTo>
                  <a:lnTo>
                    <a:pt x="54515" y="1527950"/>
                  </a:lnTo>
                  <a:lnTo>
                    <a:pt x="39711" y="1507310"/>
                  </a:lnTo>
                  <a:close/>
                </a:path>
                <a:path w="2199640" h="1583054">
                  <a:moveTo>
                    <a:pt x="54515" y="1527950"/>
                  </a:moveTo>
                  <a:lnTo>
                    <a:pt x="44196" y="1535352"/>
                  </a:lnTo>
                  <a:lnTo>
                    <a:pt x="59000" y="1555991"/>
                  </a:lnTo>
                  <a:lnTo>
                    <a:pt x="69320" y="1548588"/>
                  </a:lnTo>
                  <a:lnTo>
                    <a:pt x="54515" y="1527950"/>
                  </a:lnTo>
                  <a:close/>
                </a:path>
                <a:path w="2199640" h="1583054">
                  <a:moveTo>
                    <a:pt x="69320" y="1548588"/>
                  </a:moveTo>
                  <a:lnTo>
                    <a:pt x="59000" y="1555991"/>
                  </a:lnTo>
                  <a:lnTo>
                    <a:pt x="74629" y="1555991"/>
                  </a:lnTo>
                  <a:lnTo>
                    <a:pt x="69320" y="1548588"/>
                  </a:lnTo>
                  <a:close/>
                </a:path>
                <a:path w="2199640" h="1583054">
                  <a:moveTo>
                    <a:pt x="2184650" y="0"/>
                  </a:moveTo>
                  <a:lnTo>
                    <a:pt x="54515" y="1527950"/>
                  </a:lnTo>
                  <a:lnTo>
                    <a:pt x="69320" y="1548588"/>
                  </a:lnTo>
                  <a:lnTo>
                    <a:pt x="2199454" y="20640"/>
                  </a:lnTo>
                  <a:lnTo>
                    <a:pt x="21846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171687" y="3389376"/>
              <a:ext cx="1033272" cy="1767840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8246232" y="3476350"/>
              <a:ext cx="826769" cy="1562735"/>
            </a:xfrm>
            <a:custGeom>
              <a:avLst/>
              <a:gdLst/>
              <a:ahLst/>
              <a:cxnLst/>
              <a:rect l="l" t="t" r="r" b="b"/>
              <a:pathLst>
                <a:path w="826770" h="1562735">
                  <a:moveTo>
                    <a:pt x="779778" y="1500820"/>
                  </a:moveTo>
                  <a:lnTo>
                    <a:pt x="757276" y="1512604"/>
                  </a:lnTo>
                  <a:lnTo>
                    <a:pt x="826378" y="1562432"/>
                  </a:lnTo>
                  <a:lnTo>
                    <a:pt x="825434" y="1512072"/>
                  </a:lnTo>
                  <a:lnTo>
                    <a:pt x="785670" y="1512072"/>
                  </a:lnTo>
                  <a:lnTo>
                    <a:pt x="779778" y="1500820"/>
                  </a:lnTo>
                  <a:close/>
                </a:path>
                <a:path w="826770" h="1562735">
                  <a:moveTo>
                    <a:pt x="802279" y="1489037"/>
                  </a:moveTo>
                  <a:lnTo>
                    <a:pt x="779778" y="1500820"/>
                  </a:lnTo>
                  <a:lnTo>
                    <a:pt x="785670" y="1512072"/>
                  </a:lnTo>
                  <a:lnTo>
                    <a:pt x="808172" y="1500289"/>
                  </a:lnTo>
                  <a:lnTo>
                    <a:pt x="802279" y="1489037"/>
                  </a:lnTo>
                  <a:close/>
                </a:path>
                <a:path w="826770" h="1562735">
                  <a:moveTo>
                    <a:pt x="824781" y="1477253"/>
                  </a:moveTo>
                  <a:lnTo>
                    <a:pt x="802279" y="1489037"/>
                  </a:lnTo>
                  <a:lnTo>
                    <a:pt x="808172" y="1500289"/>
                  </a:lnTo>
                  <a:lnTo>
                    <a:pt x="785670" y="1512072"/>
                  </a:lnTo>
                  <a:lnTo>
                    <a:pt x="825434" y="1512072"/>
                  </a:lnTo>
                  <a:lnTo>
                    <a:pt x="824781" y="1477253"/>
                  </a:lnTo>
                  <a:close/>
                </a:path>
                <a:path w="826770" h="1562735">
                  <a:moveTo>
                    <a:pt x="22500" y="0"/>
                  </a:moveTo>
                  <a:lnTo>
                    <a:pt x="0" y="11783"/>
                  </a:lnTo>
                  <a:lnTo>
                    <a:pt x="779778" y="1500820"/>
                  </a:lnTo>
                  <a:lnTo>
                    <a:pt x="802279" y="1489037"/>
                  </a:lnTo>
                  <a:lnTo>
                    <a:pt x="22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2655295" y="4379975"/>
              <a:ext cx="566928" cy="566927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918192" y="3441192"/>
              <a:ext cx="2871216" cy="1341119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9994164" y="3529420"/>
              <a:ext cx="2663825" cy="1174115"/>
            </a:xfrm>
            <a:custGeom>
              <a:avLst/>
              <a:gdLst/>
              <a:ahLst/>
              <a:cxnLst/>
              <a:rect l="l" t="t" r="r" b="b"/>
              <a:pathLst>
                <a:path w="2663825" h="1174114">
                  <a:moveTo>
                    <a:pt x="2587613" y="1097354"/>
                  </a:moveTo>
                  <a:lnTo>
                    <a:pt x="2587613" y="1173554"/>
                  </a:lnTo>
                  <a:lnTo>
                    <a:pt x="2638413" y="1148154"/>
                  </a:lnTo>
                  <a:lnTo>
                    <a:pt x="2600321" y="1148154"/>
                  </a:lnTo>
                  <a:lnTo>
                    <a:pt x="2600321" y="1122754"/>
                  </a:lnTo>
                  <a:lnTo>
                    <a:pt x="2638413" y="1122754"/>
                  </a:lnTo>
                  <a:lnTo>
                    <a:pt x="2587613" y="1097354"/>
                  </a:lnTo>
                  <a:close/>
                </a:path>
                <a:path w="2663825" h="1174114">
                  <a:moveTo>
                    <a:pt x="25400" y="0"/>
                  </a:moveTo>
                  <a:lnTo>
                    <a:pt x="0" y="0"/>
                  </a:lnTo>
                  <a:lnTo>
                    <a:pt x="0" y="1142469"/>
                  </a:lnTo>
                  <a:lnTo>
                    <a:pt x="5685" y="1148154"/>
                  </a:lnTo>
                  <a:lnTo>
                    <a:pt x="2587613" y="1148154"/>
                  </a:lnTo>
                  <a:lnTo>
                    <a:pt x="2587613" y="1135454"/>
                  </a:lnTo>
                  <a:lnTo>
                    <a:pt x="25400" y="1135454"/>
                  </a:lnTo>
                  <a:lnTo>
                    <a:pt x="12700" y="1122754"/>
                  </a:lnTo>
                  <a:lnTo>
                    <a:pt x="25400" y="1122754"/>
                  </a:lnTo>
                  <a:lnTo>
                    <a:pt x="25400" y="0"/>
                  </a:lnTo>
                  <a:close/>
                </a:path>
                <a:path w="2663825" h="1174114">
                  <a:moveTo>
                    <a:pt x="2638413" y="1122754"/>
                  </a:moveTo>
                  <a:lnTo>
                    <a:pt x="2600321" y="1122754"/>
                  </a:lnTo>
                  <a:lnTo>
                    <a:pt x="2600321" y="1148154"/>
                  </a:lnTo>
                  <a:lnTo>
                    <a:pt x="2638413" y="1148154"/>
                  </a:lnTo>
                  <a:lnTo>
                    <a:pt x="2663813" y="1135454"/>
                  </a:lnTo>
                  <a:lnTo>
                    <a:pt x="2638413" y="1122754"/>
                  </a:lnTo>
                  <a:close/>
                </a:path>
                <a:path w="2663825" h="1174114">
                  <a:moveTo>
                    <a:pt x="25400" y="1122754"/>
                  </a:moveTo>
                  <a:lnTo>
                    <a:pt x="12700" y="1122754"/>
                  </a:lnTo>
                  <a:lnTo>
                    <a:pt x="25400" y="1135454"/>
                  </a:lnTo>
                  <a:lnTo>
                    <a:pt x="25400" y="1122754"/>
                  </a:lnTo>
                  <a:close/>
                </a:path>
                <a:path w="2663825" h="1174114">
                  <a:moveTo>
                    <a:pt x="2587613" y="1122754"/>
                  </a:moveTo>
                  <a:lnTo>
                    <a:pt x="25400" y="1122754"/>
                  </a:lnTo>
                  <a:lnTo>
                    <a:pt x="25400" y="1135454"/>
                  </a:lnTo>
                  <a:lnTo>
                    <a:pt x="2587613" y="1135454"/>
                  </a:lnTo>
                  <a:lnTo>
                    <a:pt x="2587613" y="11227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79575" y="2898648"/>
              <a:ext cx="2072639" cy="283463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1255205" y="3026777"/>
              <a:ext cx="1866264" cy="76200"/>
            </a:xfrm>
            <a:custGeom>
              <a:avLst/>
              <a:gdLst/>
              <a:ahLst/>
              <a:cxnLst/>
              <a:rect l="l" t="t" r="r" b="b"/>
              <a:pathLst>
                <a:path w="1866264" h="76200">
                  <a:moveTo>
                    <a:pt x="1789443" y="50799"/>
                  </a:moveTo>
                  <a:lnTo>
                    <a:pt x="1789443" y="76200"/>
                  </a:lnTo>
                  <a:lnTo>
                    <a:pt x="1840243" y="50800"/>
                  </a:lnTo>
                  <a:lnTo>
                    <a:pt x="1789443" y="50799"/>
                  </a:lnTo>
                  <a:close/>
                </a:path>
                <a:path w="1866264" h="76200">
                  <a:moveTo>
                    <a:pt x="1789443" y="25399"/>
                  </a:moveTo>
                  <a:lnTo>
                    <a:pt x="1789443" y="50799"/>
                  </a:lnTo>
                  <a:lnTo>
                    <a:pt x="1802145" y="50800"/>
                  </a:lnTo>
                  <a:lnTo>
                    <a:pt x="1802145" y="25400"/>
                  </a:lnTo>
                  <a:lnTo>
                    <a:pt x="1789443" y="25399"/>
                  </a:lnTo>
                  <a:close/>
                </a:path>
                <a:path w="1866264" h="76200">
                  <a:moveTo>
                    <a:pt x="1789443" y="0"/>
                  </a:moveTo>
                  <a:lnTo>
                    <a:pt x="1789443" y="25399"/>
                  </a:lnTo>
                  <a:lnTo>
                    <a:pt x="1802145" y="25400"/>
                  </a:lnTo>
                  <a:lnTo>
                    <a:pt x="1802145" y="50800"/>
                  </a:lnTo>
                  <a:lnTo>
                    <a:pt x="1840246" y="50798"/>
                  </a:lnTo>
                  <a:lnTo>
                    <a:pt x="1865643" y="38100"/>
                  </a:lnTo>
                  <a:lnTo>
                    <a:pt x="1789443" y="0"/>
                  </a:lnTo>
                  <a:close/>
                </a:path>
                <a:path w="1866264" h="76200">
                  <a:moveTo>
                    <a:pt x="0" y="25398"/>
                  </a:moveTo>
                  <a:lnTo>
                    <a:pt x="0" y="50798"/>
                  </a:lnTo>
                  <a:lnTo>
                    <a:pt x="1789443" y="50799"/>
                  </a:lnTo>
                  <a:lnTo>
                    <a:pt x="1789443" y="25399"/>
                  </a:lnTo>
                  <a:lnTo>
                    <a:pt x="0" y="253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3703528" y="4370410"/>
              <a:ext cx="591044" cy="591044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3146023" y="4501895"/>
              <a:ext cx="688848" cy="283463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13221830" y="4627665"/>
              <a:ext cx="481965" cy="76200"/>
            </a:xfrm>
            <a:custGeom>
              <a:avLst/>
              <a:gdLst/>
              <a:ahLst/>
              <a:cxnLst/>
              <a:rect l="l" t="t" r="r" b="b"/>
              <a:pathLst>
                <a:path w="481965" h="76200">
                  <a:moveTo>
                    <a:pt x="405464" y="50798"/>
                  </a:moveTo>
                  <a:lnTo>
                    <a:pt x="405409" y="76198"/>
                  </a:lnTo>
                  <a:lnTo>
                    <a:pt x="456437" y="50826"/>
                  </a:lnTo>
                  <a:lnTo>
                    <a:pt x="418172" y="50826"/>
                  </a:lnTo>
                  <a:lnTo>
                    <a:pt x="405464" y="50798"/>
                  </a:lnTo>
                  <a:close/>
                </a:path>
                <a:path w="481965" h="76200">
                  <a:moveTo>
                    <a:pt x="405519" y="25398"/>
                  </a:moveTo>
                  <a:lnTo>
                    <a:pt x="405464" y="50798"/>
                  </a:lnTo>
                  <a:lnTo>
                    <a:pt x="418172" y="50826"/>
                  </a:lnTo>
                  <a:lnTo>
                    <a:pt x="418223" y="25426"/>
                  </a:lnTo>
                  <a:lnTo>
                    <a:pt x="405519" y="25398"/>
                  </a:lnTo>
                  <a:close/>
                </a:path>
                <a:path w="481965" h="76200">
                  <a:moveTo>
                    <a:pt x="405574" y="0"/>
                  </a:moveTo>
                  <a:lnTo>
                    <a:pt x="405519" y="25398"/>
                  </a:lnTo>
                  <a:lnTo>
                    <a:pt x="418223" y="25426"/>
                  </a:lnTo>
                  <a:lnTo>
                    <a:pt x="418172" y="50826"/>
                  </a:lnTo>
                  <a:lnTo>
                    <a:pt x="456437" y="50826"/>
                  </a:lnTo>
                  <a:lnTo>
                    <a:pt x="481698" y="38266"/>
                  </a:lnTo>
                  <a:lnTo>
                    <a:pt x="405574" y="0"/>
                  </a:lnTo>
                  <a:close/>
                </a:path>
                <a:path w="481965" h="76200">
                  <a:moveTo>
                    <a:pt x="50" y="24511"/>
                  </a:moveTo>
                  <a:lnTo>
                    <a:pt x="0" y="49909"/>
                  </a:lnTo>
                  <a:lnTo>
                    <a:pt x="405464" y="50798"/>
                  </a:lnTo>
                  <a:lnTo>
                    <a:pt x="405519" y="25398"/>
                  </a:lnTo>
                  <a:lnTo>
                    <a:pt x="50" y="245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718304" y="5050536"/>
              <a:ext cx="417575" cy="417575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754111" y="5050536"/>
              <a:ext cx="417575" cy="417575"/>
            </a:xfrm>
            <a:prstGeom prst="rect">
              <a:avLst/>
            </a:prstGeom>
          </p:spPr>
        </p:pic>
      </p:grpSp>
      <p:sp>
        <p:nvSpPr>
          <p:cNvPr id="80" name="object 80"/>
          <p:cNvSpPr txBox="1"/>
          <p:nvPr/>
        </p:nvSpPr>
        <p:spPr>
          <a:xfrm>
            <a:off x="7170807" y="844295"/>
            <a:ext cx="116840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latin typeface="Calibri"/>
                <a:cs typeface="Calibri"/>
              </a:rPr>
              <a:t>CodePipeline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9486045" y="484123"/>
            <a:ext cx="1290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CI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CD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Process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3491971" y="5044440"/>
            <a:ext cx="990600" cy="54102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60020" marR="5080" indent="-147955">
              <a:lnSpc>
                <a:spcPts val="2020"/>
              </a:lnSpc>
              <a:spcBef>
                <a:spcPts val="180"/>
              </a:spcBef>
            </a:pPr>
            <a:r>
              <a:rPr sz="1700" dirty="0">
                <a:latin typeface="Calibri"/>
                <a:cs typeface="Calibri"/>
              </a:rPr>
              <a:t>A</a:t>
            </a:r>
            <a:r>
              <a:rPr sz="1700" spc="-5" dirty="0">
                <a:latin typeface="Calibri"/>
                <a:cs typeface="Calibri"/>
              </a:rPr>
              <a:t>u</a:t>
            </a:r>
            <a:r>
              <a:rPr sz="1700" spc="5" dirty="0">
                <a:latin typeface="Calibri"/>
                <a:cs typeface="Calibri"/>
              </a:rPr>
              <a:t>t</a:t>
            </a:r>
            <a:r>
              <a:rPr sz="1700" spc="-10" dirty="0">
                <a:latin typeface="Calibri"/>
                <a:cs typeface="Calibri"/>
              </a:rPr>
              <a:t>h</a:t>
            </a:r>
            <a:r>
              <a:rPr sz="1700" dirty="0">
                <a:latin typeface="Calibri"/>
                <a:cs typeface="Calibri"/>
              </a:rPr>
              <a:t>o</a:t>
            </a:r>
            <a:r>
              <a:rPr sz="1700" spc="-5" dirty="0">
                <a:latin typeface="Calibri"/>
                <a:cs typeface="Calibri"/>
              </a:rPr>
              <a:t>ri</a:t>
            </a:r>
            <a:r>
              <a:rPr sz="1700" spc="-35" dirty="0">
                <a:latin typeface="Calibri"/>
                <a:cs typeface="Calibri"/>
              </a:rPr>
              <a:t>z</a:t>
            </a:r>
            <a:r>
              <a:rPr sz="1700" dirty="0">
                <a:latin typeface="Calibri"/>
                <a:cs typeface="Calibri"/>
              </a:rPr>
              <a:t>ed  A</a:t>
            </a:r>
            <a:r>
              <a:rPr sz="1700" spc="-5" dirty="0">
                <a:latin typeface="Calibri"/>
                <a:cs typeface="Calibri"/>
              </a:rPr>
              <a:t>p</a:t>
            </a:r>
            <a:r>
              <a:rPr sz="1700" spc="-10" dirty="0">
                <a:latin typeface="Calibri"/>
                <a:cs typeface="Calibri"/>
              </a:rPr>
              <a:t>p</a:t>
            </a:r>
            <a:r>
              <a:rPr sz="1700" spc="-35" dirty="0">
                <a:latin typeface="Calibri"/>
                <a:cs typeface="Calibri"/>
              </a:rPr>
              <a:t>r</a:t>
            </a:r>
            <a:r>
              <a:rPr sz="1700" spc="-5" dirty="0">
                <a:latin typeface="Calibri"/>
                <a:cs typeface="Calibri"/>
              </a:rPr>
              <a:t>o</a:t>
            </a:r>
            <a:r>
              <a:rPr sz="1700" spc="-25" dirty="0">
                <a:latin typeface="Calibri"/>
                <a:cs typeface="Calibri"/>
              </a:rPr>
              <a:t>v</a:t>
            </a:r>
            <a:r>
              <a:rPr sz="1700" dirty="0">
                <a:latin typeface="Calibri"/>
                <a:cs typeface="Calibri"/>
              </a:rPr>
              <a:t>er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513345" y="6210300"/>
            <a:ext cx="7232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spc="-15" dirty="0">
                <a:latin typeface="Calibri"/>
                <a:cs typeface="Calibri"/>
              </a:rPr>
              <a:t>nt</a:t>
            </a:r>
            <a:r>
              <a:rPr sz="1400" dirty="0">
                <a:latin typeface="Calibri"/>
                <a:cs typeface="Calibri"/>
              </a:rPr>
              <a:t>ainer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793471" y="6210300"/>
            <a:ext cx="72834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R="5080" indent="202565">
              <a:lnSpc>
                <a:spcPct val="101400"/>
              </a:lnSpc>
              <a:spcBef>
                <a:spcPts val="75"/>
              </a:spcBef>
            </a:pPr>
            <a:r>
              <a:rPr sz="1400" spc="-30" dirty="0">
                <a:latin typeface="Calibri"/>
                <a:cs typeface="Calibri"/>
              </a:rPr>
              <a:t>Task 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5" dirty="0">
                <a:latin typeface="Calibri"/>
                <a:cs typeface="Calibri"/>
              </a:rPr>
              <a:t>f</a:t>
            </a:r>
            <a:r>
              <a:rPr sz="1400" dirty="0">
                <a:latin typeface="Calibri"/>
                <a:cs typeface="Calibri"/>
              </a:rPr>
              <a:t>ini</a:t>
            </a:r>
            <a:r>
              <a:rPr sz="1400" spc="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i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662016" y="6201155"/>
            <a:ext cx="5308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Service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4849367" y="5721096"/>
            <a:ext cx="2231390" cy="487680"/>
            <a:chOff x="4849367" y="5721096"/>
            <a:chExt cx="2231390" cy="487680"/>
          </a:xfrm>
        </p:grpSpPr>
        <p:pic>
          <p:nvPicPr>
            <p:cNvPr id="87" name="object 8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608063" y="5736336"/>
              <a:ext cx="472440" cy="472439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654039" y="5727192"/>
              <a:ext cx="472439" cy="472440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849367" y="5721096"/>
              <a:ext cx="472439" cy="472439"/>
            </a:xfrm>
            <a:prstGeom prst="rect">
              <a:avLst/>
            </a:prstGeom>
          </p:spPr>
        </p:pic>
      </p:grpSp>
      <p:sp>
        <p:nvSpPr>
          <p:cNvPr id="90" name="object 90"/>
          <p:cNvSpPr txBox="1"/>
          <p:nvPr/>
        </p:nvSpPr>
        <p:spPr>
          <a:xfrm>
            <a:off x="9500678" y="6182867"/>
            <a:ext cx="735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spc="-15" dirty="0">
                <a:latin typeface="Calibri"/>
                <a:cs typeface="Calibri"/>
              </a:rPr>
              <a:t>nt</a:t>
            </a:r>
            <a:r>
              <a:rPr sz="1400" dirty="0">
                <a:latin typeface="Calibri"/>
                <a:cs typeface="Calibri"/>
              </a:rPr>
              <a:t>ainer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8649348" y="6173723"/>
            <a:ext cx="5435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Service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7848600" y="5693664"/>
            <a:ext cx="2234565" cy="487680"/>
            <a:chOff x="7848600" y="5693664"/>
            <a:chExt cx="2234565" cy="487680"/>
          </a:xfrm>
        </p:grpSpPr>
        <p:pic>
          <p:nvPicPr>
            <p:cNvPr id="93" name="object 9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9610344" y="5708904"/>
              <a:ext cx="472440" cy="472440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653272" y="5699760"/>
              <a:ext cx="472440" cy="472439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848600" y="5693664"/>
              <a:ext cx="475488" cy="472440"/>
            </a:xfrm>
            <a:prstGeom prst="rect">
              <a:avLst/>
            </a:prstGeom>
          </p:spPr>
        </p:pic>
      </p:grpSp>
      <p:sp>
        <p:nvSpPr>
          <p:cNvPr id="96" name="object 96"/>
          <p:cNvSpPr txBox="1"/>
          <p:nvPr/>
        </p:nvSpPr>
        <p:spPr>
          <a:xfrm>
            <a:off x="7920043" y="6137148"/>
            <a:ext cx="3352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ask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7717034" y="6353555"/>
            <a:ext cx="7410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Definition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5526023" y="2639567"/>
            <a:ext cx="3130550" cy="1475740"/>
            <a:chOff x="5526023" y="2639567"/>
            <a:chExt cx="3130550" cy="1475740"/>
          </a:xfrm>
        </p:grpSpPr>
        <p:pic>
          <p:nvPicPr>
            <p:cNvPr id="99" name="object 99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815072" y="2639567"/>
              <a:ext cx="841248" cy="841248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236207" y="3264407"/>
              <a:ext cx="853439" cy="850391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526023" y="2968751"/>
              <a:ext cx="880872" cy="874776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5600906" y="3055866"/>
              <a:ext cx="638175" cy="634365"/>
            </a:xfrm>
            <a:custGeom>
              <a:avLst/>
              <a:gdLst/>
              <a:ahLst/>
              <a:cxnLst/>
              <a:rect l="l" t="t" r="r" b="b"/>
              <a:pathLst>
                <a:path w="638175" h="634364">
                  <a:moveTo>
                    <a:pt x="531091" y="579982"/>
                  </a:moveTo>
                  <a:lnTo>
                    <a:pt x="524158" y="584056"/>
                  </a:lnTo>
                  <a:lnTo>
                    <a:pt x="520632" y="597634"/>
                  </a:lnTo>
                  <a:lnTo>
                    <a:pt x="524706" y="604565"/>
                  </a:lnTo>
                  <a:lnTo>
                    <a:pt x="637951" y="633978"/>
                  </a:lnTo>
                  <a:lnTo>
                    <a:pt x="635617" y="625224"/>
                  </a:lnTo>
                  <a:lnTo>
                    <a:pt x="611122" y="625224"/>
                  </a:lnTo>
                  <a:lnTo>
                    <a:pt x="577797" y="592113"/>
                  </a:lnTo>
                  <a:lnTo>
                    <a:pt x="531091" y="579982"/>
                  </a:lnTo>
                  <a:close/>
                </a:path>
                <a:path w="638175" h="634364">
                  <a:moveTo>
                    <a:pt x="577797" y="592113"/>
                  </a:moveTo>
                  <a:lnTo>
                    <a:pt x="611122" y="625224"/>
                  </a:lnTo>
                  <a:lnTo>
                    <a:pt x="616825" y="619485"/>
                  </a:lnTo>
                  <a:lnTo>
                    <a:pt x="607800" y="619485"/>
                  </a:lnTo>
                  <a:lnTo>
                    <a:pt x="602192" y="598448"/>
                  </a:lnTo>
                  <a:lnTo>
                    <a:pt x="577797" y="592113"/>
                  </a:lnTo>
                  <a:close/>
                </a:path>
                <a:path w="638175" h="634364">
                  <a:moveTo>
                    <a:pt x="600853" y="516896"/>
                  </a:moveTo>
                  <a:lnTo>
                    <a:pt x="587298" y="520509"/>
                  </a:lnTo>
                  <a:lnTo>
                    <a:pt x="583269" y="527467"/>
                  </a:lnTo>
                  <a:lnTo>
                    <a:pt x="595699" y="574094"/>
                  </a:lnTo>
                  <a:lnTo>
                    <a:pt x="629025" y="607207"/>
                  </a:lnTo>
                  <a:lnTo>
                    <a:pt x="611122" y="625224"/>
                  </a:lnTo>
                  <a:lnTo>
                    <a:pt x="635617" y="625224"/>
                  </a:lnTo>
                  <a:lnTo>
                    <a:pt x="607811" y="520924"/>
                  </a:lnTo>
                  <a:lnTo>
                    <a:pt x="600853" y="516896"/>
                  </a:lnTo>
                  <a:close/>
                </a:path>
                <a:path w="638175" h="634364">
                  <a:moveTo>
                    <a:pt x="602192" y="598448"/>
                  </a:moveTo>
                  <a:lnTo>
                    <a:pt x="607800" y="619485"/>
                  </a:lnTo>
                  <a:lnTo>
                    <a:pt x="623263" y="603921"/>
                  </a:lnTo>
                  <a:lnTo>
                    <a:pt x="602192" y="598448"/>
                  </a:lnTo>
                  <a:close/>
                </a:path>
                <a:path w="638175" h="634364">
                  <a:moveTo>
                    <a:pt x="595699" y="574094"/>
                  </a:moveTo>
                  <a:lnTo>
                    <a:pt x="602192" y="598448"/>
                  </a:lnTo>
                  <a:lnTo>
                    <a:pt x="623263" y="603921"/>
                  </a:lnTo>
                  <a:lnTo>
                    <a:pt x="607800" y="619485"/>
                  </a:lnTo>
                  <a:lnTo>
                    <a:pt x="616825" y="619485"/>
                  </a:lnTo>
                  <a:lnTo>
                    <a:pt x="629025" y="607207"/>
                  </a:lnTo>
                  <a:lnTo>
                    <a:pt x="595699" y="574094"/>
                  </a:lnTo>
                  <a:close/>
                </a:path>
                <a:path w="638175" h="634364">
                  <a:moveTo>
                    <a:pt x="17903" y="0"/>
                  </a:moveTo>
                  <a:lnTo>
                    <a:pt x="0" y="18018"/>
                  </a:lnTo>
                  <a:lnTo>
                    <a:pt x="577797" y="592113"/>
                  </a:lnTo>
                  <a:lnTo>
                    <a:pt x="602192" y="598448"/>
                  </a:lnTo>
                  <a:lnTo>
                    <a:pt x="595699" y="574094"/>
                  </a:lnTo>
                  <a:lnTo>
                    <a:pt x="179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6511807" y="4078223"/>
            <a:ext cx="35941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25" dirty="0">
                <a:latin typeface="Calibri"/>
                <a:cs typeface="Calibri"/>
              </a:rPr>
              <a:t>E</a:t>
            </a:r>
            <a:r>
              <a:rPr sz="1700" spc="-10" dirty="0">
                <a:latin typeface="Calibri"/>
                <a:cs typeface="Calibri"/>
              </a:rPr>
              <a:t>C</a:t>
            </a:r>
            <a:r>
              <a:rPr sz="1700" dirty="0">
                <a:latin typeface="Calibri"/>
                <a:cs typeface="Calibri"/>
              </a:rPr>
              <a:t>R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7004304" y="2859023"/>
            <a:ext cx="978535" cy="881380"/>
            <a:chOff x="7004304" y="2859023"/>
            <a:chExt cx="978535" cy="881380"/>
          </a:xfrm>
        </p:grpSpPr>
        <p:pic>
          <p:nvPicPr>
            <p:cNvPr id="105" name="object 105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004304" y="2859023"/>
              <a:ext cx="978407" cy="880872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7080496" y="3059930"/>
              <a:ext cx="735965" cy="640080"/>
            </a:xfrm>
            <a:custGeom>
              <a:avLst/>
              <a:gdLst/>
              <a:ahLst/>
              <a:cxnLst/>
              <a:rect l="l" t="t" r="r" b="b"/>
              <a:pathLst>
                <a:path w="735965" h="640079">
                  <a:moveTo>
                    <a:pt x="697606" y="32998"/>
                  </a:moveTo>
                  <a:lnTo>
                    <a:pt x="672834" y="37649"/>
                  </a:lnTo>
                  <a:lnTo>
                    <a:pt x="0" y="620273"/>
                  </a:lnTo>
                  <a:lnTo>
                    <a:pt x="16626" y="639474"/>
                  </a:lnTo>
                  <a:lnTo>
                    <a:pt x="689461" y="56851"/>
                  </a:lnTo>
                  <a:lnTo>
                    <a:pt x="697606" y="32998"/>
                  </a:lnTo>
                  <a:close/>
                </a:path>
                <a:path w="735965" h="640079">
                  <a:moveTo>
                    <a:pt x="733359" y="6898"/>
                  </a:moveTo>
                  <a:lnTo>
                    <a:pt x="708347" y="6898"/>
                  </a:lnTo>
                  <a:lnTo>
                    <a:pt x="724974" y="26099"/>
                  </a:lnTo>
                  <a:lnTo>
                    <a:pt x="689461" y="56851"/>
                  </a:lnTo>
                  <a:lnTo>
                    <a:pt x="673868" y="102516"/>
                  </a:lnTo>
                  <a:lnTo>
                    <a:pt x="677411" y="109735"/>
                  </a:lnTo>
                  <a:lnTo>
                    <a:pt x="690686" y="114268"/>
                  </a:lnTo>
                  <a:lnTo>
                    <a:pt x="697905" y="110724"/>
                  </a:lnTo>
                  <a:lnTo>
                    <a:pt x="733359" y="6898"/>
                  </a:lnTo>
                  <a:close/>
                </a:path>
                <a:path w="735965" h="640079">
                  <a:moveTo>
                    <a:pt x="713107" y="12395"/>
                  </a:moveTo>
                  <a:lnTo>
                    <a:pt x="704641" y="12395"/>
                  </a:lnTo>
                  <a:lnTo>
                    <a:pt x="719004" y="28981"/>
                  </a:lnTo>
                  <a:lnTo>
                    <a:pt x="697606" y="32998"/>
                  </a:lnTo>
                  <a:lnTo>
                    <a:pt x="689461" y="56851"/>
                  </a:lnTo>
                  <a:lnTo>
                    <a:pt x="724974" y="26099"/>
                  </a:lnTo>
                  <a:lnTo>
                    <a:pt x="713107" y="12395"/>
                  </a:lnTo>
                  <a:close/>
                </a:path>
                <a:path w="735965" h="640079">
                  <a:moveTo>
                    <a:pt x="735714" y="0"/>
                  </a:moveTo>
                  <a:lnTo>
                    <a:pt x="620721" y="21590"/>
                  </a:lnTo>
                  <a:lnTo>
                    <a:pt x="616182" y="28228"/>
                  </a:lnTo>
                  <a:lnTo>
                    <a:pt x="618770" y="42015"/>
                  </a:lnTo>
                  <a:lnTo>
                    <a:pt x="625408" y="46554"/>
                  </a:lnTo>
                  <a:lnTo>
                    <a:pt x="672834" y="37649"/>
                  </a:lnTo>
                  <a:lnTo>
                    <a:pt x="708347" y="6898"/>
                  </a:lnTo>
                  <a:lnTo>
                    <a:pt x="733359" y="6898"/>
                  </a:lnTo>
                  <a:lnTo>
                    <a:pt x="735714" y="0"/>
                  </a:lnTo>
                  <a:close/>
                </a:path>
                <a:path w="735965" h="640079">
                  <a:moveTo>
                    <a:pt x="708347" y="6898"/>
                  </a:moveTo>
                  <a:lnTo>
                    <a:pt x="672834" y="37649"/>
                  </a:lnTo>
                  <a:lnTo>
                    <a:pt x="697606" y="32998"/>
                  </a:lnTo>
                  <a:lnTo>
                    <a:pt x="704641" y="12395"/>
                  </a:lnTo>
                  <a:lnTo>
                    <a:pt x="713107" y="12395"/>
                  </a:lnTo>
                  <a:lnTo>
                    <a:pt x="708347" y="6898"/>
                  </a:lnTo>
                  <a:close/>
                </a:path>
                <a:path w="735965" h="640079">
                  <a:moveTo>
                    <a:pt x="704641" y="12395"/>
                  </a:moveTo>
                  <a:lnTo>
                    <a:pt x="697606" y="32998"/>
                  </a:lnTo>
                  <a:lnTo>
                    <a:pt x="719004" y="28981"/>
                  </a:lnTo>
                  <a:lnTo>
                    <a:pt x="704641" y="123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3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108" name="object 10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7489" y="2902203"/>
            <a:ext cx="7002780" cy="316230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 marR="5080" algn="ctr">
              <a:lnSpc>
                <a:spcPct val="97000"/>
              </a:lnSpc>
              <a:spcBef>
                <a:spcPts val="350"/>
              </a:spcBef>
            </a:pPr>
            <a:r>
              <a:rPr spc="-105" dirty="0"/>
              <a:t>AWS</a:t>
            </a:r>
            <a:r>
              <a:rPr spc="-20" dirty="0"/>
              <a:t> </a:t>
            </a:r>
            <a:r>
              <a:rPr spc="-85" dirty="0"/>
              <a:t>Fargate</a:t>
            </a:r>
            <a:r>
              <a:rPr spc="-2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spc="-40" dirty="0"/>
              <a:t>ECS </a:t>
            </a:r>
            <a:r>
              <a:rPr spc="-1570" dirty="0"/>
              <a:t> </a:t>
            </a:r>
            <a:r>
              <a:rPr spc="-20" dirty="0">
                <a:solidFill>
                  <a:srgbClr val="00B050"/>
                </a:solidFill>
              </a:rPr>
              <a:t>What</a:t>
            </a:r>
            <a:r>
              <a:rPr spc="-5" dirty="0">
                <a:solidFill>
                  <a:srgbClr val="00B050"/>
                </a:solidFill>
              </a:rPr>
              <a:t> </a:t>
            </a:r>
            <a:r>
              <a:rPr spc="-30" dirty="0">
                <a:solidFill>
                  <a:srgbClr val="00B050"/>
                </a:solidFill>
              </a:rPr>
              <a:t>are </a:t>
            </a:r>
            <a:r>
              <a:rPr spc="-25" dirty="0">
                <a:solidFill>
                  <a:srgbClr val="00B050"/>
                </a:solidFill>
              </a:rPr>
              <a:t> </a:t>
            </a:r>
            <a:r>
              <a:rPr spc="-10" dirty="0">
                <a:solidFill>
                  <a:srgbClr val="00B050"/>
                </a:solidFill>
              </a:rPr>
              <a:t>Microservices?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04447" y="2481072"/>
            <a:ext cx="3078480" cy="308152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352" y="2575560"/>
            <a:ext cx="3078480" cy="307848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3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2867" y="1786635"/>
            <a:ext cx="11844020" cy="38474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86385" marR="5080" indent="-274320">
              <a:lnSpc>
                <a:spcPct val="89400"/>
              </a:lnSpc>
              <a:spcBef>
                <a:spcPts val="530"/>
              </a:spcBef>
              <a:buFont typeface="Arial MT"/>
              <a:buChar char="•"/>
              <a:tabLst>
                <a:tab pos="287020" algn="l"/>
              </a:tabLst>
            </a:pPr>
            <a:r>
              <a:rPr sz="3400" spc="-10" dirty="0">
                <a:solidFill>
                  <a:srgbClr val="0070C0"/>
                </a:solidFill>
                <a:latin typeface="Calibri"/>
                <a:cs typeface="Calibri"/>
              </a:rPr>
              <a:t>Microservices </a:t>
            </a:r>
            <a:r>
              <a:rPr sz="3400" dirty="0">
                <a:latin typeface="Calibri"/>
                <a:cs typeface="Calibri"/>
              </a:rPr>
              <a:t>- </a:t>
            </a:r>
            <a:r>
              <a:rPr sz="3400" spc="-5" dirty="0">
                <a:latin typeface="Calibri"/>
                <a:cs typeface="Calibri"/>
              </a:rPr>
              <a:t>also </a:t>
            </a:r>
            <a:r>
              <a:rPr sz="3400" spc="-10" dirty="0">
                <a:latin typeface="Calibri"/>
                <a:cs typeface="Calibri"/>
              </a:rPr>
              <a:t>known </a:t>
            </a:r>
            <a:r>
              <a:rPr sz="3400" spc="-5" dirty="0">
                <a:latin typeface="Calibri"/>
                <a:cs typeface="Calibri"/>
              </a:rPr>
              <a:t>as the </a:t>
            </a:r>
            <a:r>
              <a:rPr sz="3400" spc="-10" dirty="0">
                <a:solidFill>
                  <a:srgbClr val="0070C0"/>
                </a:solidFill>
                <a:latin typeface="Calibri"/>
                <a:cs typeface="Calibri"/>
              </a:rPr>
              <a:t>microservice </a:t>
            </a:r>
            <a:r>
              <a:rPr sz="3400" spc="-15" dirty="0">
                <a:solidFill>
                  <a:srgbClr val="0070C0"/>
                </a:solidFill>
                <a:latin typeface="Calibri"/>
                <a:cs typeface="Calibri"/>
              </a:rPr>
              <a:t>architecture </a:t>
            </a:r>
            <a:r>
              <a:rPr sz="3400" dirty="0">
                <a:latin typeface="Calibri"/>
                <a:cs typeface="Calibri"/>
              </a:rPr>
              <a:t>- </a:t>
            </a:r>
            <a:r>
              <a:rPr sz="3400" spc="-5" dirty="0">
                <a:latin typeface="Calibri"/>
                <a:cs typeface="Calibri"/>
              </a:rPr>
              <a:t>is an </a:t>
            </a:r>
            <a:r>
              <a:rPr sz="3400" spc="-755" dirty="0">
                <a:latin typeface="Calibri"/>
                <a:cs typeface="Calibri"/>
              </a:rPr>
              <a:t> </a:t>
            </a:r>
            <a:r>
              <a:rPr sz="3400" spc="-15" dirty="0">
                <a:latin typeface="Calibri"/>
                <a:cs typeface="Calibri"/>
              </a:rPr>
              <a:t>architectural style </a:t>
            </a:r>
            <a:r>
              <a:rPr sz="3400" spc="-10" dirty="0">
                <a:latin typeface="Calibri"/>
                <a:cs typeface="Calibri"/>
              </a:rPr>
              <a:t>that</a:t>
            </a:r>
            <a:r>
              <a:rPr sz="3400" spc="-5" dirty="0">
                <a:latin typeface="Calibri"/>
                <a:cs typeface="Calibri"/>
              </a:rPr>
              <a:t> </a:t>
            </a:r>
            <a:r>
              <a:rPr sz="3400" spc="-15" dirty="0">
                <a:latin typeface="Calibri"/>
                <a:cs typeface="Calibri"/>
              </a:rPr>
              <a:t>structures </a:t>
            </a:r>
            <a:r>
              <a:rPr sz="3400" spc="-5" dirty="0">
                <a:latin typeface="Calibri"/>
                <a:cs typeface="Calibri"/>
              </a:rPr>
              <a:t>an</a:t>
            </a:r>
            <a:r>
              <a:rPr sz="3400" dirty="0">
                <a:latin typeface="Calibri"/>
                <a:cs typeface="Calibri"/>
              </a:rPr>
              <a:t> </a:t>
            </a:r>
            <a:r>
              <a:rPr sz="3400" spc="-15" dirty="0">
                <a:latin typeface="Calibri"/>
                <a:cs typeface="Calibri"/>
              </a:rPr>
              <a:t>application</a:t>
            </a:r>
            <a:r>
              <a:rPr sz="3400" spc="-10" dirty="0">
                <a:latin typeface="Calibri"/>
                <a:cs typeface="Calibri"/>
              </a:rPr>
              <a:t> </a:t>
            </a:r>
            <a:r>
              <a:rPr sz="3400" spc="-5" dirty="0">
                <a:latin typeface="Calibri"/>
                <a:cs typeface="Calibri"/>
              </a:rPr>
              <a:t>as</a:t>
            </a:r>
            <a:r>
              <a:rPr sz="3400" spc="-10" dirty="0">
                <a:latin typeface="Calibri"/>
                <a:cs typeface="Calibri"/>
              </a:rPr>
              <a:t> </a:t>
            </a:r>
            <a:r>
              <a:rPr sz="3400" dirty="0">
                <a:latin typeface="Calibri"/>
                <a:cs typeface="Calibri"/>
              </a:rPr>
              <a:t>a</a:t>
            </a:r>
            <a:r>
              <a:rPr sz="3400" spc="-20" dirty="0"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0070C0"/>
                </a:solidFill>
                <a:latin typeface="Calibri"/>
                <a:cs typeface="Calibri"/>
              </a:rPr>
              <a:t>collection</a:t>
            </a:r>
            <a:r>
              <a:rPr sz="34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0070C0"/>
                </a:solidFill>
                <a:latin typeface="Calibri"/>
                <a:cs typeface="Calibri"/>
              </a:rPr>
              <a:t>of </a:t>
            </a:r>
            <a:r>
              <a:rPr sz="3400" dirty="0">
                <a:solidFill>
                  <a:srgbClr val="0070C0"/>
                </a:solidFill>
                <a:latin typeface="Calibri"/>
                <a:cs typeface="Calibri"/>
              </a:rPr>
              <a:t> services</a:t>
            </a:r>
            <a:r>
              <a:rPr sz="3400" spc="-2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400" spc="-15" dirty="0">
                <a:latin typeface="Calibri"/>
                <a:cs typeface="Calibri"/>
              </a:rPr>
              <a:t>that</a:t>
            </a:r>
            <a:r>
              <a:rPr sz="3400" spc="-10" dirty="0">
                <a:latin typeface="Calibri"/>
                <a:cs typeface="Calibri"/>
              </a:rPr>
              <a:t> </a:t>
            </a:r>
            <a:r>
              <a:rPr sz="3400" spc="-20" dirty="0">
                <a:latin typeface="Calibri"/>
                <a:cs typeface="Calibri"/>
              </a:rPr>
              <a:t>are</a:t>
            </a:r>
            <a:endParaRPr sz="3400">
              <a:latin typeface="Calibri"/>
              <a:cs typeface="Calibri"/>
            </a:endParaRPr>
          </a:p>
          <a:p>
            <a:pPr marL="835660" lvl="1" indent="-274955">
              <a:lnSpc>
                <a:spcPct val="100000"/>
              </a:lnSpc>
              <a:spcBef>
                <a:spcPts val="334"/>
              </a:spcBef>
              <a:buFont typeface="Arial MT"/>
              <a:buChar char="•"/>
              <a:tabLst>
                <a:tab pos="835660" algn="l"/>
              </a:tabLst>
            </a:pPr>
            <a:r>
              <a:rPr sz="2900" spc="-5" dirty="0">
                <a:latin typeface="Calibri"/>
                <a:cs typeface="Calibri"/>
              </a:rPr>
              <a:t>Highly</a:t>
            </a:r>
            <a:r>
              <a:rPr sz="2900" spc="-15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maintainable</a:t>
            </a:r>
            <a:r>
              <a:rPr sz="2900" spc="-25" dirty="0">
                <a:latin typeface="Calibri"/>
                <a:cs typeface="Calibri"/>
              </a:rPr>
              <a:t> </a:t>
            </a:r>
            <a:r>
              <a:rPr sz="2900" spc="-5" dirty="0">
                <a:latin typeface="Calibri"/>
                <a:cs typeface="Calibri"/>
              </a:rPr>
              <a:t>and</a:t>
            </a:r>
            <a:r>
              <a:rPr sz="2900" spc="-15" dirty="0">
                <a:latin typeface="Calibri"/>
                <a:cs typeface="Calibri"/>
              </a:rPr>
              <a:t> testable</a:t>
            </a:r>
            <a:endParaRPr sz="2900">
              <a:latin typeface="Calibri"/>
              <a:cs typeface="Calibri"/>
            </a:endParaRPr>
          </a:p>
          <a:p>
            <a:pPr marL="835660" lvl="1" indent="-27495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835660" algn="l"/>
              </a:tabLst>
            </a:pPr>
            <a:r>
              <a:rPr sz="2900" spc="-5" dirty="0">
                <a:latin typeface="Calibri"/>
                <a:cs typeface="Calibri"/>
              </a:rPr>
              <a:t>Loosely</a:t>
            </a:r>
            <a:r>
              <a:rPr sz="2900" spc="-40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coupled</a:t>
            </a:r>
            <a:endParaRPr sz="2900">
              <a:latin typeface="Calibri"/>
              <a:cs typeface="Calibri"/>
            </a:endParaRPr>
          </a:p>
          <a:p>
            <a:pPr marL="835660" lvl="1" indent="-27495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835660" algn="l"/>
              </a:tabLst>
            </a:pPr>
            <a:r>
              <a:rPr sz="2900" spc="-5" dirty="0">
                <a:latin typeface="Calibri"/>
                <a:cs typeface="Calibri"/>
              </a:rPr>
              <a:t>Independently</a:t>
            </a:r>
            <a:r>
              <a:rPr sz="2900" spc="-40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deployable</a:t>
            </a:r>
            <a:endParaRPr sz="2900">
              <a:latin typeface="Calibri"/>
              <a:cs typeface="Calibri"/>
            </a:endParaRPr>
          </a:p>
          <a:p>
            <a:pPr marL="835660" lvl="1" indent="-27495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835660" algn="l"/>
              </a:tabLst>
            </a:pPr>
            <a:r>
              <a:rPr sz="2900" spc="-25" dirty="0">
                <a:latin typeface="Calibri"/>
                <a:cs typeface="Calibri"/>
              </a:rPr>
              <a:t>Organized</a:t>
            </a:r>
            <a:r>
              <a:rPr sz="2900" spc="-10" dirty="0">
                <a:latin typeface="Calibri"/>
                <a:cs typeface="Calibri"/>
              </a:rPr>
              <a:t> around</a:t>
            </a:r>
            <a:r>
              <a:rPr sz="2900" spc="-5" dirty="0">
                <a:latin typeface="Calibri"/>
                <a:cs typeface="Calibri"/>
              </a:rPr>
              <a:t> business</a:t>
            </a:r>
            <a:r>
              <a:rPr sz="2900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capabilities</a:t>
            </a:r>
            <a:endParaRPr sz="2900">
              <a:latin typeface="Calibri"/>
              <a:cs typeface="Calibri"/>
            </a:endParaRPr>
          </a:p>
          <a:p>
            <a:pPr marL="835660" lvl="1" indent="-27495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835660" algn="l"/>
              </a:tabLst>
            </a:pPr>
            <a:r>
              <a:rPr sz="2900" spc="-5" dirty="0">
                <a:latin typeface="Calibri"/>
                <a:cs typeface="Calibri"/>
              </a:rPr>
              <a:t>Owned</a:t>
            </a:r>
            <a:r>
              <a:rPr sz="2900" spc="-20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by</a:t>
            </a:r>
            <a:r>
              <a:rPr sz="2900" spc="-2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a</a:t>
            </a:r>
            <a:r>
              <a:rPr sz="2900" spc="-20" dirty="0">
                <a:latin typeface="Calibri"/>
                <a:cs typeface="Calibri"/>
              </a:rPr>
              <a:t> </a:t>
            </a:r>
            <a:r>
              <a:rPr sz="2900" spc="-5" dirty="0">
                <a:latin typeface="Calibri"/>
                <a:cs typeface="Calibri"/>
              </a:rPr>
              <a:t>small</a:t>
            </a:r>
            <a:r>
              <a:rPr sz="2900" spc="-20" dirty="0">
                <a:latin typeface="Calibri"/>
                <a:cs typeface="Calibri"/>
              </a:rPr>
              <a:t> </a:t>
            </a:r>
            <a:r>
              <a:rPr sz="2900" spc="-15" dirty="0">
                <a:latin typeface="Calibri"/>
                <a:cs typeface="Calibri"/>
              </a:rPr>
              <a:t>team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3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56429" y="362712"/>
            <a:ext cx="6720205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300" b="0" spc="-20" dirty="0">
                <a:latin typeface="Calibri Light"/>
                <a:cs typeface="Calibri Light"/>
              </a:rPr>
              <a:t>What</a:t>
            </a:r>
            <a:r>
              <a:rPr sz="5300" b="0" spc="-40" dirty="0">
                <a:latin typeface="Calibri Light"/>
                <a:cs typeface="Calibri Light"/>
              </a:rPr>
              <a:t> </a:t>
            </a:r>
            <a:r>
              <a:rPr sz="5300" b="0" spc="-25" dirty="0">
                <a:latin typeface="Calibri Light"/>
                <a:cs typeface="Calibri Light"/>
              </a:rPr>
              <a:t>are</a:t>
            </a:r>
            <a:r>
              <a:rPr sz="5300" b="0" spc="-30" dirty="0">
                <a:latin typeface="Calibri Light"/>
                <a:cs typeface="Calibri Light"/>
              </a:rPr>
              <a:t> </a:t>
            </a:r>
            <a:r>
              <a:rPr sz="5300" b="0" spc="-5" dirty="0">
                <a:latin typeface="Calibri Light"/>
                <a:cs typeface="Calibri Light"/>
              </a:rPr>
              <a:t>Microservices?</a:t>
            </a:r>
            <a:endParaRPr sz="53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2867" y="1748535"/>
            <a:ext cx="12240260" cy="527431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286385" marR="704215" indent="-274320">
              <a:lnSpc>
                <a:spcPts val="3000"/>
              </a:lnSpc>
              <a:spcBef>
                <a:spcPts val="800"/>
              </a:spcBef>
              <a:buFont typeface="Arial MT"/>
              <a:buChar char="•"/>
              <a:tabLst>
                <a:tab pos="287020" algn="l"/>
              </a:tabLst>
            </a:pPr>
            <a:r>
              <a:rPr sz="3100" b="1" spc="-10" dirty="0">
                <a:solidFill>
                  <a:srgbClr val="406F8D"/>
                </a:solidFill>
                <a:latin typeface="Calibri"/>
                <a:cs typeface="Calibri"/>
              </a:rPr>
              <a:t>Developer</a:t>
            </a:r>
            <a:r>
              <a:rPr sz="3100" b="1" dirty="0">
                <a:solidFill>
                  <a:srgbClr val="406F8D"/>
                </a:solidFill>
                <a:latin typeface="Calibri"/>
                <a:cs typeface="Calibri"/>
              </a:rPr>
              <a:t> </a:t>
            </a:r>
            <a:r>
              <a:rPr sz="3100" b="1" spc="-5" dirty="0">
                <a:solidFill>
                  <a:srgbClr val="406F8D"/>
                </a:solidFill>
                <a:latin typeface="Calibri"/>
                <a:cs typeface="Calibri"/>
              </a:rPr>
              <a:t>independence</a:t>
            </a:r>
            <a:r>
              <a:rPr sz="3100" spc="-5" dirty="0">
                <a:solidFill>
                  <a:srgbClr val="406F8D"/>
                </a:solidFill>
                <a:latin typeface="Calibri"/>
                <a:cs typeface="Calibri"/>
              </a:rPr>
              <a:t>: </a:t>
            </a:r>
            <a:r>
              <a:rPr sz="3100" spc="-5" dirty="0">
                <a:latin typeface="Calibri"/>
                <a:cs typeface="Calibri"/>
              </a:rPr>
              <a:t>Small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teams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work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in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parallel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and </a:t>
            </a:r>
            <a:r>
              <a:rPr sz="3100" spc="-10" dirty="0">
                <a:latin typeface="Calibri"/>
                <a:cs typeface="Calibri"/>
              </a:rPr>
              <a:t>can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30" dirty="0">
                <a:latin typeface="Calibri"/>
                <a:cs typeface="Calibri"/>
              </a:rPr>
              <a:t>iterate </a:t>
            </a:r>
            <a:r>
              <a:rPr sz="3100" spc="-685" dirty="0">
                <a:latin typeface="Calibri"/>
                <a:cs typeface="Calibri"/>
              </a:rPr>
              <a:t> </a:t>
            </a:r>
            <a:r>
              <a:rPr sz="3100" spc="-25" dirty="0">
                <a:solidFill>
                  <a:srgbClr val="0070C0"/>
                </a:solidFill>
                <a:latin typeface="Calibri"/>
                <a:cs typeface="Calibri"/>
              </a:rPr>
              <a:t>faster</a:t>
            </a:r>
            <a:r>
              <a:rPr sz="3100" spc="-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than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large</a:t>
            </a:r>
            <a:r>
              <a:rPr sz="3100" spc="-10" dirty="0">
                <a:latin typeface="Calibri"/>
                <a:cs typeface="Calibri"/>
              </a:rPr>
              <a:t> teams.</a:t>
            </a:r>
            <a:endParaRPr sz="3100">
              <a:latin typeface="Calibri"/>
              <a:cs typeface="Calibri"/>
            </a:endParaRPr>
          </a:p>
          <a:p>
            <a:pPr marL="286385" marR="492759" indent="-274320">
              <a:lnSpc>
                <a:spcPts val="3000"/>
              </a:lnSpc>
              <a:spcBef>
                <a:spcPts val="1200"/>
              </a:spcBef>
              <a:buFont typeface="Arial MT"/>
              <a:buChar char="•"/>
              <a:tabLst>
                <a:tab pos="287020" algn="l"/>
              </a:tabLst>
            </a:pPr>
            <a:r>
              <a:rPr sz="3100" b="1" spc="-10" dirty="0">
                <a:solidFill>
                  <a:srgbClr val="406F8D"/>
                </a:solidFill>
                <a:latin typeface="Calibri"/>
                <a:cs typeface="Calibri"/>
              </a:rPr>
              <a:t>Isolation</a:t>
            </a:r>
            <a:r>
              <a:rPr sz="3100" b="1" spc="-5" dirty="0">
                <a:solidFill>
                  <a:srgbClr val="406F8D"/>
                </a:solidFill>
                <a:latin typeface="Calibri"/>
                <a:cs typeface="Calibri"/>
              </a:rPr>
              <a:t> and resilience</a:t>
            </a:r>
            <a:r>
              <a:rPr sz="3100" spc="-5" dirty="0">
                <a:solidFill>
                  <a:srgbClr val="406F8D"/>
                </a:solidFill>
                <a:latin typeface="Calibri"/>
                <a:cs typeface="Calibri"/>
              </a:rPr>
              <a:t>:</a:t>
            </a:r>
            <a:r>
              <a:rPr sz="3100" spc="-10" dirty="0">
                <a:solidFill>
                  <a:srgbClr val="406F8D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If</a:t>
            </a:r>
            <a:r>
              <a:rPr sz="3100" spc="1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a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10" dirty="0">
                <a:solidFill>
                  <a:srgbClr val="0070C0"/>
                </a:solidFill>
                <a:latin typeface="Calibri"/>
                <a:cs typeface="Calibri"/>
              </a:rPr>
              <a:t>component</a:t>
            </a:r>
            <a:r>
              <a:rPr sz="31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0070C0"/>
                </a:solidFill>
                <a:latin typeface="Calibri"/>
                <a:cs typeface="Calibri"/>
              </a:rPr>
              <a:t>dies</a:t>
            </a:r>
            <a:r>
              <a:rPr sz="3100" spc="-5" dirty="0">
                <a:latin typeface="Calibri"/>
                <a:cs typeface="Calibri"/>
              </a:rPr>
              <a:t>,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you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spin up another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while </a:t>
            </a:r>
            <a:r>
              <a:rPr sz="3100" spc="-68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and</a:t>
            </a:r>
            <a:r>
              <a:rPr sz="3100" spc="-1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the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spc="-25" dirty="0">
                <a:latin typeface="Calibri"/>
                <a:cs typeface="Calibri"/>
              </a:rPr>
              <a:t>rest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of </a:t>
            </a:r>
            <a:r>
              <a:rPr sz="3100" spc="-5" dirty="0">
                <a:latin typeface="Calibri"/>
                <a:cs typeface="Calibri"/>
              </a:rPr>
              <a:t>the</a:t>
            </a:r>
            <a:r>
              <a:rPr sz="3100" spc="-10" dirty="0">
                <a:latin typeface="Calibri"/>
                <a:cs typeface="Calibri"/>
              </a:rPr>
              <a:t> application continues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to</a:t>
            </a:r>
            <a:r>
              <a:rPr sz="3100" spc="-5" dirty="0">
                <a:latin typeface="Calibri"/>
                <a:cs typeface="Calibri"/>
              </a:rPr>
              <a:t> function.</a:t>
            </a:r>
            <a:endParaRPr sz="3100">
              <a:latin typeface="Calibri"/>
              <a:cs typeface="Calibri"/>
            </a:endParaRPr>
          </a:p>
          <a:p>
            <a:pPr marL="286385" marR="5080" indent="-274320">
              <a:lnSpc>
                <a:spcPts val="3000"/>
              </a:lnSpc>
              <a:spcBef>
                <a:spcPts val="1105"/>
              </a:spcBef>
              <a:buFont typeface="Arial MT"/>
              <a:buChar char="•"/>
              <a:tabLst>
                <a:tab pos="287020" algn="l"/>
              </a:tabLst>
            </a:pPr>
            <a:r>
              <a:rPr sz="3100" b="1" spc="-5" dirty="0">
                <a:solidFill>
                  <a:srgbClr val="406F8D"/>
                </a:solidFill>
                <a:latin typeface="Calibri"/>
                <a:cs typeface="Calibri"/>
              </a:rPr>
              <a:t>Scalability</a:t>
            </a:r>
            <a:r>
              <a:rPr sz="3100" spc="-5" dirty="0">
                <a:solidFill>
                  <a:srgbClr val="406F8D"/>
                </a:solidFill>
                <a:latin typeface="Calibri"/>
                <a:cs typeface="Calibri"/>
              </a:rPr>
              <a:t>:</a:t>
            </a:r>
            <a:r>
              <a:rPr sz="3100" spc="-10" dirty="0">
                <a:solidFill>
                  <a:srgbClr val="406F8D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Smaller </a:t>
            </a:r>
            <a:r>
              <a:rPr sz="3100" spc="-15" dirty="0">
                <a:latin typeface="Calibri"/>
                <a:cs typeface="Calibri"/>
              </a:rPr>
              <a:t>components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35" dirty="0">
                <a:latin typeface="Calibri"/>
                <a:cs typeface="Calibri"/>
              </a:rPr>
              <a:t>take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up </a:t>
            </a:r>
            <a:r>
              <a:rPr sz="3100" spc="-30" dirty="0">
                <a:latin typeface="Calibri"/>
                <a:cs typeface="Calibri"/>
              </a:rPr>
              <a:t>fewer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resources</a:t>
            </a:r>
            <a:r>
              <a:rPr sz="3100" spc="-5" dirty="0">
                <a:latin typeface="Calibri"/>
                <a:cs typeface="Calibri"/>
              </a:rPr>
              <a:t> and </a:t>
            </a:r>
            <a:r>
              <a:rPr sz="3100" spc="-10" dirty="0">
                <a:latin typeface="Calibri"/>
                <a:cs typeface="Calibri"/>
              </a:rPr>
              <a:t>can</a:t>
            </a:r>
            <a:r>
              <a:rPr sz="3100" spc="-5" dirty="0">
                <a:latin typeface="Calibri"/>
                <a:cs typeface="Calibri"/>
              </a:rPr>
              <a:t> be</a:t>
            </a:r>
            <a:r>
              <a:rPr sz="3100" spc="-10" dirty="0">
                <a:latin typeface="Calibri"/>
                <a:cs typeface="Calibri"/>
              </a:rPr>
              <a:t> scaled </a:t>
            </a:r>
            <a:r>
              <a:rPr sz="3100" spc="-685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to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meet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10" dirty="0">
                <a:solidFill>
                  <a:srgbClr val="0070C0"/>
                </a:solidFill>
                <a:latin typeface="Calibri"/>
                <a:cs typeface="Calibri"/>
              </a:rPr>
              <a:t>increasing</a:t>
            </a:r>
            <a:r>
              <a:rPr sz="31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0070C0"/>
                </a:solidFill>
                <a:latin typeface="Calibri"/>
                <a:cs typeface="Calibri"/>
              </a:rPr>
              <a:t>demand </a:t>
            </a:r>
            <a:r>
              <a:rPr sz="3100" dirty="0">
                <a:latin typeface="Calibri"/>
                <a:cs typeface="Calibri"/>
              </a:rPr>
              <a:t>of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that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component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45" dirty="0">
                <a:latin typeface="Calibri"/>
                <a:cs typeface="Calibri"/>
              </a:rPr>
              <a:t>only.</a:t>
            </a:r>
            <a:endParaRPr sz="3100">
              <a:latin typeface="Calibri"/>
              <a:cs typeface="Calibri"/>
            </a:endParaRPr>
          </a:p>
          <a:p>
            <a:pPr marL="286385" marR="928369" indent="-274320">
              <a:lnSpc>
                <a:spcPct val="79400"/>
              </a:lnSpc>
              <a:spcBef>
                <a:spcPts val="1265"/>
              </a:spcBef>
              <a:buFont typeface="Arial MT"/>
              <a:buChar char="•"/>
              <a:tabLst>
                <a:tab pos="287020" algn="l"/>
              </a:tabLst>
            </a:pPr>
            <a:r>
              <a:rPr sz="3100" b="1" spc="-15" dirty="0">
                <a:solidFill>
                  <a:srgbClr val="406F8D"/>
                </a:solidFill>
                <a:latin typeface="Calibri"/>
                <a:cs typeface="Calibri"/>
              </a:rPr>
              <a:t>Lifecycle</a:t>
            </a:r>
            <a:r>
              <a:rPr sz="3100" b="1" dirty="0">
                <a:solidFill>
                  <a:srgbClr val="406F8D"/>
                </a:solidFill>
                <a:latin typeface="Calibri"/>
                <a:cs typeface="Calibri"/>
              </a:rPr>
              <a:t> </a:t>
            </a:r>
            <a:r>
              <a:rPr sz="3100" b="1" spc="-10" dirty="0">
                <a:solidFill>
                  <a:srgbClr val="406F8D"/>
                </a:solidFill>
                <a:latin typeface="Calibri"/>
                <a:cs typeface="Calibri"/>
              </a:rPr>
              <a:t>automation</a:t>
            </a:r>
            <a:r>
              <a:rPr sz="3100" spc="-10" dirty="0">
                <a:solidFill>
                  <a:srgbClr val="406F8D"/>
                </a:solidFill>
                <a:latin typeface="Calibri"/>
                <a:cs typeface="Calibri"/>
              </a:rPr>
              <a:t>: </a:t>
            </a:r>
            <a:r>
              <a:rPr sz="3100" spc="-5" dirty="0">
                <a:latin typeface="Calibri"/>
                <a:cs typeface="Calibri"/>
              </a:rPr>
              <a:t>Individual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components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are</a:t>
            </a:r>
            <a:r>
              <a:rPr sz="3100" spc="-5" dirty="0">
                <a:latin typeface="Calibri"/>
                <a:cs typeface="Calibri"/>
              </a:rPr>
              <a:t> easier </a:t>
            </a:r>
            <a:r>
              <a:rPr sz="3100" spc="-20" dirty="0">
                <a:latin typeface="Calibri"/>
                <a:cs typeface="Calibri"/>
              </a:rPr>
              <a:t>to</a:t>
            </a:r>
            <a:r>
              <a:rPr sz="3100" dirty="0">
                <a:latin typeface="Calibri"/>
                <a:cs typeface="Calibri"/>
              </a:rPr>
              <a:t> fit </a:t>
            </a:r>
            <a:r>
              <a:rPr sz="3100" spc="-20" dirty="0">
                <a:latin typeface="Calibri"/>
                <a:cs typeface="Calibri"/>
              </a:rPr>
              <a:t>into </a:t>
            </a:r>
            <a:r>
              <a:rPr sz="3100" spc="-15" dirty="0">
                <a:latin typeface="Calibri"/>
                <a:cs typeface="Calibri"/>
              </a:rPr>
              <a:t> </a:t>
            </a:r>
            <a:r>
              <a:rPr sz="3100" spc="-10" dirty="0">
                <a:solidFill>
                  <a:srgbClr val="0070C0"/>
                </a:solidFill>
                <a:latin typeface="Calibri"/>
                <a:cs typeface="Calibri"/>
              </a:rPr>
              <a:t>continuous</a:t>
            </a:r>
            <a:r>
              <a:rPr sz="31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0070C0"/>
                </a:solidFill>
                <a:latin typeface="Calibri"/>
                <a:cs typeface="Calibri"/>
              </a:rPr>
              <a:t>delivery pipelines</a:t>
            </a:r>
            <a:r>
              <a:rPr sz="3100" spc="-2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and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complex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deployment</a:t>
            </a:r>
            <a:r>
              <a:rPr sz="3100" spc="-5" dirty="0">
                <a:latin typeface="Calibri"/>
                <a:cs typeface="Calibri"/>
              </a:rPr>
              <a:t> scenarios not </a:t>
            </a:r>
            <a:r>
              <a:rPr sz="3100" spc="-68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possible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with monoliths.</a:t>
            </a:r>
            <a:endParaRPr sz="3100">
              <a:latin typeface="Calibri"/>
              <a:cs typeface="Calibri"/>
            </a:endParaRPr>
          </a:p>
          <a:p>
            <a:pPr marL="286385" marR="135890" indent="-274320">
              <a:lnSpc>
                <a:spcPts val="3000"/>
              </a:lnSpc>
              <a:spcBef>
                <a:spcPts val="1180"/>
              </a:spcBef>
              <a:buFont typeface="Arial MT"/>
              <a:buChar char="•"/>
              <a:tabLst>
                <a:tab pos="287020" algn="l"/>
              </a:tabLst>
            </a:pPr>
            <a:r>
              <a:rPr sz="3100" b="1" spc="-10" dirty="0">
                <a:solidFill>
                  <a:srgbClr val="406F8D"/>
                </a:solidFill>
                <a:latin typeface="Calibri"/>
                <a:cs typeface="Calibri"/>
              </a:rPr>
              <a:t>Relationship</a:t>
            </a:r>
            <a:r>
              <a:rPr sz="3100" b="1" spc="-5" dirty="0">
                <a:solidFill>
                  <a:srgbClr val="406F8D"/>
                </a:solidFill>
                <a:latin typeface="Calibri"/>
                <a:cs typeface="Calibri"/>
              </a:rPr>
              <a:t> </a:t>
            </a:r>
            <a:r>
              <a:rPr sz="3100" b="1" spc="-20" dirty="0">
                <a:solidFill>
                  <a:srgbClr val="406F8D"/>
                </a:solidFill>
                <a:latin typeface="Calibri"/>
                <a:cs typeface="Calibri"/>
              </a:rPr>
              <a:t>to</a:t>
            </a:r>
            <a:r>
              <a:rPr sz="3100" b="1" dirty="0">
                <a:solidFill>
                  <a:srgbClr val="406F8D"/>
                </a:solidFill>
                <a:latin typeface="Calibri"/>
                <a:cs typeface="Calibri"/>
              </a:rPr>
              <a:t> </a:t>
            </a:r>
            <a:r>
              <a:rPr sz="3100" b="1" spc="-5" dirty="0">
                <a:solidFill>
                  <a:srgbClr val="406F8D"/>
                </a:solidFill>
                <a:latin typeface="Calibri"/>
                <a:cs typeface="Calibri"/>
              </a:rPr>
              <a:t>the</a:t>
            </a:r>
            <a:r>
              <a:rPr sz="3100" b="1" dirty="0">
                <a:solidFill>
                  <a:srgbClr val="406F8D"/>
                </a:solidFill>
                <a:latin typeface="Calibri"/>
                <a:cs typeface="Calibri"/>
              </a:rPr>
              <a:t> </a:t>
            </a:r>
            <a:r>
              <a:rPr sz="3100" b="1" spc="-5" dirty="0">
                <a:solidFill>
                  <a:srgbClr val="406F8D"/>
                </a:solidFill>
                <a:latin typeface="Calibri"/>
                <a:cs typeface="Calibri"/>
              </a:rPr>
              <a:t>business</a:t>
            </a:r>
            <a:r>
              <a:rPr sz="3100" spc="-5" dirty="0">
                <a:solidFill>
                  <a:srgbClr val="406F8D"/>
                </a:solidFill>
                <a:latin typeface="Calibri"/>
                <a:cs typeface="Calibri"/>
              </a:rPr>
              <a:t>: </a:t>
            </a:r>
            <a:r>
              <a:rPr sz="3100" spc="-5" dirty="0">
                <a:latin typeface="Calibri"/>
                <a:cs typeface="Calibri"/>
              </a:rPr>
              <a:t>Microservice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architectures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are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split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along 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business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domain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boundaries,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10" dirty="0">
                <a:solidFill>
                  <a:srgbClr val="0070C0"/>
                </a:solidFill>
                <a:latin typeface="Calibri"/>
                <a:cs typeface="Calibri"/>
              </a:rPr>
              <a:t>increasing</a:t>
            </a:r>
            <a:r>
              <a:rPr sz="3100" spc="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100" spc="-10" dirty="0">
                <a:solidFill>
                  <a:srgbClr val="0070C0"/>
                </a:solidFill>
                <a:latin typeface="Calibri"/>
                <a:cs typeface="Calibri"/>
              </a:rPr>
              <a:t>independence</a:t>
            </a:r>
            <a:r>
              <a:rPr sz="3100" spc="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and </a:t>
            </a:r>
            <a:r>
              <a:rPr sz="3100" spc="-15" dirty="0">
                <a:latin typeface="Calibri"/>
                <a:cs typeface="Calibri"/>
              </a:rPr>
              <a:t>understanding </a:t>
            </a:r>
            <a:r>
              <a:rPr sz="3100" spc="-685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across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the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organization.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3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80890" y="362712"/>
            <a:ext cx="646811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300" b="0" spc="-10" dirty="0">
                <a:latin typeface="Calibri Light"/>
                <a:cs typeface="Calibri Light"/>
              </a:rPr>
              <a:t>Microservices </a:t>
            </a:r>
            <a:r>
              <a:rPr sz="5300" b="0" dirty="0">
                <a:latin typeface="Calibri Light"/>
                <a:cs typeface="Calibri Light"/>
              </a:rPr>
              <a:t>-</a:t>
            </a:r>
            <a:r>
              <a:rPr sz="5300" b="0" spc="-20" dirty="0">
                <a:latin typeface="Calibri Light"/>
                <a:cs typeface="Calibri Light"/>
              </a:rPr>
              <a:t> </a:t>
            </a:r>
            <a:r>
              <a:rPr sz="5300" b="0" spc="-10" dirty="0">
                <a:latin typeface="Calibri Light"/>
                <a:cs typeface="Calibri Light"/>
              </a:rPr>
              <a:t>Benefits</a:t>
            </a:r>
            <a:endParaRPr sz="53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3753" y="517652"/>
            <a:ext cx="11463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0" dirty="0">
                <a:latin typeface="Calibri Light"/>
                <a:cs typeface="Calibri Light"/>
              </a:rPr>
              <a:t>Microservices</a:t>
            </a:r>
            <a:r>
              <a:rPr sz="3600" b="0" spc="-5" dirty="0">
                <a:latin typeface="Calibri Light"/>
                <a:cs typeface="Calibri Light"/>
              </a:rPr>
              <a:t> </a:t>
            </a:r>
            <a:r>
              <a:rPr sz="3600" b="0" spc="-10" dirty="0">
                <a:latin typeface="Calibri Light"/>
                <a:cs typeface="Calibri Light"/>
              </a:rPr>
              <a:t>Deployment</a:t>
            </a:r>
            <a:r>
              <a:rPr sz="3600" b="0" spc="5" dirty="0">
                <a:latin typeface="Calibri Light"/>
                <a:cs typeface="Calibri Light"/>
              </a:rPr>
              <a:t> </a:t>
            </a:r>
            <a:r>
              <a:rPr sz="3600" b="0" spc="-5" dirty="0">
                <a:latin typeface="Calibri Light"/>
                <a:cs typeface="Calibri Light"/>
              </a:rPr>
              <a:t>on</a:t>
            </a:r>
            <a:r>
              <a:rPr sz="3600" b="0" spc="5" dirty="0">
                <a:latin typeface="Calibri Light"/>
                <a:cs typeface="Calibri Light"/>
              </a:rPr>
              <a:t> </a:t>
            </a:r>
            <a:r>
              <a:rPr sz="3600" b="0" spc="-55" dirty="0">
                <a:latin typeface="Calibri Light"/>
                <a:cs typeface="Calibri Light"/>
              </a:rPr>
              <a:t>AWS</a:t>
            </a:r>
            <a:r>
              <a:rPr sz="3600" b="0" spc="-5" dirty="0">
                <a:latin typeface="Calibri Light"/>
                <a:cs typeface="Calibri Light"/>
              </a:rPr>
              <a:t> </a:t>
            </a:r>
            <a:r>
              <a:rPr sz="3600" b="0" spc="-15" dirty="0">
                <a:latin typeface="Calibri Light"/>
                <a:cs typeface="Calibri Light"/>
              </a:rPr>
              <a:t>ECS</a:t>
            </a:r>
            <a:r>
              <a:rPr sz="3600" b="0" spc="-5" dirty="0">
                <a:latin typeface="Calibri Light"/>
                <a:cs typeface="Calibri Light"/>
              </a:rPr>
              <a:t> </a:t>
            </a:r>
            <a:r>
              <a:rPr sz="3600" b="0" dirty="0">
                <a:latin typeface="Calibri Light"/>
                <a:cs typeface="Calibri Light"/>
              </a:rPr>
              <a:t>–</a:t>
            </a:r>
            <a:r>
              <a:rPr sz="3600" b="0" spc="-5" dirty="0">
                <a:latin typeface="Calibri Light"/>
                <a:cs typeface="Calibri Light"/>
              </a:rPr>
              <a:t> </a:t>
            </a:r>
            <a:r>
              <a:rPr sz="3600" b="0" dirty="0">
                <a:solidFill>
                  <a:srgbClr val="00B050"/>
                </a:solidFill>
                <a:latin typeface="Calibri Light"/>
                <a:cs typeface="Calibri Light"/>
              </a:rPr>
              <a:t>No Service</a:t>
            </a:r>
            <a:r>
              <a:rPr sz="3600" b="0" spc="-5" dirty="0">
                <a:solidFill>
                  <a:srgbClr val="00B050"/>
                </a:solidFill>
                <a:latin typeface="Calibri Light"/>
                <a:cs typeface="Calibri Light"/>
              </a:rPr>
              <a:t> </a:t>
            </a:r>
            <a:r>
              <a:rPr sz="3600" b="0" spc="-15" dirty="0">
                <a:solidFill>
                  <a:srgbClr val="00B050"/>
                </a:solidFill>
                <a:latin typeface="Calibri Light"/>
                <a:cs typeface="Calibri Light"/>
              </a:rPr>
              <a:t>Discovery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38128" y="1569081"/>
            <a:ext cx="9967595" cy="5774055"/>
          </a:xfrm>
          <a:custGeom>
            <a:avLst/>
            <a:gdLst/>
            <a:ahLst/>
            <a:cxnLst/>
            <a:rect l="l" t="t" r="r" b="b"/>
            <a:pathLst>
              <a:path w="9967595" h="5774055">
                <a:moveTo>
                  <a:pt x="0" y="0"/>
                </a:moveTo>
                <a:lnTo>
                  <a:pt x="9967064" y="0"/>
                </a:lnTo>
                <a:lnTo>
                  <a:pt x="9967064" y="5773828"/>
                </a:lnTo>
                <a:lnTo>
                  <a:pt x="0" y="577382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79908" y="1635252"/>
            <a:ext cx="11557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Calibri"/>
                <a:cs typeface="Calibri"/>
              </a:rPr>
              <a:t>AWS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Cloud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935223" y="1569719"/>
            <a:ext cx="7486650" cy="5261610"/>
            <a:chOff x="2935223" y="1569719"/>
            <a:chExt cx="7486650" cy="52616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35223" y="1569719"/>
              <a:ext cx="582168" cy="58216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730210" y="5038783"/>
              <a:ext cx="2685415" cy="1786255"/>
            </a:xfrm>
            <a:custGeom>
              <a:avLst/>
              <a:gdLst/>
              <a:ahLst/>
              <a:cxnLst/>
              <a:rect l="l" t="t" r="r" b="b"/>
              <a:pathLst>
                <a:path w="2685415" h="1786254">
                  <a:moveTo>
                    <a:pt x="0" y="0"/>
                  </a:moveTo>
                  <a:lnTo>
                    <a:pt x="2684800" y="0"/>
                  </a:lnTo>
                  <a:lnTo>
                    <a:pt x="2684800" y="1785650"/>
                  </a:lnTo>
                  <a:lnTo>
                    <a:pt x="0" y="178565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D866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220747" y="5105908"/>
            <a:ext cx="163448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D86613"/>
                </a:solidFill>
                <a:latin typeface="Calibri"/>
                <a:cs typeface="Calibri"/>
              </a:rPr>
              <a:t>Notification</a:t>
            </a:r>
            <a:r>
              <a:rPr sz="1600" spc="-65" dirty="0">
                <a:solidFill>
                  <a:srgbClr val="D8661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86613"/>
                </a:solidFill>
                <a:latin typeface="Calibri"/>
                <a:cs typeface="Calibri"/>
              </a:rPr>
              <a:t>Service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07211" y="2030506"/>
            <a:ext cx="2685415" cy="1786255"/>
          </a:xfrm>
          <a:custGeom>
            <a:avLst/>
            <a:gdLst/>
            <a:ahLst/>
            <a:cxnLst/>
            <a:rect l="l" t="t" r="r" b="b"/>
            <a:pathLst>
              <a:path w="2685415" h="1786254">
                <a:moveTo>
                  <a:pt x="0" y="0"/>
                </a:moveTo>
                <a:lnTo>
                  <a:pt x="2684800" y="0"/>
                </a:lnTo>
                <a:lnTo>
                  <a:pt x="2684800" y="1785650"/>
                </a:lnTo>
                <a:lnTo>
                  <a:pt x="0" y="178565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D866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251711" y="2097532"/>
            <a:ext cx="160464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45720">
              <a:lnSpc>
                <a:spcPts val="1900"/>
              </a:lnSpc>
              <a:spcBef>
                <a:spcPts val="180"/>
              </a:spcBef>
            </a:pPr>
            <a:r>
              <a:rPr sz="1600" spc="-5" dirty="0">
                <a:solidFill>
                  <a:srgbClr val="D86613"/>
                </a:solidFill>
                <a:latin typeface="Calibri"/>
                <a:cs typeface="Calibri"/>
              </a:rPr>
              <a:t>User</a:t>
            </a:r>
            <a:r>
              <a:rPr sz="1600" spc="-45" dirty="0">
                <a:solidFill>
                  <a:srgbClr val="D86613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D86613"/>
                </a:solidFill>
                <a:latin typeface="Calibri"/>
                <a:cs typeface="Calibri"/>
              </a:rPr>
              <a:t>Management </a:t>
            </a:r>
            <a:r>
              <a:rPr sz="1600" spc="-350" dirty="0">
                <a:solidFill>
                  <a:srgbClr val="D8661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86613"/>
                </a:solidFill>
                <a:latin typeface="Calibri"/>
                <a:cs typeface="Calibri"/>
              </a:rPr>
              <a:t>Service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754111" y="2026920"/>
            <a:ext cx="475615" cy="3441700"/>
            <a:chOff x="7754111" y="2026920"/>
            <a:chExt cx="475615" cy="344170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023" y="2026920"/>
              <a:ext cx="417575" cy="41757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54111" y="5050536"/>
              <a:ext cx="417575" cy="41757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9594594" y="3186684"/>
            <a:ext cx="735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spc="-15" dirty="0">
                <a:latin typeface="Calibri"/>
                <a:cs typeface="Calibri"/>
              </a:rPr>
              <a:t>nt</a:t>
            </a:r>
            <a:r>
              <a:rPr sz="1400" dirty="0">
                <a:latin typeface="Calibri"/>
                <a:cs typeface="Calibri"/>
              </a:rPr>
              <a:t>ainer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74718" y="3186684"/>
            <a:ext cx="74104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202565">
              <a:lnSpc>
                <a:spcPct val="101400"/>
              </a:lnSpc>
              <a:spcBef>
                <a:spcPts val="75"/>
              </a:spcBef>
            </a:pPr>
            <a:r>
              <a:rPr sz="1400" spc="-30" dirty="0">
                <a:latin typeface="Calibri"/>
                <a:cs typeface="Calibri"/>
              </a:rPr>
              <a:t>Task 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5" dirty="0">
                <a:latin typeface="Calibri"/>
                <a:cs typeface="Calibri"/>
              </a:rPr>
              <a:t>f</a:t>
            </a:r>
            <a:r>
              <a:rPr sz="1400" dirty="0">
                <a:latin typeface="Calibri"/>
                <a:cs typeface="Calibri"/>
              </a:rPr>
              <a:t>ini</a:t>
            </a:r>
            <a:r>
              <a:rPr sz="1400" spc="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i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43265" y="3177540"/>
            <a:ext cx="5435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Service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943088" y="2697479"/>
            <a:ext cx="2234565" cy="487680"/>
            <a:chOff x="7943088" y="2697479"/>
            <a:chExt cx="2234565" cy="487680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01783" y="2712719"/>
              <a:ext cx="475487" cy="47243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47760" y="2703575"/>
              <a:ext cx="472440" cy="47243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43088" y="2697479"/>
              <a:ext cx="472440" cy="472439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9500678" y="6182867"/>
            <a:ext cx="735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spc="-15" dirty="0">
                <a:latin typeface="Calibri"/>
                <a:cs typeface="Calibri"/>
              </a:rPr>
              <a:t>nt</a:t>
            </a:r>
            <a:r>
              <a:rPr sz="1400" dirty="0">
                <a:latin typeface="Calibri"/>
                <a:cs typeface="Calibri"/>
              </a:rPr>
              <a:t>ainer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649348" y="6173723"/>
            <a:ext cx="5435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Service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848600" y="5693664"/>
            <a:ext cx="2234565" cy="487680"/>
            <a:chOff x="7848600" y="5693664"/>
            <a:chExt cx="2234565" cy="487680"/>
          </a:xfrm>
        </p:grpSpPr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10344" y="5708904"/>
              <a:ext cx="472440" cy="47244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53272" y="5699760"/>
              <a:ext cx="472440" cy="47243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48600" y="5693664"/>
              <a:ext cx="475488" cy="472440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7717034" y="6137148"/>
            <a:ext cx="74104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202565">
              <a:lnSpc>
                <a:spcPct val="101400"/>
              </a:lnSpc>
              <a:spcBef>
                <a:spcPts val="75"/>
              </a:spcBef>
            </a:pPr>
            <a:r>
              <a:rPr sz="1400" spc="-30" dirty="0">
                <a:latin typeface="Calibri"/>
                <a:cs typeface="Calibri"/>
              </a:rPr>
              <a:t>Task 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5" dirty="0">
                <a:latin typeface="Calibri"/>
                <a:cs typeface="Calibri"/>
              </a:rPr>
              <a:t>f</a:t>
            </a:r>
            <a:r>
              <a:rPr sz="1400" dirty="0">
                <a:latin typeface="Calibri"/>
                <a:cs typeface="Calibri"/>
              </a:rPr>
              <a:t>ini</a:t>
            </a:r>
            <a:r>
              <a:rPr sz="1400" spc="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i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656381" y="3272028"/>
            <a:ext cx="9372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Amazon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RDS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29" name="object 2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746992" y="2572511"/>
            <a:ext cx="713231" cy="713231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11747760" y="6259067"/>
            <a:ext cx="94932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7145" marR="5080" indent="-5080">
              <a:lnSpc>
                <a:spcPct val="101400"/>
              </a:lnSpc>
              <a:spcBef>
                <a:spcPts val="75"/>
              </a:spcBef>
            </a:pPr>
            <a:r>
              <a:rPr sz="1400" spc="-5" dirty="0">
                <a:latin typeface="Calibri"/>
                <a:cs typeface="Calibri"/>
              </a:rPr>
              <a:t>Simple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Email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Service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(SES)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1" name="object 3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887200" y="5565647"/>
            <a:ext cx="713231" cy="713232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3622330" y="4549140"/>
            <a:ext cx="20142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Elastic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Load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Balancing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(ELB)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273296" y="2890974"/>
            <a:ext cx="7614920" cy="3070225"/>
            <a:chOff x="4273296" y="2890974"/>
            <a:chExt cx="7614920" cy="3070225"/>
          </a:xfrm>
        </p:grpSpPr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73296" y="3816096"/>
              <a:ext cx="713231" cy="71323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4982438" y="2890976"/>
              <a:ext cx="6905625" cy="3070225"/>
            </a:xfrm>
            <a:custGeom>
              <a:avLst/>
              <a:gdLst/>
              <a:ahLst/>
              <a:cxnLst/>
              <a:rect l="l" t="t" r="r" b="b"/>
              <a:pathLst>
                <a:path w="6905625" h="3070225">
                  <a:moveTo>
                    <a:pt x="2824772" y="32359"/>
                  </a:moveTo>
                  <a:lnTo>
                    <a:pt x="2739669" y="28346"/>
                  </a:lnTo>
                  <a:lnTo>
                    <a:pt x="2753156" y="58826"/>
                  </a:lnTo>
                  <a:lnTo>
                    <a:pt x="635" y="1276426"/>
                  </a:lnTo>
                  <a:lnTo>
                    <a:pt x="2565" y="1280782"/>
                  </a:lnTo>
                  <a:lnTo>
                    <a:pt x="0" y="1284795"/>
                  </a:lnTo>
                  <a:lnTo>
                    <a:pt x="2681046" y="3003524"/>
                  </a:lnTo>
                  <a:lnTo>
                    <a:pt x="2663050" y="3031591"/>
                  </a:lnTo>
                  <a:lnTo>
                    <a:pt x="2747772" y="3040634"/>
                  </a:lnTo>
                  <a:lnTo>
                    <a:pt x="2729750" y="3010382"/>
                  </a:lnTo>
                  <a:lnTo>
                    <a:pt x="2704173" y="2967444"/>
                  </a:lnTo>
                  <a:lnTo>
                    <a:pt x="2686189" y="2995498"/>
                  </a:lnTo>
                  <a:lnTo>
                    <a:pt x="12585" y="1281557"/>
                  </a:lnTo>
                  <a:lnTo>
                    <a:pt x="2757005" y="67538"/>
                  </a:lnTo>
                  <a:lnTo>
                    <a:pt x="2770492" y="98031"/>
                  </a:lnTo>
                  <a:lnTo>
                    <a:pt x="2807131" y="53695"/>
                  </a:lnTo>
                  <a:lnTo>
                    <a:pt x="2824772" y="32359"/>
                  </a:lnTo>
                  <a:close/>
                </a:path>
                <a:path w="6905625" h="3070225">
                  <a:moveTo>
                    <a:pt x="6755549" y="42926"/>
                  </a:moveTo>
                  <a:lnTo>
                    <a:pt x="6701041" y="42926"/>
                  </a:lnTo>
                  <a:lnTo>
                    <a:pt x="6688341" y="42926"/>
                  </a:lnTo>
                  <a:lnTo>
                    <a:pt x="6688175" y="76200"/>
                  </a:lnTo>
                  <a:lnTo>
                    <a:pt x="6755549" y="42926"/>
                  </a:lnTo>
                  <a:close/>
                </a:path>
                <a:path w="6905625" h="3070225">
                  <a:moveTo>
                    <a:pt x="6764566" y="38468"/>
                  </a:moveTo>
                  <a:lnTo>
                    <a:pt x="6688556" y="0"/>
                  </a:lnTo>
                  <a:lnTo>
                    <a:pt x="6688391" y="33337"/>
                  </a:lnTo>
                  <a:lnTo>
                    <a:pt x="5509590" y="27597"/>
                  </a:lnTo>
                  <a:lnTo>
                    <a:pt x="5509539" y="37122"/>
                  </a:lnTo>
                  <a:lnTo>
                    <a:pt x="6688341" y="42862"/>
                  </a:lnTo>
                  <a:lnTo>
                    <a:pt x="6701041" y="42926"/>
                  </a:lnTo>
                  <a:lnTo>
                    <a:pt x="6755676" y="42862"/>
                  </a:lnTo>
                  <a:lnTo>
                    <a:pt x="6764566" y="38468"/>
                  </a:lnTo>
                  <a:close/>
                </a:path>
                <a:path w="6905625" h="3070225">
                  <a:moveTo>
                    <a:pt x="6905587" y="3031591"/>
                  </a:moveTo>
                  <a:lnTo>
                    <a:pt x="6896697" y="3027222"/>
                  </a:lnTo>
                  <a:lnTo>
                    <a:pt x="6829145" y="2993961"/>
                  </a:lnTo>
                  <a:lnTo>
                    <a:pt x="6829349" y="3027299"/>
                  </a:lnTo>
                  <a:lnTo>
                    <a:pt x="5432539" y="3035871"/>
                  </a:lnTo>
                  <a:lnTo>
                    <a:pt x="5432590" y="3045396"/>
                  </a:lnTo>
                  <a:lnTo>
                    <a:pt x="6829412" y="3036824"/>
                  </a:lnTo>
                  <a:lnTo>
                    <a:pt x="6829615" y="3070161"/>
                  </a:lnTo>
                  <a:lnTo>
                    <a:pt x="6905587" y="30315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 rot="20160000">
            <a:off x="5555118" y="3260442"/>
            <a:ext cx="1440859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sz="2200" spc="-20" dirty="0">
                <a:latin typeface="Calibri"/>
                <a:cs typeface="Calibri"/>
              </a:rPr>
              <a:t>/us</a:t>
            </a:r>
            <a:r>
              <a:rPr sz="3300" spc="-30" baseline="1262" dirty="0">
                <a:latin typeface="Calibri"/>
                <a:cs typeface="Calibri"/>
              </a:rPr>
              <a:t>ermgm</a:t>
            </a:r>
            <a:r>
              <a:rPr sz="3300" spc="-30" baseline="2525" dirty="0">
                <a:latin typeface="Calibri"/>
                <a:cs typeface="Calibri"/>
              </a:rPr>
              <a:t>t*</a:t>
            </a:r>
            <a:endParaRPr sz="3300" baseline="2525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 rot="1980000">
            <a:off x="5804726" y="4865722"/>
            <a:ext cx="157314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sz="3300" spc="-44" baseline="2525" dirty="0">
                <a:latin typeface="Calibri"/>
                <a:cs typeface="Calibri"/>
              </a:rPr>
              <a:t>/noti</a:t>
            </a:r>
            <a:r>
              <a:rPr sz="3300" spc="-44" baseline="1262" dirty="0">
                <a:latin typeface="Calibri"/>
                <a:cs typeface="Calibri"/>
              </a:rPr>
              <a:t>ficatio</a:t>
            </a:r>
            <a:r>
              <a:rPr sz="2200" spc="-30" dirty="0">
                <a:latin typeface="Calibri"/>
                <a:cs typeface="Calibri"/>
              </a:rPr>
              <a:t>n*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72712" y="3524605"/>
            <a:ext cx="1996439" cy="3510279"/>
            <a:chOff x="272712" y="3524605"/>
            <a:chExt cx="1996439" cy="3510279"/>
          </a:xfrm>
        </p:grpSpPr>
        <p:sp>
          <p:nvSpPr>
            <p:cNvPr id="39" name="object 39"/>
            <p:cNvSpPr/>
            <p:nvPr/>
          </p:nvSpPr>
          <p:spPr>
            <a:xfrm>
              <a:off x="285412" y="3537305"/>
              <a:ext cx="1971039" cy="1289685"/>
            </a:xfrm>
            <a:custGeom>
              <a:avLst/>
              <a:gdLst/>
              <a:ahLst/>
              <a:cxnLst/>
              <a:rect l="l" t="t" r="r" b="b"/>
              <a:pathLst>
                <a:path w="1971039" h="1289685">
                  <a:moveTo>
                    <a:pt x="985479" y="0"/>
                  </a:moveTo>
                  <a:lnTo>
                    <a:pt x="927575" y="1094"/>
                  </a:lnTo>
                  <a:lnTo>
                    <a:pt x="870551" y="4337"/>
                  </a:lnTo>
                  <a:lnTo>
                    <a:pt x="814501" y="9667"/>
                  </a:lnTo>
                  <a:lnTo>
                    <a:pt x="759518" y="17025"/>
                  </a:lnTo>
                  <a:lnTo>
                    <a:pt x="705692" y="26351"/>
                  </a:lnTo>
                  <a:lnTo>
                    <a:pt x="653117" y="37582"/>
                  </a:lnTo>
                  <a:lnTo>
                    <a:pt x="601886" y="50660"/>
                  </a:lnTo>
                  <a:lnTo>
                    <a:pt x="552090" y="65523"/>
                  </a:lnTo>
                  <a:lnTo>
                    <a:pt x="503822" y="82112"/>
                  </a:lnTo>
                  <a:lnTo>
                    <a:pt x="457175" y="100365"/>
                  </a:lnTo>
                  <a:lnTo>
                    <a:pt x="412241" y="120223"/>
                  </a:lnTo>
                  <a:lnTo>
                    <a:pt x="369112" y="141624"/>
                  </a:lnTo>
                  <a:lnTo>
                    <a:pt x="327881" y="164508"/>
                  </a:lnTo>
                  <a:lnTo>
                    <a:pt x="288640" y="188816"/>
                  </a:lnTo>
                  <a:lnTo>
                    <a:pt x="251482" y="214486"/>
                  </a:lnTo>
                  <a:lnTo>
                    <a:pt x="216498" y="241457"/>
                  </a:lnTo>
                  <a:lnTo>
                    <a:pt x="183783" y="269670"/>
                  </a:lnTo>
                  <a:lnTo>
                    <a:pt x="153427" y="299064"/>
                  </a:lnTo>
                  <a:lnTo>
                    <a:pt x="125523" y="329579"/>
                  </a:lnTo>
                  <a:lnTo>
                    <a:pt x="100165" y="361154"/>
                  </a:lnTo>
                  <a:lnTo>
                    <a:pt x="77443" y="393728"/>
                  </a:lnTo>
                  <a:lnTo>
                    <a:pt x="57452" y="427241"/>
                  </a:lnTo>
                  <a:lnTo>
                    <a:pt x="40282" y="461634"/>
                  </a:lnTo>
                  <a:lnTo>
                    <a:pt x="14778" y="532812"/>
                  </a:lnTo>
                  <a:lnTo>
                    <a:pt x="1672" y="606779"/>
                  </a:lnTo>
                  <a:lnTo>
                    <a:pt x="0" y="644658"/>
                  </a:lnTo>
                  <a:lnTo>
                    <a:pt x="1672" y="682536"/>
                  </a:lnTo>
                  <a:lnTo>
                    <a:pt x="14778" y="756504"/>
                  </a:lnTo>
                  <a:lnTo>
                    <a:pt x="40282" y="827683"/>
                  </a:lnTo>
                  <a:lnTo>
                    <a:pt x="57452" y="862075"/>
                  </a:lnTo>
                  <a:lnTo>
                    <a:pt x="77443" y="895588"/>
                  </a:lnTo>
                  <a:lnTo>
                    <a:pt x="100165" y="928163"/>
                  </a:lnTo>
                  <a:lnTo>
                    <a:pt x="125523" y="959737"/>
                  </a:lnTo>
                  <a:lnTo>
                    <a:pt x="153427" y="990252"/>
                  </a:lnTo>
                  <a:lnTo>
                    <a:pt x="183783" y="1019646"/>
                  </a:lnTo>
                  <a:lnTo>
                    <a:pt x="216498" y="1047859"/>
                  </a:lnTo>
                  <a:lnTo>
                    <a:pt x="251482" y="1074831"/>
                  </a:lnTo>
                  <a:lnTo>
                    <a:pt x="288640" y="1100500"/>
                  </a:lnTo>
                  <a:lnTo>
                    <a:pt x="327881" y="1124808"/>
                  </a:lnTo>
                  <a:lnTo>
                    <a:pt x="369112" y="1147692"/>
                  </a:lnTo>
                  <a:lnTo>
                    <a:pt x="412241" y="1169093"/>
                  </a:lnTo>
                  <a:lnTo>
                    <a:pt x="457175" y="1188951"/>
                  </a:lnTo>
                  <a:lnTo>
                    <a:pt x="503822" y="1207204"/>
                  </a:lnTo>
                  <a:lnTo>
                    <a:pt x="552090" y="1223792"/>
                  </a:lnTo>
                  <a:lnTo>
                    <a:pt x="601886" y="1238656"/>
                  </a:lnTo>
                  <a:lnTo>
                    <a:pt x="653117" y="1251734"/>
                  </a:lnTo>
                  <a:lnTo>
                    <a:pt x="705692" y="1262965"/>
                  </a:lnTo>
                  <a:lnTo>
                    <a:pt x="759518" y="1272290"/>
                  </a:lnTo>
                  <a:lnTo>
                    <a:pt x="814501" y="1279648"/>
                  </a:lnTo>
                  <a:lnTo>
                    <a:pt x="870551" y="1284979"/>
                  </a:lnTo>
                  <a:lnTo>
                    <a:pt x="927575" y="1288222"/>
                  </a:lnTo>
                  <a:lnTo>
                    <a:pt x="985479" y="1289316"/>
                  </a:lnTo>
                  <a:lnTo>
                    <a:pt x="1043383" y="1288222"/>
                  </a:lnTo>
                  <a:lnTo>
                    <a:pt x="1100407" y="1284979"/>
                  </a:lnTo>
                  <a:lnTo>
                    <a:pt x="1156457" y="1279648"/>
                  </a:lnTo>
                  <a:lnTo>
                    <a:pt x="1211441" y="1272290"/>
                  </a:lnTo>
                  <a:lnTo>
                    <a:pt x="1265266" y="1262965"/>
                  </a:lnTo>
                  <a:lnTo>
                    <a:pt x="1317841" y="1251734"/>
                  </a:lnTo>
                  <a:lnTo>
                    <a:pt x="1369073" y="1238656"/>
                  </a:lnTo>
                  <a:lnTo>
                    <a:pt x="1418868" y="1223792"/>
                  </a:lnTo>
                  <a:lnTo>
                    <a:pt x="1467136" y="1207204"/>
                  </a:lnTo>
                  <a:lnTo>
                    <a:pt x="1513784" y="1188951"/>
                  </a:lnTo>
                  <a:lnTo>
                    <a:pt x="1558718" y="1169093"/>
                  </a:lnTo>
                  <a:lnTo>
                    <a:pt x="1601847" y="1147692"/>
                  </a:lnTo>
                  <a:lnTo>
                    <a:pt x="1643078" y="1124808"/>
                  </a:lnTo>
                  <a:lnTo>
                    <a:pt x="1682319" y="1100500"/>
                  </a:lnTo>
                  <a:lnTo>
                    <a:pt x="1719477" y="1074831"/>
                  </a:lnTo>
                  <a:lnTo>
                    <a:pt x="1754461" y="1047859"/>
                  </a:lnTo>
                  <a:lnTo>
                    <a:pt x="1787176" y="1019646"/>
                  </a:lnTo>
                  <a:lnTo>
                    <a:pt x="1817532" y="990252"/>
                  </a:lnTo>
                  <a:lnTo>
                    <a:pt x="1845436" y="959737"/>
                  </a:lnTo>
                  <a:lnTo>
                    <a:pt x="1870794" y="928163"/>
                  </a:lnTo>
                  <a:lnTo>
                    <a:pt x="1893516" y="895588"/>
                  </a:lnTo>
                  <a:lnTo>
                    <a:pt x="1913507" y="862075"/>
                  </a:lnTo>
                  <a:lnTo>
                    <a:pt x="1930677" y="827683"/>
                  </a:lnTo>
                  <a:lnTo>
                    <a:pt x="1956181" y="756504"/>
                  </a:lnTo>
                  <a:lnTo>
                    <a:pt x="1969287" y="682536"/>
                  </a:lnTo>
                  <a:lnTo>
                    <a:pt x="1970960" y="644658"/>
                  </a:lnTo>
                  <a:lnTo>
                    <a:pt x="1969287" y="606779"/>
                  </a:lnTo>
                  <a:lnTo>
                    <a:pt x="1956181" y="532812"/>
                  </a:lnTo>
                  <a:lnTo>
                    <a:pt x="1930677" y="461634"/>
                  </a:lnTo>
                  <a:lnTo>
                    <a:pt x="1913507" y="427241"/>
                  </a:lnTo>
                  <a:lnTo>
                    <a:pt x="1893516" y="393728"/>
                  </a:lnTo>
                  <a:lnTo>
                    <a:pt x="1870794" y="361154"/>
                  </a:lnTo>
                  <a:lnTo>
                    <a:pt x="1845436" y="329579"/>
                  </a:lnTo>
                  <a:lnTo>
                    <a:pt x="1817532" y="299064"/>
                  </a:lnTo>
                  <a:lnTo>
                    <a:pt x="1787176" y="269670"/>
                  </a:lnTo>
                  <a:lnTo>
                    <a:pt x="1754461" y="241457"/>
                  </a:lnTo>
                  <a:lnTo>
                    <a:pt x="1719477" y="214486"/>
                  </a:lnTo>
                  <a:lnTo>
                    <a:pt x="1682319" y="188816"/>
                  </a:lnTo>
                  <a:lnTo>
                    <a:pt x="1643078" y="164508"/>
                  </a:lnTo>
                  <a:lnTo>
                    <a:pt x="1601847" y="141624"/>
                  </a:lnTo>
                  <a:lnTo>
                    <a:pt x="1558718" y="120223"/>
                  </a:lnTo>
                  <a:lnTo>
                    <a:pt x="1513784" y="100365"/>
                  </a:lnTo>
                  <a:lnTo>
                    <a:pt x="1467136" y="82112"/>
                  </a:lnTo>
                  <a:lnTo>
                    <a:pt x="1418868" y="65523"/>
                  </a:lnTo>
                  <a:lnTo>
                    <a:pt x="1369073" y="50660"/>
                  </a:lnTo>
                  <a:lnTo>
                    <a:pt x="1317841" y="37582"/>
                  </a:lnTo>
                  <a:lnTo>
                    <a:pt x="1265266" y="26351"/>
                  </a:lnTo>
                  <a:lnTo>
                    <a:pt x="1211441" y="17025"/>
                  </a:lnTo>
                  <a:lnTo>
                    <a:pt x="1156457" y="9667"/>
                  </a:lnTo>
                  <a:lnTo>
                    <a:pt x="1100407" y="4337"/>
                  </a:lnTo>
                  <a:lnTo>
                    <a:pt x="1043383" y="1094"/>
                  </a:lnTo>
                  <a:lnTo>
                    <a:pt x="985479" y="0"/>
                  </a:lnTo>
                  <a:close/>
                </a:path>
              </a:pathLst>
            </a:custGeom>
            <a:solidFill>
              <a:srgbClr val="5354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5412" y="3537305"/>
              <a:ext cx="1971039" cy="1289685"/>
            </a:xfrm>
            <a:custGeom>
              <a:avLst/>
              <a:gdLst/>
              <a:ahLst/>
              <a:cxnLst/>
              <a:rect l="l" t="t" r="r" b="b"/>
              <a:pathLst>
                <a:path w="1971039" h="1289685">
                  <a:moveTo>
                    <a:pt x="0" y="644658"/>
                  </a:moveTo>
                  <a:lnTo>
                    <a:pt x="6630" y="569477"/>
                  </a:lnTo>
                  <a:lnTo>
                    <a:pt x="26027" y="496844"/>
                  </a:lnTo>
                  <a:lnTo>
                    <a:pt x="57452" y="427241"/>
                  </a:lnTo>
                  <a:lnTo>
                    <a:pt x="77443" y="393728"/>
                  </a:lnTo>
                  <a:lnTo>
                    <a:pt x="100165" y="361154"/>
                  </a:lnTo>
                  <a:lnTo>
                    <a:pt x="125523" y="329579"/>
                  </a:lnTo>
                  <a:lnTo>
                    <a:pt x="153427" y="299064"/>
                  </a:lnTo>
                  <a:lnTo>
                    <a:pt x="183783" y="269670"/>
                  </a:lnTo>
                  <a:lnTo>
                    <a:pt x="216498" y="241457"/>
                  </a:lnTo>
                  <a:lnTo>
                    <a:pt x="251482" y="214485"/>
                  </a:lnTo>
                  <a:lnTo>
                    <a:pt x="288640" y="188816"/>
                  </a:lnTo>
                  <a:lnTo>
                    <a:pt x="327881" y="164508"/>
                  </a:lnTo>
                  <a:lnTo>
                    <a:pt x="369112" y="141624"/>
                  </a:lnTo>
                  <a:lnTo>
                    <a:pt x="412241" y="120223"/>
                  </a:lnTo>
                  <a:lnTo>
                    <a:pt x="457175" y="100365"/>
                  </a:lnTo>
                  <a:lnTo>
                    <a:pt x="503823" y="82112"/>
                  </a:lnTo>
                  <a:lnTo>
                    <a:pt x="552090" y="65523"/>
                  </a:lnTo>
                  <a:lnTo>
                    <a:pt x="601886" y="50660"/>
                  </a:lnTo>
                  <a:lnTo>
                    <a:pt x="653118" y="37582"/>
                  </a:lnTo>
                  <a:lnTo>
                    <a:pt x="705692" y="26351"/>
                  </a:lnTo>
                  <a:lnTo>
                    <a:pt x="759518" y="17025"/>
                  </a:lnTo>
                  <a:lnTo>
                    <a:pt x="814502" y="9667"/>
                  </a:lnTo>
                  <a:lnTo>
                    <a:pt x="870552" y="4337"/>
                  </a:lnTo>
                  <a:lnTo>
                    <a:pt x="927575" y="1094"/>
                  </a:lnTo>
                  <a:lnTo>
                    <a:pt x="985480" y="0"/>
                  </a:lnTo>
                  <a:lnTo>
                    <a:pt x="1043384" y="1094"/>
                  </a:lnTo>
                  <a:lnTo>
                    <a:pt x="1100407" y="4337"/>
                  </a:lnTo>
                  <a:lnTo>
                    <a:pt x="1156457" y="9667"/>
                  </a:lnTo>
                  <a:lnTo>
                    <a:pt x="1211441" y="17025"/>
                  </a:lnTo>
                  <a:lnTo>
                    <a:pt x="1265266" y="26351"/>
                  </a:lnTo>
                  <a:lnTo>
                    <a:pt x="1317841" y="37582"/>
                  </a:lnTo>
                  <a:lnTo>
                    <a:pt x="1369073" y="50660"/>
                  </a:lnTo>
                  <a:lnTo>
                    <a:pt x="1418868" y="65523"/>
                  </a:lnTo>
                  <a:lnTo>
                    <a:pt x="1467136" y="82112"/>
                  </a:lnTo>
                  <a:lnTo>
                    <a:pt x="1513783" y="100365"/>
                  </a:lnTo>
                  <a:lnTo>
                    <a:pt x="1558718" y="120223"/>
                  </a:lnTo>
                  <a:lnTo>
                    <a:pt x="1601847" y="141624"/>
                  </a:lnTo>
                  <a:lnTo>
                    <a:pt x="1643078" y="164508"/>
                  </a:lnTo>
                  <a:lnTo>
                    <a:pt x="1682319" y="188816"/>
                  </a:lnTo>
                  <a:lnTo>
                    <a:pt x="1719477" y="214485"/>
                  </a:lnTo>
                  <a:lnTo>
                    <a:pt x="1754460" y="241457"/>
                  </a:lnTo>
                  <a:lnTo>
                    <a:pt x="1787176" y="269670"/>
                  </a:lnTo>
                  <a:lnTo>
                    <a:pt x="1817532" y="299064"/>
                  </a:lnTo>
                  <a:lnTo>
                    <a:pt x="1845435" y="329579"/>
                  </a:lnTo>
                  <a:lnTo>
                    <a:pt x="1870794" y="361154"/>
                  </a:lnTo>
                  <a:lnTo>
                    <a:pt x="1893516" y="393728"/>
                  </a:lnTo>
                  <a:lnTo>
                    <a:pt x="1913507" y="427241"/>
                  </a:lnTo>
                  <a:lnTo>
                    <a:pt x="1930677" y="461633"/>
                  </a:lnTo>
                  <a:lnTo>
                    <a:pt x="1956181" y="532812"/>
                  </a:lnTo>
                  <a:lnTo>
                    <a:pt x="1969287" y="606779"/>
                  </a:lnTo>
                  <a:lnTo>
                    <a:pt x="1970960" y="644658"/>
                  </a:lnTo>
                  <a:lnTo>
                    <a:pt x="1969287" y="682537"/>
                  </a:lnTo>
                  <a:lnTo>
                    <a:pt x="1956181" y="756504"/>
                  </a:lnTo>
                  <a:lnTo>
                    <a:pt x="1930677" y="827683"/>
                  </a:lnTo>
                  <a:lnTo>
                    <a:pt x="1913507" y="862075"/>
                  </a:lnTo>
                  <a:lnTo>
                    <a:pt x="1893516" y="895588"/>
                  </a:lnTo>
                  <a:lnTo>
                    <a:pt x="1870794" y="928163"/>
                  </a:lnTo>
                  <a:lnTo>
                    <a:pt x="1845435" y="959737"/>
                  </a:lnTo>
                  <a:lnTo>
                    <a:pt x="1817532" y="990252"/>
                  </a:lnTo>
                  <a:lnTo>
                    <a:pt x="1787176" y="1019646"/>
                  </a:lnTo>
                  <a:lnTo>
                    <a:pt x="1754460" y="1047859"/>
                  </a:lnTo>
                  <a:lnTo>
                    <a:pt x="1719477" y="1074831"/>
                  </a:lnTo>
                  <a:lnTo>
                    <a:pt x="1682319" y="1100501"/>
                  </a:lnTo>
                  <a:lnTo>
                    <a:pt x="1643078" y="1124808"/>
                  </a:lnTo>
                  <a:lnTo>
                    <a:pt x="1601847" y="1147692"/>
                  </a:lnTo>
                  <a:lnTo>
                    <a:pt x="1558718" y="1169094"/>
                  </a:lnTo>
                  <a:lnTo>
                    <a:pt x="1513783" y="1188951"/>
                  </a:lnTo>
                  <a:lnTo>
                    <a:pt x="1467136" y="1207204"/>
                  </a:lnTo>
                  <a:lnTo>
                    <a:pt x="1418868" y="1223793"/>
                  </a:lnTo>
                  <a:lnTo>
                    <a:pt x="1369073" y="1238656"/>
                  </a:lnTo>
                  <a:lnTo>
                    <a:pt x="1317841" y="1251734"/>
                  </a:lnTo>
                  <a:lnTo>
                    <a:pt x="1265266" y="1262966"/>
                  </a:lnTo>
                  <a:lnTo>
                    <a:pt x="1211441" y="1272291"/>
                  </a:lnTo>
                  <a:lnTo>
                    <a:pt x="1156457" y="1279649"/>
                  </a:lnTo>
                  <a:lnTo>
                    <a:pt x="1100407" y="1284979"/>
                  </a:lnTo>
                  <a:lnTo>
                    <a:pt x="1043384" y="1288222"/>
                  </a:lnTo>
                  <a:lnTo>
                    <a:pt x="985480" y="1289317"/>
                  </a:lnTo>
                  <a:lnTo>
                    <a:pt x="927575" y="1288222"/>
                  </a:lnTo>
                  <a:lnTo>
                    <a:pt x="870552" y="1284979"/>
                  </a:lnTo>
                  <a:lnTo>
                    <a:pt x="814502" y="1279649"/>
                  </a:lnTo>
                  <a:lnTo>
                    <a:pt x="759518" y="1272291"/>
                  </a:lnTo>
                  <a:lnTo>
                    <a:pt x="705692" y="1262966"/>
                  </a:lnTo>
                  <a:lnTo>
                    <a:pt x="653118" y="1251734"/>
                  </a:lnTo>
                  <a:lnTo>
                    <a:pt x="601886" y="1238656"/>
                  </a:lnTo>
                  <a:lnTo>
                    <a:pt x="552090" y="1223793"/>
                  </a:lnTo>
                  <a:lnTo>
                    <a:pt x="503823" y="1207204"/>
                  </a:lnTo>
                  <a:lnTo>
                    <a:pt x="457175" y="1188951"/>
                  </a:lnTo>
                  <a:lnTo>
                    <a:pt x="412241" y="1169094"/>
                  </a:lnTo>
                  <a:lnTo>
                    <a:pt x="369112" y="1147692"/>
                  </a:lnTo>
                  <a:lnTo>
                    <a:pt x="327881" y="1124808"/>
                  </a:lnTo>
                  <a:lnTo>
                    <a:pt x="288640" y="1100501"/>
                  </a:lnTo>
                  <a:lnTo>
                    <a:pt x="251482" y="1074831"/>
                  </a:lnTo>
                  <a:lnTo>
                    <a:pt x="216498" y="1047859"/>
                  </a:lnTo>
                  <a:lnTo>
                    <a:pt x="183783" y="1019646"/>
                  </a:lnTo>
                  <a:lnTo>
                    <a:pt x="153427" y="990252"/>
                  </a:lnTo>
                  <a:lnTo>
                    <a:pt x="125523" y="959737"/>
                  </a:lnTo>
                  <a:lnTo>
                    <a:pt x="100165" y="928163"/>
                  </a:lnTo>
                  <a:lnTo>
                    <a:pt x="77443" y="895588"/>
                  </a:lnTo>
                  <a:lnTo>
                    <a:pt x="57452" y="862075"/>
                  </a:lnTo>
                  <a:lnTo>
                    <a:pt x="40282" y="827683"/>
                  </a:lnTo>
                  <a:lnTo>
                    <a:pt x="14778" y="756504"/>
                  </a:lnTo>
                  <a:lnTo>
                    <a:pt x="1672" y="682537"/>
                  </a:lnTo>
                  <a:lnTo>
                    <a:pt x="0" y="644658"/>
                  </a:lnTo>
                  <a:close/>
                </a:path>
              </a:pathLst>
            </a:custGeom>
            <a:ln w="25400">
              <a:solidFill>
                <a:srgbClr val="3B3B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96981" y="6163485"/>
              <a:ext cx="871188" cy="871188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763272" y="3822700"/>
            <a:ext cx="1016000" cy="69024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80975" marR="5080" indent="-168910">
              <a:lnSpc>
                <a:spcPts val="2590"/>
              </a:lnSpc>
              <a:spcBef>
                <a:spcPts val="225"/>
              </a:spcBef>
            </a:pP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tm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n 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Client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90940" y="7010907"/>
            <a:ext cx="16319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API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Developer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227810" y="4134053"/>
            <a:ext cx="3046095" cy="2030095"/>
          </a:xfrm>
          <a:custGeom>
            <a:avLst/>
            <a:gdLst/>
            <a:ahLst/>
            <a:cxnLst/>
            <a:rect l="l" t="t" r="r" b="b"/>
            <a:pathLst>
              <a:path w="3046095" h="2030095">
                <a:moveTo>
                  <a:pt x="78981" y="769835"/>
                </a:moveTo>
                <a:lnTo>
                  <a:pt x="72504" y="755916"/>
                </a:lnTo>
                <a:lnTo>
                  <a:pt x="43078" y="692569"/>
                </a:lnTo>
                <a:lnTo>
                  <a:pt x="2806" y="767651"/>
                </a:lnTo>
                <a:lnTo>
                  <a:pt x="36131" y="768604"/>
                </a:lnTo>
                <a:lnTo>
                  <a:pt x="0" y="2029294"/>
                </a:lnTo>
                <a:lnTo>
                  <a:pt x="9525" y="2029574"/>
                </a:lnTo>
                <a:lnTo>
                  <a:pt x="45656" y="768883"/>
                </a:lnTo>
                <a:lnTo>
                  <a:pt x="78981" y="769835"/>
                </a:lnTo>
                <a:close/>
              </a:path>
              <a:path w="3046095" h="2030095">
                <a:moveTo>
                  <a:pt x="3045993" y="37706"/>
                </a:moveTo>
                <a:lnTo>
                  <a:pt x="3037001" y="33261"/>
                </a:lnTo>
                <a:lnTo>
                  <a:pt x="2969603" y="0"/>
                </a:lnTo>
                <a:lnTo>
                  <a:pt x="2969768" y="33337"/>
                </a:lnTo>
                <a:lnTo>
                  <a:pt x="1028534" y="43154"/>
                </a:lnTo>
                <a:lnTo>
                  <a:pt x="1028585" y="52679"/>
                </a:lnTo>
                <a:lnTo>
                  <a:pt x="2969818" y="42862"/>
                </a:lnTo>
                <a:lnTo>
                  <a:pt x="2969984" y="76187"/>
                </a:lnTo>
                <a:lnTo>
                  <a:pt x="3045993" y="377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3573455" y="4535932"/>
            <a:ext cx="10439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alibri"/>
                <a:cs typeface="Calibri"/>
              </a:rPr>
              <a:t>End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User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604930" y="1710344"/>
            <a:ext cx="9870440" cy="5486400"/>
            <a:chOff x="4604930" y="1710344"/>
            <a:chExt cx="9870440" cy="5486400"/>
          </a:xfrm>
        </p:grpSpPr>
        <p:pic>
          <p:nvPicPr>
            <p:cNvPr id="47" name="object 4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667232" y="5519928"/>
              <a:ext cx="807719" cy="807719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2599213" y="4438713"/>
              <a:ext cx="1492250" cy="1522730"/>
            </a:xfrm>
            <a:custGeom>
              <a:avLst/>
              <a:gdLst/>
              <a:ahLst/>
              <a:cxnLst/>
              <a:rect l="l" t="t" r="r" b="b"/>
              <a:pathLst>
                <a:path w="1492250" h="1522729">
                  <a:moveTo>
                    <a:pt x="1070508" y="1484490"/>
                  </a:moveTo>
                  <a:lnTo>
                    <a:pt x="994333" y="1446339"/>
                  </a:lnTo>
                  <a:lnTo>
                    <a:pt x="994308" y="1479677"/>
                  </a:lnTo>
                  <a:lnTo>
                    <a:pt x="12" y="1479092"/>
                  </a:lnTo>
                  <a:lnTo>
                    <a:pt x="0" y="1488617"/>
                  </a:lnTo>
                  <a:lnTo>
                    <a:pt x="994295" y="1489202"/>
                  </a:lnTo>
                  <a:lnTo>
                    <a:pt x="994283" y="1522539"/>
                  </a:lnTo>
                  <a:lnTo>
                    <a:pt x="1061034" y="1489214"/>
                  </a:lnTo>
                  <a:lnTo>
                    <a:pt x="1070508" y="1484490"/>
                  </a:lnTo>
                  <a:close/>
                </a:path>
                <a:path w="1492250" h="1522729">
                  <a:moveTo>
                    <a:pt x="1491818" y="75463"/>
                  </a:moveTo>
                  <a:lnTo>
                    <a:pt x="1485493" y="63398"/>
                  </a:lnTo>
                  <a:lnTo>
                    <a:pt x="1452283" y="0"/>
                  </a:lnTo>
                  <a:lnTo>
                    <a:pt x="1415630" y="76898"/>
                  </a:lnTo>
                  <a:lnTo>
                    <a:pt x="1448943" y="76276"/>
                  </a:lnTo>
                  <a:lnTo>
                    <a:pt x="1467980" y="1082344"/>
                  </a:lnTo>
                  <a:lnTo>
                    <a:pt x="1477505" y="1082167"/>
                  </a:lnTo>
                  <a:lnTo>
                    <a:pt x="1458468" y="76098"/>
                  </a:lnTo>
                  <a:lnTo>
                    <a:pt x="1491818" y="75463"/>
                  </a:lnTo>
                  <a:close/>
                </a:path>
              </a:pathLst>
            </a:custGeom>
            <a:solidFill>
              <a:srgbClr val="4E4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604930" y="1710344"/>
              <a:ext cx="5346065" cy="5486400"/>
            </a:xfrm>
            <a:custGeom>
              <a:avLst/>
              <a:gdLst/>
              <a:ahLst/>
              <a:cxnLst/>
              <a:rect l="l" t="t" r="r" b="b"/>
              <a:pathLst>
                <a:path w="5346065" h="5486400">
                  <a:moveTo>
                    <a:pt x="2993136" y="5473700"/>
                  </a:moveTo>
                  <a:lnTo>
                    <a:pt x="2379485" y="5473700"/>
                  </a:lnTo>
                  <a:lnTo>
                    <a:pt x="2440920" y="5486400"/>
                  </a:lnTo>
                  <a:lnTo>
                    <a:pt x="2871075" y="5486400"/>
                  </a:lnTo>
                  <a:lnTo>
                    <a:pt x="2993136" y="5473700"/>
                  </a:lnTo>
                  <a:close/>
                </a:path>
                <a:path w="5346065" h="5486400">
                  <a:moveTo>
                    <a:pt x="2610627" y="12700"/>
                  </a:moveTo>
                  <a:lnTo>
                    <a:pt x="2360000" y="12700"/>
                  </a:lnTo>
                  <a:lnTo>
                    <a:pt x="2173864" y="50800"/>
                  </a:lnTo>
                  <a:lnTo>
                    <a:pt x="2112280" y="76200"/>
                  </a:lnTo>
                  <a:lnTo>
                    <a:pt x="2050980" y="88900"/>
                  </a:lnTo>
                  <a:lnTo>
                    <a:pt x="1989990" y="114300"/>
                  </a:lnTo>
                  <a:lnTo>
                    <a:pt x="1929344" y="127000"/>
                  </a:lnTo>
                  <a:lnTo>
                    <a:pt x="1632314" y="254000"/>
                  </a:lnTo>
                  <a:lnTo>
                    <a:pt x="1574360" y="292100"/>
                  </a:lnTo>
                  <a:lnTo>
                    <a:pt x="1516961" y="317500"/>
                  </a:lnTo>
                  <a:lnTo>
                    <a:pt x="1460146" y="355600"/>
                  </a:lnTo>
                  <a:lnTo>
                    <a:pt x="1348394" y="431800"/>
                  </a:lnTo>
                  <a:lnTo>
                    <a:pt x="1293516" y="457200"/>
                  </a:lnTo>
                  <a:lnTo>
                    <a:pt x="1239344" y="508000"/>
                  </a:lnTo>
                  <a:lnTo>
                    <a:pt x="1185908" y="546100"/>
                  </a:lnTo>
                  <a:lnTo>
                    <a:pt x="1133238" y="584200"/>
                  </a:lnTo>
                  <a:lnTo>
                    <a:pt x="1081365" y="622300"/>
                  </a:lnTo>
                  <a:lnTo>
                    <a:pt x="1030320" y="673100"/>
                  </a:lnTo>
                  <a:lnTo>
                    <a:pt x="930916" y="762000"/>
                  </a:lnTo>
                  <a:lnTo>
                    <a:pt x="835093" y="850900"/>
                  </a:lnTo>
                  <a:lnTo>
                    <a:pt x="743184" y="952500"/>
                  </a:lnTo>
                  <a:lnTo>
                    <a:pt x="655433" y="1054100"/>
                  </a:lnTo>
                  <a:lnTo>
                    <a:pt x="613117" y="1104900"/>
                  </a:lnTo>
                  <a:lnTo>
                    <a:pt x="572009" y="1155700"/>
                  </a:lnTo>
                  <a:lnTo>
                    <a:pt x="532061" y="1219200"/>
                  </a:lnTo>
                  <a:lnTo>
                    <a:pt x="493303" y="1270000"/>
                  </a:lnTo>
                  <a:lnTo>
                    <a:pt x="455767" y="1320800"/>
                  </a:lnTo>
                  <a:lnTo>
                    <a:pt x="419484" y="1384300"/>
                  </a:lnTo>
                  <a:lnTo>
                    <a:pt x="384483" y="1435100"/>
                  </a:lnTo>
                  <a:lnTo>
                    <a:pt x="350795" y="1498600"/>
                  </a:lnTo>
                  <a:lnTo>
                    <a:pt x="318452" y="1549400"/>
                  </a:lnTo>
                  <a:lnTo>
                    <a:pt x="287482" y="1612900"/>
                  </a:lnTo>
                  <a:lnTo>
                    <a:pt x="257916" y="1676400"/>
                  </a:lnTo>
                  <a:lnTo>
                    <a:pt x="229787" y="1727200"/>
                  </a:lnTo>
                  <a:lnTo>
                    <a:pt x="203122" y="1790700"/>
                  </a:lnTo>
                  <a:lnTo>
                    <a:pt x="177956" y="1854200"/>
                  </a:lnTo>
                  <a:lnTo>
                    <a:pt x="154316" y="1917700"/>
                  </a:lnTo>
                  <a:lnTo>
                    <a:pt x="132234" y="1981200"/>
                  </a:lnTo>
                  <a:lnTo>
                    <a:pt x="111742" y="2044700"/>
                  </a:lnTo>
                  <a:lnTo>
                    <a:pt x="92868" y="2108200"/>
                  </a:lnTo>
                  <a:lnTo>
                    <a:pt x="75646" y="2171700"/>
                  </a:lnTo>
                  <a:lnTo>
                    <a:pt x="60104" y="2235200"/>
                  </a:lnTo>
                  <a:lnTo>
                    <a:pt x="46274" y="2298700"/>
                  </a:lnTo>
                  <a:lnTo>
                    <a:pt x="34187" y="2362200"/>
                  </a:lnTo>
                  <a:lnTo>
                    <a:pt x="23874" y="2425700"/>
                  </a:lnTo>
                  <a:lnTo>
                    <a:pt x="15366" y="2489200"/>
                  </a:lnTo>
                  <a:lnTo>
                    <a:pt x="8694" y="2552700"/>
                  </a:lnTo>
                  <a:lnTo>
                    <a:pt x="3888" y="2616200"/>
                  </a:lnTo>
                  <a:lnTo>
                    <a:pt x="980" y="2679700"/>
                  </a:lnTo>
                  <a:lnTo>
                    <a:pt x="0" y="2743200"/>
                  </a:lnTo>
                  <a:lnTo>
                    <a:pt x="952" y="2806700"/>
                  </a:lnTo>
                  <a:lnTo>
                    <a:pt x="3801" y="2870200"/>
                  </a:lnTo>
                  <a:lnTo>
                    <a:pt x="8511" y="2933700"/>
                  </a:lnTo>
                  <a:lnTo>
                    <a:pt x="15057" y="2997200"/>
                  </a:lnTo>
                  <a:lnTo>
                    <a:pt x="23407" y="3060700"/>
                  </a:lnTo>
                  <a:lnTo>
                    <a:pt x="33530" y="3124200"/>
                  </a:lnTo>
                  <a:lnTo>
                    <a:pt x="45396" y="3187700"/>
                  </a:lnTo>
                  <a:lnTo>
                    <a:pt x="58973" y="3251200"/>
                  </a:lnTo>
                  <a:lnTo>
                    <a:pt x="74234" y="3314700"/>
                  </a:lnTo>
                  <a:lnTo>
                    <a:pt x="91146" y="3378200"/>
                  </a:lnTo>
                  <a:lnTo>
                    <a:pt x="109681" y="3441700"/>
                  </a:lnTo>
                  <a:lnTo>
                    <a:pt x="129805" y="3505200"/>
                  </a:lnTo>
                  <a:lnTo>
                    <a:pt x="151491" y="3568700"/>
                  </a:lnTo>
                  <a:lnTo>
                    <a:pt x="174710" y="3632200"/>
                  </a:lnTo>
                  <a:lnTo>
                    <a:pt x="199426" y="3695700"/>
                  </a:lnTo>
                  <a:lnTo>
                    <a:pt x="225615" y="3759200"/>
                  </a:lnTo>
                  <a:lnTo>
                    <a:pt x="253244" y="3810000"/>
                  </a:lnTo>
                  <a:lnTo>
                    <a:pt x="282282" y="3873500"/>
                  </a:lnTo>
                  <a:lnTo>
                    <a:pt x="312701" y="3937000"/>
                  </a:lnTo>
                  <a:lnTo>
                    <a:pt x="344472" y="3987800"/>
                  </a:lnTo>
                  <a:lnTo>
                    <a:pt x="377562" y="4051300"/>
                  </a:lnTo>
                  <a:lnTo>
                    <a:pt x="411941" y="4102100"/>
                  </a:lnTo>
                  <a:lnTo>
                    <a:pt x="447581" y="4165600"/>
                  </a:lnTo>
                  <a:lnTo>
                    <a:pt x="484451" y="4216400"/>
                  </a:lnTo>
                  <a:lnTo>
                    <a:pt x="522521" y="4267200"/>
                  </a:lnTo>
                  <a:lnTo>
                    <a:pt x="561761" y="4330700"/>
                  </a:lnTo>
                  <a:lnTo>
                    <a:pt x="643563" y="4432300"/>
                  </a:lnTo>
                  <a:lnTo>
                    <a:pt x="729753" y="4533900"/>
                  </a:lnTo>
                  <a:lnTo>
                    <a:pt x="820028" y="4635500"/>
                  </a:lnTo>
                  <a:lnTo>
                    <a:pt x="914148" y="4724400"/>
                  </a:lnTo>
                  <a:lnTo>
                    <a:pt x="1011875" y="4813300"/>
                  </a:lnTo>
                  <a:lnTo>
                    <a:pt x="1062104" y="4864100"/>
                  </a:lnTo>
                  <a:lnTo>
                    <a:pt x="1113061" y="4902200"/>
                  </a:lnTo>
                  <a:lnTo>
                    <a:pt x="1164799" y="4940300"/>
                  </a:lnTo>
                  <a:lnTo>
                    <a:pt x="1217291" y="4991100"/>
                  </a:lnTo>
                  <a:lnTo>
                    <a:pt x="1324413" y="5067300"/>
                  </a:lnTo>
                  <a:lnTo>
                    <a:pt x="1378985" y="5092700"/>
                  </a:lnTo>
                  <a:lnTo>
                    <a:pt x="1490002" y="5168900"/>
                  </a:lnTo>
                  <a:lnTo>
                    <a:pt x="1546387" y="5194300"/>
                  </a:lnTo>
                  <a:lnTo>
                    <a:pt x="1603317" y="5232400"/>
                  </a:lnTo>
                  <a:lnTo>
                    <a:pt x="1895106" y="5359400"/>
                  </a:lnTo>
                  <a:lnTo>
                    <a:pt x="1954683" y="5372100"/>
                  </a:lnTo>
                  <a:lnTo>
                    <a:pt x="2014597" y="5397500"/>
                  </a:lnTo>
                  <a:lnTo>
                    <a:pt x="2074818" y="5410200"/>
                  </a:lnTo>
                  <a:lnTo>
                    <a:pt x="2135317" y="5435600"/>
                  </a:lnTo>
                  <a:lnTo>
                    <a:pt x="2318176" y="5473700"/>
                  </a:lnTo>
                  <a:lnTo>
                    <a:pt x="2565130" y="5473700"/>
                  </a:lnTo>
                  <a:lnTo>
                    <a:pt x="2504232" y="5461000"/>
                  </a:lnTo>
                  <a:lnTo>
                    <a:pt x="2382626" y="5461000"/>
                  </a:lnTo>
                  <a:lnTo>
                    <a:pt x="2081091" y="5397500"/>
                  </a:lnTo>
                  <a:lnTo>
                    <a:pt x="2021450" y="5372100"/>
                  </a:lnTo>
                  <a:lnTo>
                    <a:pt x="1962099" y="5359400"/>
                  </a:lnTo>
                  <a:lnTo>
                    <a:pt x="1613791" y="5207000"/>
                  </a:lnTo>
                  <a:lnTo>
                    <a:pt x="1557322" y="5181600"/>
                  </a:lnTo>
                  <a:lnTo>
                    <a:pt x="1501383" y="5143500"/>
                  </a:lnTo>
                  <a:lnTo>
                    <a:pt x="1446009" y="5118100"/>
                  </a:lnTo>
                  <a:lnTo>
                    <a:pt x="1337066" y="5041900"/>
                  </a:lnTo>
                  <a:lnTo>
                    <a:pt x="1230734" y="4965700"/>
                  </a:lnTo>
                  <a:lnTo>
                    <a:pt x="1178622" y="4927600"/>
                  </a:lnTo>
                  <a:lnTo>
                    <a:pt x="1127254" y="4889500"/>
                  </a:lnTo>
                  <a:lnTo>
                    <a:pt x="1076660" y="4851400"/>
                  </a:lnTo>
                  <a:lnTo>
                    <a:pt x="1026955" y="4800600"/>
                  </a:lnTo>
                  <a:lnTo>
                    <a:pt x="929899" y="4711700"/>
                  </a:lnTo>
                  <a:lnTo>
                    <a:pt x="836418" y="4622800"/>
                  </a:lnTo>
                  <a:lnTo>
                    <a:pt x="746752" y="4521200"/>
                  </a:lnTo>
                  <a:lnTo>
                    <a:pt x="661142" y="4419600"/>
                  </a:lnTo>
                  <a:lnTo>
                    <a:pt x="579761" y="4318000"/>
                  </a:lnTo>
                  <a:lnTo>
                    <a:pt x="540791" y="4254500"/>
                  </a:lnTo>
                  <a:lnTo>
                    <a:pt x="502986" y="4203700"/>
                  </a:lnTo>
                  <a:lnTo>
                    <a:pt x="466373" y="4152900"/>
                  </a:lnTo>
                  <a:lnTo>
                    <a:pt x="430984" y="4089400"/>
                  </a:lnTo>
                  <a:lnTo>
                    <a:pt x="396849" y="4038600"/>
                  </a:lnTo>
                  <a:lnTo>
                    <a:pt x="363997" y="3975100"/>
                  </a:lnTo>
                  <a:lnTo>
                    <a:pt x="332458" y="3924300"/>
                  </a:lnTo>
                  <a:lnTo>
                    <a:pt x="302262" y="3860800"/>
                  </a:lnTo>
                  <a:lnTo>
                    <a:pt x="273439" y="3810000"/>
                  </a:lnTo>
                  <a:lnTo>
                    <a:pt x="246019" y="3746500"/>
                  </a:lnTo>
                  <a:lnTo>
                    <a:pt x="220031" y="3683000"/>
                  </a:lnTo>
                  <a:lnTo>
                    <a:pt x="195505" y="3619500"/>
                  </a:lnTo>
                  <a:lnTo>
                    <a:pt x="172469" y="3568700"/>
                  </a:lnTo>
                  <a:lnTo>
                    <a:pt x="150956" y="3505200"/>
                  </a:lnTo>
                  <a:lnTo>
                    <a:pt x="130994" y="3441700"/>
                  </a:lnTo>
                  <a:lnTo>
                    <a:pt x="112612" y="3378200"/>
                  </a:lnTo>
                  <a:lnTo>
                    <a:pt x="95840" y="3314700"/>
                  </a:lnTo>
                  <a:lnTo>
                    <a:pt x="80708" y="3251200"/>
                  </a:lnTo>
                  <a:lnTo>
                    <a:pt x="67246" y="3187700"/>
                  </a:lnTo>
                  <a:lnTo>
                    <a:pt x="55482" y="3124200"/>
                  </a:lnTo>
                  <a:lnTo>
                    <a:pt x="45446" y="3060700"/>
                  </a:lnTo>
                  <a:lnTo>
                    <a:pt x="37169" y="2997200"/>
                  </a:lnTo>
                  <a:lnTo>
                    <a:pt x="30678" y="2933700"/>
                  </a:lnTo>
                  <a:lnTo>
                    <a:pt x="26003" y="2870200"/>
                  </a:lnTo>
                  <a:lnTo>
                    <a:pt x="23174" y="2806700"/>
                  </a:lnTo>
                  <a:lnTo>
                    <a:pt x="22222" y="2743200"/>
                  </a:lnTo>
                  <a:lnTo>
                    <a:pt x="23182" y="2679700"/>
                  </a:lnTo>
                  <a:lnTo>
                    <a:pt x="26051" y="2616200"/>
                  </a:lnTo>
                  <a:lnTo>
                    <a:pt x="30800" y="2552700"/>
                  </a:lnTo>
                  <a:lnTo>
                    <a:pt x="37398" y="2489200"/>
                  </a:lnTo>
                  <a:lnTo>
                    <a:pt x="45816" y="2425700"/>
                  </a:lnTo>
                  <a:lnTo>
                    <a:pt x="56024" y="2362200"/>
                  </a:lnTo>
                  <a:lnTo>
                    <a:pt x="67991" y="2298700"/>
                  </a:lnTo>
                  <a:lnTo>
                    <a:pt x="81688" y="2235200"/>
                  </a:lnTo>
                  <a:lnTo>
                    <a:pt x="97085" y="2171700"/>
                  </a:lnTo>
                  <a:lnTo>
                    <a:pt x="114150" y="2108200"/>
                  </a:lnTo>
                  <a:lnTo>
                    <a:pt x="132855" y="2044700"/>
                  </a:lnTo>
                  <a:lnTo>
                    <a:pt x="153170" y="1981200"/>
                  </a:lnTo>
                  <a:lnTo>
                    <a:pt x="175064" y="1930400"/>
                  </a:lnTo>
                  <a:lnTo>
                    <a:pt x="198507" y="1866900"/>
                  </a:lnTo>
                  <a:lnTo>
                    <a:pt x="223469" y="1803400"/>
                  </a:lnTo>
                  <a:lnTo>
                    <a:pt x="249919" y="1739900"/>
                  </a:lnTo>
                  <a:lnTo>
                    <a:pt x="277826" y="1689100"/>
                  </a:lnTo>
                  <a:lnTo>
                    <a:pt x="307163" y="1625600"/>
                  </a:lnTo>
                  <a:lnTo>
                    <a:pt x="337897" y="1562100"/>
                  </a:lnTo>
                  <a:lnTo>
                    <a:pt x="369997" y="1511300"/>
                  </a:lnTo>
                  <a:lnTo>
                    <a:pt x="403435" y="1447800"/>
                  </a:lnTo>
                  <a:lnTo>
                    <a:pt x="438180" y="1397000"/>
                  </a:lnTo>
                  <a:lnTo>
                    <a:pt x="474201" y="1333500"/>
                  </a:lnTo>
                  <a:lnTo>
                    <a:pt x="511467" y="1282700"/>
                  </a:lnTo>
                  <a:lnTo>
                    <a:pt x="549949" y="1231900"/>
                  </a:lnTo>
                  <a:lnTo>
                    <a:pt x="589615" y="1168400"/>
                  </a:lnTo>
                  <a:lnTo>
                    <a:pt x="630435" y="1117600"/>
                  </a:lnTo>
                  <a:lnTo>
                    <a:pt x="672304" y="1066800"/>
                  </a:lnTo>
                  <a:lnTo>
                    <a:pt x="759439" y="965200"/>
                  </a:lnTo>
                  <a:lnTo>
                    <a:pt x="850703" y="863600"/>
                  </a:lnTo>
                  <a:lnTo>
                    <a:pt x="945850" y="774700"/>
                  </a:lnTo>
                  <a:lnTo>
                    <a:pt x="1044726" y="685800"/>
                  </a:lnTo>
                  <a:lnTo>
                    <a:pt x="1095410" y="647700"/>
                  </a:lnTo>
                  <a:lnTo>
                    <a:pt x="1146911" y="596900"/>
                  </a:lnTo>
                  <a:lnTo>
                    <a:pt x="1199200" y="558800"/>
                  </a:lnTo>
                  <a:lnTo>
                    <a:pt x="1306015" y="482600"/>
                  </a:lnTo>
                  <a:lnTo>
                    <a:pt x="1415614" y="406400"/>
                  </a:lnTo>
                  <a:lnTo>
                    <a:pt x="1471380" y="368300"/>
                  </a:lnTo>
                  <a:lnTo>
                    <a:pt x="1527747" y="342900"/>
                  </a:lnTo>
                  <a:lnTo>
                    <a:pt x="1584689" y="304800"/>
                  </a:lnTo>
                  <a:lnTo>
                    <a:pt x="1936643" y="152400"/>
                  </a:lnTo>
                  <a:lnTo>
                    <a:pt x="1996733" y="127000"/>
                  </a:lnTo>
                  <a:lnTo>
                    <a:pt x="2057151" y="114300"/>
                  </a:lnTo>
                  <a:lnTo>
                    <a:pt x="2117867" y="88900"/>
                  </a:lnTo>
                  <a:lnTo>
                    <a:pt x="2363086" y="38100"/>
                  </a:lnTo>
                  <a:lnTo>
                    <a:pt x="2424830" y="38100"/>
                  </a:lnTo>
                  <a:lnTo>
                    <a:pt x="2486687" y="25400"/>
                  </a:lnTo>
                  <a:lnTo>
                    <a:pt x="2548630" y="25400"/>
                  </a:lnTo>
                  <a:lnTo>
                    <a:pt x="2610627" y="12700"/>
                  </a:lnTo>
                  <a:close/>
                </a:path>
                <a:path w="5346065" h="5486400">
                  <a:moveTo>
                    <a:pt x="5218688" y="4550921"/>
                  </a:moveTo>
                  <a:lnTo>
                    <a:pt x="5215150" y="4572000"/>
                  </a:lnTo>
                  <a:lnTo>
                    <a:pt x="5207106" y="4584700"/>
                  </a:lnTo>
                  <a:lnTo>
                    <a:pt x="5197320" y="4610100"/>
                  </a:lnTo>
                  <a:lnTo>
                    <a:pt x="5185812" y="4635500"/>
                  </a:lnTo>
                  <a:lnTo>
                    <a:pt x="5172608" y="4660900"/>
                  </a:lnTo>
                  <a:lnTo>
                    <a:pt x="5157730" y="4686300"/>
                  </a:lnTo>
                  <a:lnTo>
                    <a:pt x="5141203" y="4699000"/>
                  </a:lnTo>
                  <a:lnTo>
                    <a:pt x="5123056" y="4724400"/>
                  </a:lnTo>
                  <a:lnTo>
                    <a:pt x="5103314" y="4749800"/>
                  </a:lnTo>
                  <a:lnTo>
                    <a:pt x="5082007" y="4775200"/>
                  </a:lnTo>
                  <a:lnTo>
                    <a:pt x="5059164" y="4787900"/>
                  </a:lnTo>
                  <a:lnTo>
                    <a:pt x="5034813" y="4813300"/>
                  </a:lnTo>
                  <a:lnTo>
                    <a:pt x="5008985" y="4838700"/>
                  </a:lnTo>
                  <a:lnTo>
                    <a:pt x="4981710" y="4864100"/>
                  </a:lnTo>
                  <a:lnTo>
                    <a:pt x="4953019" y="4876800"/>
                  </a:lnTo>
                  <a:lnTo>
                    <a:pt x="4922941" y="4902200"/>
                  </a:lnTo>
                  <a:lnTo>
                    <a:pt x="4891506" y="4927600"/>
                  </a:lnTo>
                  <a:lnTo>
                    <a:pt x="4858746" y="4940300"/>
                  </a:lnTo>
                  <a:lnTo>
                    <a:pt x="4824691" y="4965700"/>
                  </a:lnTo>
                  <a:lnTo>
                    <a:pt x="4789371" y="4991100"/>
                  </a:lnTo>
                  <a:lnTo>
                    <a:pt x="4752817" y="5003800"/>
                  </a:lnTo>
                  <a:lnTo>
                    <a:pt x="4715060" y="5029200"/>
                  </a:lnTo>
                  <a:lnTo>
                    <a:pt x="4676213" y="5041900"/>
                  </a:lnTo>
                  <a:lnTo>
                    <a:pt x="4594946" y="5080000"/>
                  </a:lnTo>
                  <a:lnTo>
                    <a:pt x="4509352" y="5118100"/>
                  </a:lnTo>
                  <a:lnTo>
                    <a:pt x="4419671" y="5156200"/>
                  </a:lnTo>
                  <a:lnTo>
                    <a:pt x="4326147" y="5194300"/>
                  </a:lnTo>
                  <a:lnTo>
                    <a:pt x="4229021" y="5219700"/>
                  </a:lnTo>
                  <a:lnTo>
                    <a:pt x="4128535" y="5257800"/>
                  </a:lnTo>
                  <a:lnTo>
                    <a:pt x="3918444" y="5308600"/>
                  </a:lnTo>
                  <a:lnTo>
                    <a:pt x="3584131" y="5384800"/>
                  </a:lnTo>
                  <a:lnTo>
                    <a:pt x="3468543" y="5397500"/>
                  </a:lnTo>
                  <a:lnTo>
                    <a:pt x="3351279" y="5422900"/>
                  </a:lnTo>
                  <a:lnTo>
                    <a:pt x="2991849" y="5461000"/>
                  </a:lnTo>
                  <a:lnTo>
                    <a:pt x="2870292" y="5461000"/>
                  </a:lnTo>
                  <a:lnTo>
                    <a:pt x="2748264" y="5473700"/>
                  </a:lnTo>
                  <a:lnTo>
                    <a:pt x="3114473" y="5473700"/>
                  </a:lnTo>
                  <a:lnTo>
                    <a:pt x="3354023" y="5448300"/>
                  </a:lnTo>
                  <a:lnTo>
                    <a:pt x="3471758" y="5422900"/>
                  </a:lnTo>
                  <a:lnTo>
                    <a:pt x="3587818" y="5410200"/>
                  </a:lnTo>
                  <a:lnTo>
                    <a:pt x="3923551" y="5334000"/>
                  </a:lnTo>
                  <a:lnTo>
                    <a:pt x="4134625" y="5283200"/>
                  </a:lnTo>
                  <a:lnTo>
                    <a:pt x="4235623" y="5245100"/>
                  </a:lnTo>
                  <a:lnTo>
                    <a:pt x="4333279" y="5207000"/>
                  </a:lnTo>
                  <a:lnTo>
                    <a:pt x="4427355" y="5181600"/>
                  </a:lnTo>
                  <a:lnTo>
                    <a:pt x="4517614" y="5143500"/>
                  </a:lnTo>
                  <a:lnTo>
                    <a:pt x="4603821" y="5105400"/>
                  </a:lnTo>
                  <a:lnTo>
                    <a:pt x="4685737" y="5067300"/>
                  </a:lnTo>
                  <a:lnTo>
                    <a:pt x="4725101" y="5041900"/>
                  </a:lnTo>
                  <a:lnTo>
                    <a:pt x="4763220" y="5029200"/>
                  </a:lnTo>
                  <a:lnTo>
                    <a:pt x="4800147" y="5003800"/>
                  </a:lnTo>
                  <a:lnTo>
                    <a:pt x="4835856" y="4978400"/>
                  </a:lnTo>
                  <a:lnTo>
                    <a:pt x="4870315" y="4965700"/>
                  </a:lnTo>
                  <a:lnTo>
                    <a:pt x="4903497" y="4940300"/>
                  </a:lnTo>
                  <a:lnTo>
                    <a:pt x="4935371" y="4914900"/>
                  </a:lnTo>
                  <a:lnTo>
                    <a:pt x="4965908" y="4902200"/>
                  </a:lnTo>
                  <a:lnTo>
                    <a:pt x="4995078" y="4876800"/>
                  </a:lnTo>
                  <a:lnTo>
                    <a:pt x="5022853" y="4851400"/>
                  </a:lnTo>
                  <a:lnTo>
                    <a:pt x="5049202" y="4826000"/>
                  </a:lnTo>
                  <a:lnTo>
                    <a:pt x="5074095" y="4813300"/>
                  </a:lnTo>
                  <a:lnTo>
                    <a:pt x="5097504" y="4787900"/>
                  </a:lnTo>
                  <a:lnTo>
                    <a:pt x="5119396" y="4762500"/>
                  </a:lnTo>
                  <a:lnTo>
                    <a:pt x="5139742" y="4737100"/>
                  </a:lnTo>
                  <a:lnTo>
                    <a:pt x="5158510" y="4711700"/>
                  </a:lnTo>
                  <a:lnTo>
                    <a:pt x="5175667" y="4699000"/>
                  </a:lnTo>
                  <a:lnTo>
                    <a:pt x="5205018" y="4648200"/>
                  </a:lnTo>
                  <a:lnTo>
                    <a:pt x="5227514" y="4597400"/>
                  </a:lnTo>
                  <a:lnTo>
                    <a:pt x="5240983" y="4554668"/>
                  </a:lnTo>
                  <a:lnTo>
                    <a:pt x="5218688" y="4550921"/>
                  </a:lnTo>
                  <a:close/>
                </a:path>
                <a:path w="5346065" h="5486400">
                  <a:moveTo>
                    <a:pt x="5259232" y="4533900"/>
                  </a:moveTo>
                  <a:lnTo>
                    <a:pt x="5221545" y="4533900"/>
                  </a:lnTo>
                  <a:lnTo>
                    <a:pt x="5243259" y="4546600"/>
                  </a:lnTo>
                  <a:lnTo>
                    <a:pt x="5240983" y="4554668"/>
                  </a:lnTo>
                  <a:lnTo>
                    <a:pt x="5268536" y="4559300"/>
                  </a:lnTo>
                  <a:lnTo>
                    <a:pt x="5259232" y="4533900"/>
                  </a:lnTo>
                  <a:close/>
                </a:path>
                <a:path w="5346065" h="5486400">
                  <a:moveTo>
                    <a:pt x="5221545" y="4533900"/>
                  </a:moveTo>
                  <a:lnTo>
                    <a:pt x="5218688" y="4550921"/>
                  </a:lnTo>
                  <a:lnTo>
                    <a:pt x="5240983" y="4554668"/>
                  </a:lnTo>
                  <a:lnTo>
                    <a:pt x="5243259" y="4546600"/>
                  </a:lnTo>
                  <a:lnTo>
                    <a:pt x="5221545" y="4533900"/>
                  </a:lnTo>
                  <a:close/>
                </a:path>
                <a:path w="5346065" h="5486400">
                  <a:moveTo>
                    <a:pt x="5240625" y="4483100"/>
                  </a:moveTo>
                  <a:lnTo>
                    <a:pt x="5192979" y="4546600"/>
                  </a:lnTo>
                  <a:lnTo>
                    <a:pt x="5218688" y="4550921"/>
                  </a:lnTo>
                  <a:lnTo>
                    <a:pt x="5221545" y="4533900"/>
                  </a:lnTo>
                  <a:lnTo>
                    <a:pt x="5259232" y="4533900"/>
                  </a:lnTo>
                  <a:lnTo>
                    <a:pt x="5240625" y="4483100"/>
                  </a:lnTo>
                  <a:close/>
                </a:path>
                <a:path w="5346065" h="5486400">
                  <a:moveTo>
                    <a:pt x="3170412" y="12700"/>
                  </a:moveTo>
                  <a:lnTo>
                    <a:pt x="2797171" y="12700"/>
                  </a:lnTo>
                  <a:lnTo>
                    <a:pt x="2921407" y="25400"/>
                  </a:lnTo>
                  <a:lnTo>
                    <a:pt x="3045160" y="25400"/>
                  </a:lnTo>
                  <a:lnTo>
                    <a:pt x="3411082" y="63500"/>
                  </a:lnTo>
                  <a:lnTo>
                    <a:pt x="3530460" y="88900"/>
                  </a:lnTo>
                  <a:lnTo>
                    <a:pt x="3648133" y="101600"/>
                  </a:lnTo>
                  <a:lnTo>
                    <a:pt x="3877381" y="152400"/>
                  </a:lnTo>
                  <a:lnTo>
                    <a:pt x="4202332" y="228600"/>
                  </a:lnTo>
                  <a:lnTo>
                    <a:pt x="4304621" y="266700"/>
                  </a:lnTo>
                  <a:lnTo>
                    <a:pt x="4403488" y="292100"/>
                  </a:lnTo>
                  <a:lnTo>
                    <a:pt x="4498687" y="330200"/>
                  </a:lnTo>
                  <a:lnTo>
                    <a:pt x="4589970" y="368300"/>
                  </a:lnTo>
                  <a:lnTo>
                    <a:pt x="4677173" y="406400"/>
                  </a:lnTo>
                  <a:lnTo>
                    <a:pt x="4719100" y="419100"/>
                  </a:lnTo>
                  <a:lnTo>
                    <a:pt x="4759892" y="444500"/>
                  </a:lnTo>
                  <a:lnTo>
                    <a:pt x="4799520" y="457200"/>
                  </a:lnTo>
                  <a:lnTo>
                    <a:pt x="4837954" y="482600"/>
                  </a:lnTo>
                  <a:lnTo>
                    <a:pt x="4875161" y="495300"/>
                  </a:lnTo>
                  <a:lnTo>
                    <a:pt x="4911111" y="520700"/>
                  </a:lnTo>
                  <a:lnTo>
                    <a:pt x="4945774" y="546100"/>
                  </a:lnTo>
                  <a:lnTo>
                    <a:pt x="4979117" y="558800"/>
                  </a:lnTo>
                  <a:lnTo>
                    <a:pt x="5011111" y="584200"/>
                  </a:lnTo>
                  <a:lnTo>
                    <a:pt x="5041723" y="609600"/>
                  </a:lnTo>
                  <a:lnTo>
                    <a:pt x="5070924" y="622300"/>
                  </a:lnTo>
                  <a:lnTo>
                    <a:pt x="5098681" y="647700"/>
                  </a:lnTo>
                  <a:lnTo>
                    <a:pt x="5124965" y="673100"/>
                  </a:lnTo>
                  <a:lnTo>
                    <a:pt x="5149744" y="698500"/>
                  </a:lnTo>
                  <a:lnTo>
                    <a:pt x="5172990" y="711200"/>
                  </a:lnTo>
                  <a:lnTo>
                    <a:pt x="5194673" y="736600"/>
                  </a:lnTo>
                  <a:lnTo>
                    <a:pt x="5214762" y="762000"/>
                  </a:lnTo>
                  <a:lnTo>
                    <a:pt x="5233231" y="787400"/>
                  </a:lnTo>
                  <a:lnTo>
                    <a:pt x="5250051" y="800100"/>
                  </a:lnTo>
                  <a:lnTo>
                    <a:pt x="5265199" y="825500"/>
                  </a:lnTo>
                  <a:lnTo>
                    <a:pt x="5278647" y="850900"/>
                  </a:lnTo>
                  <a:lnTo>
                    <a:pt x="5290372" y="876300"/>
                  </a:lnTo>
                  <a:lnTo>
                    <a:pt x="5300356" y="901700"/>
                  </a:lnTo>
                  <a:lnTo>
                    <a:pt x="5308578" y="914400"/>
                  </a:lnTo>
                  <a:lnTo>
                    <a:pt x="5315017" y="939800"/>
                  </a:lnTo>
                  <a:lnTo>
                    <a:pt x="5319654" y="965200"/>
                  </a:lnTo>
                  <a:lnTo>
                    <a:pt x="5322469" y="990600"/>
                  </a:lnTo>
                  <a:lnTo>
                    <a:pt x="5323438" y="1016000"/>
                  </a:lnTo>
                  <a:lnTo>
                    <a:pt x="5345645" y="1003300"/>
                  </a:lnTo>
                  <a:lnTo>
                    <a:pt x="5341713" y="965200"/>
                  </a:lnTo>
                  <a:lnTo>
                    <a:pt x="5329965" y="914400"/>
                  </a:lnTo>
                  <a:lnTo>
                    <a:pt x="5310723" y="863600"/>
                  </a:lnTo>
                  <a:lnTo>
                    <a:pt x="5284316" y="812800"/>
                  </a:lnTo>
                  <a:lnTo>
                    <a:pt x="5251057" y="774700"/>
                  </a:lnTo>
                  <a:lnTo>
                    <a:pt x="5231946" y="749300"/>
                  </a:lnTo>
                  <a:lnTo>
                    <a:pt x="5211229" y="723900"/>
                  </a:lnTo>
                  <a:lnTo>
                    <a:pt x="5188935" y="698500"/>
                  </a:lnTo>
                  <a:lnTo>
                    <a:pt x="5165098" y="673100"/>
                  </a:lnTo>
                  <a:lnTo>
                    <a:pt x="5139750" y="660400"/>
                  </a:lnTo>
                  <a:lnTo>
                    <a:pt x="5112920" y="635000"/>
                  </a:lnTo>
                  <a:lnTo>
                    <a:pt x="5084640" y="609600"/>
                  </a:lnTo>
                  <a:lnTo>
                    <a:pt x="5054939" y="584200"/>
                  </a:lnTo>
                  <a:lnTo>
                    <a:pt x="5023848" y="571500"/>
                  </a:lnTo>
                  <a:lnTo>
                    <a:pt x="4991395" y="546100"/>
                  </a:lnTo>
                  <a:lnTo>
                    <a:pt x="4957613" y="520700"/>
                  </a:lnTo>
                  <a:lnTo>
                    <a:pt x="4922531" y="508000"/>
                  </a:lnTo>
                  <a:lnTo>
                    <a:pt x="4886177" y="482600"/>
                  </a:lnTo>
                  <a:lnTo>
                    <a:pt x="4848583" y="457200"/>
                  </a:lnTo>
                  <a:lnTo>
                    <a:pt x="4809778" y="444500"/>
                  </a:lnTo>
                  <a:lnTo>
                    <a:pt x="4769791" y="419100"/>
                  </a:lnTo>
                  <a:lnTo>
                    <a:pt x="4728654" y="406400"/>
                  </a:lnTo>
                  <a:lnTo>
                    <a:pt x="4686395" y="381000"/>
                  </a:lnTo>
                  <a:lnTo>
                    <a:pt x="4598713" y="342900"/>
                  </a:lnTo>
                  <a:lnTo>
                    <a:pt x="4506824" y="304800"/>
                  </a:lnTo>
                  <a:lnTo>
                    <a:pt x="4411054" y="279400"/>
                  </a:lnTo>
                  <a:lnTo>
                    <a:pt x="4311641" y="241300"/>
                  </a:lnTo>
                  <a:lnTo>
                    <a:pt x="4208828" y="215900"/>
                  </a:lnTo>
                  <a:lnTo>
                    <a:pt x="4102855" y="177800"/>
                  </a:lnTo>
                  <a:lnTo>
                    <a:pt x="3652219" y="76200"/>
                  </a:lnTo>
                  <a:lnTo>
                    <a:pt x="3534083" y="63500"/>
                  </a:lnTo>
                  <a:lnTo>
                    <a:pt x="3414242" y="38100"/>
                  </a:lnTo>
                  <a:lnTo>
                    <a:pt x="3170412" y="12700"/>
                  </a:lnTo>
                  <a:close/>
                </a:path>
                <a:path w="5346065" h="5486400">
                  <a:moveTo>
                    <a:pt x="2922671" y="0"/>
                  </a:moveTo>
                  <a:lnTo>
                    <a:pt x="2484940" y="0"/>
                  </a:lnTo>
                  <a:lnTo>
                    <a:pt x="2422405" y="12700"/>
                  </a:lnTo>
                  <a:lnTo>
                    <a:pt x="3046910" y="12700"/>
                  </a:lnTo>
                  <a:lnTo>
                    <a:pt x="2922671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3741488" y="6376923"/>
            <a:ext cx="6470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m</a:t>
            </a:r>
            <a:r>
              <a:rPr sz="2200" spc="-5" dirty="0">
                <a:latin typeface="Calibri"/>
                <a:cs typeface="Calibri"/>
              </a:rPr>
              <a:t>ai</a:t>
            </a:r>
            <a:r>
              <a:rPr sz="2200" dirty="0">
                <a:latin typeface="Calibri"/>
                <a:cs typeface="Calibri"/>
              </a:rPr>
              <a:t>l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51" name="object 5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3672007" y="3751527"/>
            <a:ext cx="803542" cy="636895"/>
          </a:xfrm>
          <a:prstGeom prst="rect">
            <a:avLst/>
          </a:prstGeom>
        </p:spPr>
      </p:pic>
      <p:sp>
        <p:nvSpPr>
          <p:cNvPr id="52" name="object 52"/>
          <p:cNvSpPr txBox="1"/>
          <p:nvPr/>
        </p:nvSpPr>
        <p:spPr>
          <a:xfrm>
            <a:off x="2310062" y="3875532"/>
            <a:ext cx="19196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services.</a:t>
            </a:r>
            <a:r>
              <a:rPr lang="en-US" sz="1400" spc="-10" dirty="0">
                <a:latin typeface="Calibri"/>
                <a:cs typeface="Calibri"/>
              </a:rPr>
              <a:t>Vcube</a:t>
            </a:r>
            <a:r>
              <a:rPr sz="1400" spc="-10" dirty="0">
                <a:latin typeface="Calibri"/>
                <a:cs typeface="Calibri"/>
              </a:rPr>
              <a:t>.com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3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55" name="object 5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  <p:sp>
        <p:nvSpPr>
          <p:cNvPr id="53" name="object 53"/>
          <p:cNvSpPr txBox="1"/>
          <p:nvPr/>
        </p:nvSpPr>
        <p:spPr>
          <a:xfrm rot="1980000">
            <a:off x="5390056" y="6496402"/>
            <a:ext cx="157314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sz="3300" spc="-44" baseline="2525" dirty="0">
                <a:solidFill>
                  <a:srgbClr val="00B050"/>
                </a:solidFill>
                <a:latin typeface="Calibri"/>
                <a:cs typeface="Calibri"/>
              </a:rPr>
              <a:t>/noti</a:t>
            </a:r>
            <a:r>
              <a:rPr sz="3300" spc="-44" baseline="1262" dirty="0">
                <a:solidFill>
                  <a:srgbClr val="00B050"/>
                </a:solidFill>
                <a:latin typeface="Calibri"/>
                <a:cs typeface="Calibri"/>
              </a:rPr>
              <a:t>ficatio</a:t>
            </a:r>
            <a:r>
              <a:rPr sz="2200" spc="-30" dirty="0">
                <a:solidFill>
                  <a:srgbClr val="00B050"/>
                </a:solidFill>
                <a:latin typeface="Calibri"/>
                <a:cs typeface="Calibri"/>
              </a:rPr>
              <a:t>n*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9034" y="284988"/>
            <a:ext cx="132213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95945" algn="l"/>
              </a:tabLst>
            </a:pPr>
            <a:r>
              <a:rPr sz="4400" b="0" spc="-5" dirty="0">
                <a:latin typeface="Calibri Light"/>
                <a:cs typeface="Calibri Light"/>
              </a:rPr>
              <a:t>Microservices</a:t>
            </a:r>
            <a:r>
              <a:rPr sz="4400" b="0" spc="10" dirty="0">
                <a:latin typeface="Calibri Light"/>
                <a:cs typeface="Calibri Light"/>
              </a:rPr>
              <a:t> </a:t>
            </a:r>
            <a:r>
              <a:rPr sz="4400" b="0" spc="-10" dirty="0">
                <a:latin typeface="Calibri Light"/>
                <a:cs typeface="Calibri Light"/>
              </a:rPr>
              <a:t>Deployment</a:t>
            </a:r>
            <a:r>
              <a:rPr sz="4400" b="0" spc="15" dirty="0">
                <a:latin typeface="Calibri Light"/>
                <a:cs typeface="Calibri Light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on</a:t>
            </a:r>
            <a:r>
              <a:rPr sz="4400" b="0" spc="10" dirty="0">
                <a:latin typeface="Calibri Light"/>
                <a:cs typeface="Calibri Light"/>
              </a:rPr>
              <a:t> </a:t>
            </a:r>
            <a:r>
              <a:rPr sz="4400" b="0" spc="-20" dirty="0">
                <a:latin typeface="Calibri Light"/>
                <a:cs typeface="Calibri Light"/>
              </a:rPr>
              <a:t>ECS</a:t>
            </a:r>
            <a:r>
              <a:rPr sz="4400" b="0" spc="-15" dirty="0">
                <a:latin typeface="Calibri Light"/>
                <a:cs typeface="Calibri Light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-	</a:t>
            </a:r>
            <a:r>
              <a:rPr sz="4400" b="0" dirty="0">
                <a:solidFill>
                  <a:srgbClr val="00B050"/>
                </a:solidFill>
                <a:latin typeface="Calibri Light"/>
                <a:cs typeface="Calibri Light"/>
              </a:rPr>
              <a:t>with</a:t>
            </a:r>
            <a:r>
              <a:rPr sz="4400" b="0" spc="-10" dirty="0">
                <a:solidFill>
                  <a:srgbClr val="00B050"/>
                </a:solidFill>
                <a:latin typeface="Calibri Light"/>
                <a:cs typeface="Calibri Light"/>
              </a:rPr>
              <a:t> </a:t>
            </a:r>
            <a:r>
              <a:rPr sz="4400" b="0" dirty="0">
                <a:solidFill>
                  <a:srgbClr val="00B050"/>
                </a:solidFill>
                <a:latin typeface="Calibri Light"/>
                <a:cs typeface="Calibri Light"/>
              </a:rPr>
              <a:t>Service</a:t>
            </a:r>
            <a:r>
              <a:rPr sz="4400" b="0" spc="-10" dirty="0">
                <a:solidFill>
                  <a:srgbClr val="00B050"/>
                </a:solidFill>
                <a:latin typeface="Calibri Light"/>
                <a:cs typeface="Calibri Light"/>
              </a:rPr>
              <a:t> </a:t>
            </a:r>
            <a:r>
              <a:rPr sz="4400" b="0" spc="-15" dirty="0">
                <a:solidFill>
                  <a:srgbClr val="00B050"/>
                </a:solidFill>
                <a:latin typeface="Calibri Light"/>
                <a:cs typeface="Calibri Light"/>
              </a:rPr>
              <a:t>Discovery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38128" y="1569081"/>
            <a:ext cx="9967595" cy="5774055"/>
          </a:xfrm>
          <a:custGeom>
            <a:avLst/>
            <a:gdLst/>
            <a:ahLst/>
            <a:cxnLst/>
            <a:rect l="l" t="t" r="r" b="b"/>
            <a:pathLst>
              <a:path w="9967595" h="5774055">
                <a:moveTo>
                  <a:pt x="0" y="0"/>
                </a:moveTo>
                <a:lnTo>
                  <a:pt x="9967064" y="0"/>
                </a:lnTo>
                <a:lnTo>
                  <a:pt x="9967064" y="5773828"/>
                </a:lnTo>
                <a:lnTo>
                  <a:pt x="0" y="577382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79908" y="1635252"/>
            <a:ext cx="11557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Calibri"/>
                <a:cs typeface="Calibri"/>
              </a:rPr>
              <a:t>AWS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Cloud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935223" y="1569719"/>
            <a:ext cx="7486650" cy="5261610"/>
            <a:chOff x="2935223" y="1569719"/>
            <a:chExt cx="7486650" cy="52616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35223" y="1569719"/>
              <a:ext cx="582168" cy="58216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730210" y="5038783"/>
              <a:ext cx="2685415" cy="1786255"/>
            </a:xfrm>
            <a:custGeom>
              <a:avLst/>
              <a:gdLst/>
              <a:ahLst/>
              <a:cxnLst/>
              <a:rect l="l" t="t" r="r" b="b"/>
              <a:pathLst>
                <a:path w="2685415" h="1786254">
                  <a:moveTo>
                    <a:pt x="0" y="0"/>
                  </a:moveTo>
                  <a:lnTo>
                    <a:pt x="2684800" y="0"/>
                  </a:lnTo>
                  <a:lnTo>
                    <a:pt x="2684800" y="1785650"/>
                  </a:lnTo>
                  <a:lnTo>
                    <a:pt x="0" y="178565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D866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220747" y="5105908"/>
            <a:ext cx="163448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D86613"/>
                </a:solidFill>
                <a:latin typeface="Calibri"/>
                <a:cs typeface="Calibri"/>
              </a:rPr>
              <a:t>Notification</a:t>
            </a:r>
            <a:r>
              <a:rPr sz="1600" spc="-65" dirty="0">
                <a:solidFill>
                  <a:srgbClr val="D8661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86613"/>
                </a:solidFill>
                <a:latin typeface="Calibri"/>
                <a:cs typeface="Calibri"/>
              </a:rPr>
              <a:t>Service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07211" y="2030506"/>
            <a:ext cx="2685415" cy="1786255"/>
          </a:xfrm>
          <a:custGeom>
            <a:avLst/>
            <a:gdLst/>
            <a:ahLst/>
            <a:cxnLst/>
            <a:rect l="l" t="t" r="r" b="b"/>
            <a:pathLst>
              <a:path w="2685415" h="1786254">
                <a:moveTo>
                  <a:pt x="0" y="0"/>
                </a:moveTo>
                <a:lnTo>
                  <a:pt x="2684800" y="0"/>
                </a:lnTo>
                <a:lnTo>
                  <a:pt x="2684800" y="1785650"/>
                </a:lnTo>
                <a:lnTo>
                  <a:pt x="0" y="178565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D866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251711" y="2097532"/>
            <a:ext cx="160464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45720">
              <a:lnSpc>
                <a:spcPts val="1900"/>
              </a:lnSpc>
              <a:spcBef>
                <a:spcPts val="180"/>
              </a:spcBef>
            </a:pPr>
            <a:r>
              <a:rPr sz="1600" spc="-5" dirty="0">
                <a:solidFill>
                  <a:srgbClr val="D86613"/>
                </a:solidFill>
                <a:latin typeface="Calibri"/>
                <a:cs typeface="Calibri"/>
              </a:rPr>
              <a:t>User</a:t>
            </a:r>
            <a:r>
              <a:rPr sz="1600" spc="-45" dirty="0">
                <a:solidFill>
                  <a:srgbClr val="D86613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D86613"/>
                </a:solidFill>
                <a:latin typeface="Calibri"/>
                <a:cs typeface="Calibri"/>
              </a:rPr>
              <a:t>Management </a:t>
            </a:r>
            <a:r>
              <a:rPr sz="1600" spc="-350" dirty="0">
                <a:solidFill>
                  <a:srgbClr val="D8661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86613"/>
                </a:solidFill>
                <a:latin typeface="Calibri"/>
                <a:cs typeface="Calibri"/>
              </a:rPr>
              <a:t>Service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754111" y="2026920"/>
            <a:ext cx="475615" cy="3441700"/>
            <a:chOff x="7754111" y="2026920"/>
            <a:chExt cx="475615" cy="344170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023" y="2026920"/>
              <a:ext cx="417575" cy="41757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54111" y="5050536"/>
              <a:ext cx="417575" cy="41757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9594594" y="3186684"/>
            <a:ext cx="735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spc="-15" dirty="0">
                <a:latin typeface="Calibri"/>
                <a:cs typeface="Calibri"/>
              </a:rPr>
              <a:t>nt</a:t>
            </a:r>
            <a:r>
              <a:rPr sz="1400" dirty="0">
                <a:latin typeface="Calibri"/>
                <a:cs typeface="Calibri"/>
              </a:rPr>
              <a:t>ainer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74718" y="3186684"/>
            <a:ext cx="74104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202565">
              <a:lnSpc>
                <a:spcPct val="101400"/>
              </a:lnSpc>
              <a:spcBef>
                <a:spcPts val="75"/>
              </a:spcBef>
            </a:pPr>
            <a:r>
              <a:rPr sz="1400" spc="-30" dirty="0">
                <a:latin typeface="Calibri"/>
                <a:cs typeface="Calibri"/>
              </a:rPr>
              <a:t>Task 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5" dirty="0">
                <a:latin typeface="Calibri"/>
                <a:cs typeface="Calibri"/>
              </a:rPr>
              <a:t>f</a:t>
            </a:r>
            <a:r>
              <a:rPr sz="1400" dirty="0">
                <a:latin typeface="Calibri"/>
                <a:cs typeface="Calibri"/>
              </a:rPr>
              <a:t>ini</a:t>
            </a:r>
            <a:r>
              <a:rPr sz="1400" spc="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i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43265" y="3177540"/>
            <a:ext cx="5435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Service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943088" y="2697479"/>
            <a:ext cx="2234565" cy="487680"/>
            <a:chOff x="7943088" y="2697479"/>
            <a:chExt cx="2234565" cy="487680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01783" y="2712719"/>
              <a:ext cx="475487" cy="47243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47760" y="2703575"/>
              <a:ext cx="472440" cy="47243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43088" y="2697479"/>
              <a:ext cx="472440" cy="472439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9500678" y="6182867"/>
            <a:ext cx="735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spc="-15" dirty="0">
                <a:latin typeface="Calibri"/>
                <a:cs typeface="Calibri"/>
              </a:rPr>
              <a:t>nt</a:t>
            </a:r>
            <a:r>
              <a:rPr sz="1400" dirty="0">
                <a:latin typeface="Calibri"/>
                <a:cs typeface="Calibri"/>
              </a:rPr>
              <a:t>ainer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649348" y="6173723"/>
            <a:ext cx="5435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Service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848600" y="5693664"/>
            <a:ext cx="2234565" cy="487680"/>
            <a:chOff x="7848600" y="5693664"/>
            <a:chExt cx="2234565" cy="487680"/>
          </a:xfrm>
        </p:grpSpPr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10344" y="5708904"/>
              <a:ext cx="472440" cy="47244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53272" y="5699760"/>
              <a:ext cx="472440" cy="47243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48600" y="5693664"/>
              <a:ext cx="475488" cy="472440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7717034" y="6137148"/>
            <a:ext cx="74104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202565">
              <a:lnSpc>
                <a:spcPct val="101400"/>
              </a:lnSpc>
              <a:spcBef>
                <a:spcPts val="75"/>
              </a:spcBef>
            </a:pPr>
            <a:r>
              <a:rPr sz="1400" spc="-30" dirty="0">
                <a:latin typeface="Calibri"/>
                <a:cs typeface="Calibri"/>
              </a:rPr>
              <a:t>Task 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5" dirty="0">
                <a:latin typeface="Calibri"/>
                <a:cs typeface="Calibri"/>
              </a:rPr>
              <a:t>f</a:t>
            </a:r>
            <a:r>
              <a:rPr sz="1400" dirty="0">
                <a:latin typeface="Calibri"/>
                <a:cs typeface="Calibri"/>
              </a:rPr>
              <a:t>ini</a:t>
            </a:r>
            <a:r>
              <a:rPr sz="1400" spc="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i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656381" y="3272028"/>
            <a:ext cx="9372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Amazon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RDS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29" name="object 2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746992" y="2572511"/>
            <a:ext cx="713231" cy="713231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11747760" y="6259067"/>
            <a:ext cx="94932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7145" marR="5080" indent="-5080">
              <a:lnSpc>
                <a:spcPct val="101400"/>
              </a:lnSpc>
              <a:spcBef>
                <a:spcPts val="75"/>
              </a:spcBef>
            </a:pPr>
            <a:r>
              <a:rPr sz="1400" spc="-5" dirty="0">
                <a:latin typeface="Calibri"/>
                <a:cs typeface="Calibri"/>
              </a:rPr>
              <a:t>Simple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Email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Service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(SES)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1" name="object 3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887200" y="5565647"/>
            <a:ext cx="713231" cy="713232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3622330" y="4549140"/>
            <a:ext cx="20142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Elastic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Load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Balancing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(ELB)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273296" y="2890974"/>
            <a:ext cx="7614920" cy="3070225"/>
            <a:chOff x="4273296" y="2890974"/>
            <a:chExt cx="7614920" cy="3070225"/>
          </a:xfrm>
        </p:grpSpPr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73296" y="3816096"/>
              <a:ext cx="713231" cy="71323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4982438" y="2890976"/>
              <a:ext cx="6905625" cy="3070225"/>
            </a:xfrm>
            <a:custGeom>
              <a:avLst/>
              <a:gdLst/>
              <a:ahLst/>
              <a:cxnLst/>
              <a:rect l="l" t="t" r="r" b="b"/>
              <a:pathLst>
                <a:path w="6905625" h="3070225">
                  <a:moveTo>
                    <a:pt x="2824772" y="32359"/>
                  </a:moveTo>
                  <a:lnTo>
                    <a:pt x="2739669" y="28346"/>
                  </a:lnTo>
                  <a:lnTo>
                    <a:pt x="2753156" y="58826"/>
                  </a:lnTo>
                  <a:lnTo>
                    <a:pt x="635" y="1276426"/>
                  </a:lnTo>
                  <a:lnTo>
                    <a:pt x="2565" y="1280782"/>
                  </a:lnTo>
                  <a:lnTo>
                    <a:pt x="0" y="1284795"/>
                  </a:lnTo>
                  <a:lnTo>
                    <a:pt x="2681046" y="3003524"/>
                  </a:lnTo>
                  <a:lnTo>
                    <a:pt x="2663050" y="3031591"/>
                  </a:lnTo>
                  <a:lnTo>
                    <a:pt x="2747772" y="3040634"/>
                  </a:lnTo>
                  <a:lnTo>
                    <a:pt x="2729750" y="3010382"/>
                  </a:lnTo>
                  <a:lnTo>
                    <a:pt x="2704173" y="2967444"/>
                  </a:lnTo>
                  <a:lnTo>
                    <a:pt x="2686189" y="2995498"/>
                  </a:lnTo>
                  <a:lnTo>
                    <a:pt x="12585" y="1281557"/>
                  </a:lnTo>
                  <a:lnTo>
                    <a:pt x="2757005" y="67538"/>
                  </a:lnTo>
                  <a:lnTo>
                    <a:pt x="2770492" y="98031"/>
                  </a:lnTo>
                  <a:lnTo>
                    <a:pt x="2807131" y="53695"/>
                  </a:lnTo>
                  <a:lnTo>
                    <a:pt x="2824772" y="32359"/>
                  </a:lnTo>
                  <a:close/>
                </a:path>
                <a:path w="6905625" h="3070225">
                  <a:moveTo>
                    <a:pt x="6755549" y="42926"/>
                  </a:moveTo>
                  <a:lnTo>
                    <a:pt x="6701041" y="42926"/>
                  </a:lnTo>
                  <a:lnTo>
                    <a:pt x="6688341" y="42926"/>
                  </a:lnTo>
                  <a:lnTo>
                    <a:pt x="6688175" y="76200"/>
                  </a:lnTo>
                  <a:lnTo>
                    <a:pt x="6755549" y="42926"/>
                  </a:lnTo>
                  <a:close/>
                </a:path>
                <a:path w="6905625" h="3070225">
                  <a:moveTo>
                    <a:pt x="6764566" y="38468"/>
                  </a:moveTo>
                  <a:lnTo>
                    <a:pt x="6688556" y="0"/>
                  </a:lnTo>
                  <a:lnTo>
                    <a:pt x="6688391" y="33337"/>
                  </a:lnTo>
                  <a:lnTo>
                    <a:pt x="5509590" y="27597"/>
                  </a:lnTo>
                  <a:lnTo>
                    <a:pt x="5509539" y="37122"/>
                  </a:lnTo>
                  <a:lnTo>
                    <a:pt x="6688341" y="42862"/>
                  </a:lnTo>
                  <a:lnTo>
                    <a:pt x="6701041" y="42926"/>
                  </a:lnTo>
                  <a:lnTo>
                    <a:pt x="6755676" y="42862"/>
                  </a:lnTo>
                  <a:lnTo>
                    <a:pt x="6764566" y="38468"/>
                  </a:lnTo>
                  <a:close/>
                </a:path>
                <a:path w="6905625" h="3070225">
                  <a:moveTo>
                    <a:pt x="6905587" y="3031591"/>
                  </a:moveTo>
                  <a:lnTo>
                    <a:pt x="6896697" y="3027222"/>
                  </a:lnTo>
                  <a:lnTo>
                    <a:pt x="6829145" y="2993961"/>
                  </a:lnTo>
                  <a:lnTo>
                    <a:pt x="6829349" y="3027299"/>
                  </a:lnTo>
                  <a:lnTo>
                    <a:pt x="5432539" y="3035871"/>
                  </a:lnTo>
                  <a:lnTo>
                    <a:pt x="5432590" y="3045396"/>
                  </a:lnTo>
                  <a:lnTo>
                    <a:pt x="6829412" y="3036824"/>
                  </a:lnTo>
                  <a:lnTo>
                    <a:pt x="6829615" y="3070161"/>
                  </a:lnTo>
                  <a:lnTo>
                    <a:pt x="6905587" y="30315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 rot="20160000">
            <a:off x="5555118" y="3260442"/>
            <a:ext cx="1440859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sz="2200" spc="-20" dirty="0">
                <a:latin typeface="Calibri"/>
                <a:cs typeface="Calibri"/>
              </a:rPr>
              <a:t>/us</a:t>
            </a:r>
            <a:r>
              <a:rPr sz="3300" spc="-30" baseline="1262" dirty="0">
                <a:latin typeface="Calibri"/>
                <a:cs typeface="Calibri"/>
              </a:rPr>
              <a:t>ermgm</a:t>
            </a:r>
            <a:r>
              <a:rPr sz="3300" spc="-30" baseline="2525" dirty="0">
                <a:latin typeface="Calibri"/>
                <a:cs typeface="Calibri"/>
              </a:rPr>
              <a:t>t*</a:t>
            </a:r>
            <a:endParaRPr sz="3300" baseline="2525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 rot="1980000">
            <a:off x="5804726" y="4865722"/>
            <a:ext cx="157314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sz="3300" spc="-44" baseline="2525" dirty="0">
                <a:latin typeface="Calibri"/>
                <a:cs typeface="Calibri"/>
              </a:rPr>
              <a:t>/noti</a:t>
            </a:r>
            <a:r>
              <a:rPr sz="3300" spc="-44" baseline="1262" dirty="0">
                <a:latin typeface="Calibri"/>
                <a:cs typeface="Calibri"/>
              </a:rPr>
              <a:t>ficatio</a:t>
            </a:r>
            <a:r>
              <a:rPr sz="2200" spc="-30" dirty="0">
                <a:latin typeface="Calibri"/>
                <a:cs typeface="Calibri"/>
              </a:rPr>
              <a:t>n*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72712" y="3524605"/>
            <a:ext cx="1996439" cy="3510279"/>
            <a:chOff x="272712" y="3524605"/>
            <a:chExt cx="1996439" cy="3510279"/>
          </a:xfrm>
        </p:grpSpPr>
        <p:sp>
          <p:nvSpPr>
            <p:cNvPr id="39" name="object 39"/>
            <p:cNvSpPr/>
            <p:nvPr/>
          </p:nvSpPr>
          <p:spPr>
            <a:xfrm>
              <a:off x="285412" y="3537305"/>
              <a:ext cx="1971039" cy="1289685"/>
            </a:xfrm>
            <a:custGeom>
              <a:avLst/>
              <a:gdLst/>
              <a:ahLst/>
              <a:cxnLst/>
              <a:rect l="l" t="t" r="r" b="b"/>
              <a:pathLst>
                <a:path w="1971039" h="1289685">
                  <a:moveTo>
                    <a:pt x="985479" y="0"/>
                  </a:moveTo>
                  <a:lnTo>
                    <a:pt x="927575" y="1094"/>
                  </a:lnTo>
                  <a:lnTo>
                    <a:pt x="870551" y="4337"/>
                  </a:lnTo>
                  <a:lnTo>
                    <a:pt x="814501" y="9667"/>
                  </a:lnTo>
                  <a:lnTo>
                    <a:pt x="759518" y="17025"/>
                  </a:lnTo>
                  <a:lnTo>
                    <a:pt x="705692" y="26351"/>
                  </a:lnTo>
                  <a:lnTo>
                    <a:pt x="653117" y="37582"/>
                  </a:lnTo>
                  <a:lnTo>
                    <a:pt x="601886" y="50660"/>
                  </a:lnTo>
                  <a:lnTo>
                    <a:pt x="552090" y="65523"/>
                  </a:lnTo>
                  <a:lnTo>
                    <a:pt x="503822" y="82112"/>
                  </a:lnTo>
                  <a:lnTo>
                    <a:pt x="457175" y="100365"/>
                  </a:lnTo>
                  <a:lnTo>
                    <a:pt x="412241" y="120223"/>
                  </a:lnTo>
                  <a:lnTo>
                    <a:pt x="369112" y="141624"/>
                  </a:lnTo>
                  <a:lnTo>
                    <a:pt x="327881" y="164508"/>
                  </a:lnTo>
                  <a:lnTo>
                    <a:pt x="288640" y="188816"/>
                  </a:lnTo>
                  <a:lnTo>
                    <a:pt x="251482" y="214486"/>
                  </a:lnTo>
                  <a:lnTo>
                    <a:pt x="216498" y="241457"/>
                  </a:lnTo>
                  <a:lnTo>
                    <a:pt x="183783" y="269670"/>
                  </a:lnTo>
                  <a:lnTo>
                    <a:pt x="153427" y="299064"/>
                  </a:lnTo>
                  <a:lnTo>
                    <a:pt x="125523" y="329579"/>
                  </a:lnTo>
                  <a:lnTo>
                    <a:pt x="100165" y="361154"/>
                  </a:lnTo>
                  <a:lnTo>
                    <a:pt x="77443" y="393728"/>
                  </a:lnTo>
                  <a:lnTo>
                    <a:pt x="57452" y="427241"/>
                  </a:lnTo>
                  <a:lnTo>
                    <a:pt x="40282" y="461634"/>
                  </a:lnTo>
                  <a:lnTo>
                    <a:pt x="14778" y="532812"/>
                  </a:lnTo>
                  <a:lnTo>
                    <a:pt x="1672" y="606779"/>
                  </a:lnTo>
                  <a:lnTo>
                    <a:pt x="0" y="644658"/>
                  </a:lnTo>
                  <a:lnTo>
                    <a:pt x="1672" y="682536"/>
                  </a:lnTo>
                  <a:lnTo>
                    <a:pt x="14778" y="756504"/>
                  </a:lnTo>
                  <a:lnTo>
                    <a:pt x="40282" y="827683"/>
                  </a:lnTo>
                  <a:lnTo>
                    <a:pt x="57452" y="862075"/>
                  </a:lnTo>
                  <a:lnTo>
                    <a:pt x="77443" y="895588"/>
                  </a:lnTo>
                  <a:lnTo>
                    <a:pt x="100165" y="928163"/>
                  </a:lnTo>
                  <a:lnTo>
                    <a:pt x="125523" y="959737"/>
                  </a:lnTo>
                  <a:lnTo>
                    <a:pt x="153427" y="990252"/>
                  </a:lnTo>
                  <a:lnTo>
                    <a:pt x="183783" y="1019646"/>
                  </a:lnTo>
                  <a:lnTo>
                    <a:pt x="216498" y="1047859"/>
                  </a:lnTo>
                  <a:lnTo>
                    <a:pt x="251482" y="1074831"/>
                  </a:lnTo>
                  <a:lnTo>
                    <a:pt x="288640" y="1100500"/>
                  </a:lnTo>
                  <a:lnTo>
                    <a:pt x="327881" y="1124808"/>
                  </a:lnTo>
                  <a:lnTo>
                    <a:pt x="369112" y="1147692"/>
                  </a:lnTo>
                  <a:lnTo>
                    <a:pt x="412241" y="1169093"/>
                  </a:lnTo>
                  <a:lnTo>
                    <a:pt x="457175" y="1188951"/>
                  </a:lnTo>
                  <a:lnTo>
                    <a:pt x="503822" y="1207204"/>
                  </a:lnTo>
                  <a:lnTo>
                    <a:pt x="552090" y="1223792"/>
                  </a:lnTo>
                  <a:lnTo>
                    <a:pt x="601886" y="1238656"/>
                  </a:lnTo>
                  <a:lnTo>
                    <a:pt x="653117" y="1251734"/>
                  </a:lnTo>
                  <a:lnTo>
                    <a:pt x="705692" y="1262965"/>
                  </a:lnTo>
                  <a:lnTo>
                    <a:pt x="759518" y="1272290"/>
                  </a:lnTo>
                  <a:lnTo>
                    <a:pt x="814501" y="1279648"/>
                  </a:lnTo>
                  <a:lnTo>
                    <a:pt x="870551" y="1284979"/>
                  </a:lnTo>
                  <a:lnTo>
                    <a:pt x="927575" y="1288222"/>
                  </a:lnTo>
                  <a:lnTo>
                    <a:pt x="985479" y="1289316"/>
                  </a:lnTo>
                  <a:lnTo>
                    <a:pt x="1043383" y="1288222"/>
                  </a:lnTo>
                  <a:lnTo>
                    <a:pt x="1100407" y="1284979"/>
                  </a:lnTo>
                  <a:lnTo>
                    <a:pt x="1156457" y="1279648"/>
                  </a:lnTo>
                  <a:lnTo>
                    <a:pt x="1211441" y="1272290"/>
                  </a:lnTo>
                  <a:lnTo>
                    <a:pt x="1265266" y="1262965"/>
                  </a:lnTo>
                  <a:lnTo>
                    <a:pt x="1317841" y="1251734"/>
                  </a:lnTo>
                  <a:lnTo>
                    <a:pt x="1369073" y="1238656"/>
                  </a:lnTo>
                  <a:lnTo>
                    <a:pt x="1418868" y="1223792"/>
                  </a:lnTo>
                  <a:lnTo>
                    <a:pt x="1467136" y="1207204"/>
                  </a:lnTo>
                  <a:lnTo>
                    <a:pt x="1513784" y="1188951"/>
                  </a:lnTo>
                  <a:lnTo>
                    <a:pt x="1558718" y="1169093"/>
                  </a:lnTo>
                  <a:lnTo>
                    <a:pt x="1601847" y="1147692"/>
                  </a:lnTo>
                  <a:lnTo>
                    <a:pt x="1643078" y="1124808"/>
                  </a:lnTo>
                  <a:lnTo>
                    <a:pt x="1682319" y="1100500"/>
                  </a:lnTo>
                  <a:lnTo>
                    <a:pt x="1719477" y="1074831"/>
                  </a:lnTo>
                  <a:lnTo>
                    <a:pt x="1754461" y="1047859"/>
                  </a:lnTo>
                  <a:lnTo>
                    <a:pt x="1787176" y="1019646"/>
                  </a:lnTo>
                  <a:lnTo>
                    <a:pt x="1817532" y="990252"/>
                  </a:lnTo>
                  <a:lnTo>
                    <a:pt x="1845436" y="959737"/>
                  </a:lnTo>
                  <a:lnTo>
                    <a:pt x="1870794" y="928163"/>
                  </a:lnTo>
                  <a:lnTo>
                    <a:pt x="1893516" y="895588"/>
                  </a:lnTo>
                  <a:lnTo>
                    <a:pt x="1913507" y="862075"/>
                  </a:lnTo>
                  <a:lnTo>
                    <a:pt x="1930677" y="827683"/>
                  </a:lnTo>
                  <a:lnTo>
                    <a:pt x="1956181" y="756504"/>
                  </a:lnTo>
                  <a:lnTo>
                    <a:pt x="1969287" y="682536"/>
                  </a:lnTo>
                  <a:lnTo>
                    <a:pt x="1970960" y="644658"/>
                  </a:lnTo>
                  <a:lnTo>
                    <a:pt x="1969287" y="606779"/>
                  </a:lnTo>
                  <a:lnTo>
                    <a:pt x="1956181" y="532812"/>
                  </a:lnTo>
                  <a:lnTo>
                    <a:pt x="1930677" y="461634"/>
                  </a:lnTo>
                  <a:lnTo>
                    <a:pt x="1913507" y="427241"/>
                  </a:lnTo>
                  <a:lnTo>
                    <a:pt x="1893516" y="393728"/>
                  </a:lnTo>
                  <a:lnTo>
                    <a:pt x="1870794" y="361154"/>
                  </a:lnTo>
                  <a:lnTo>
                    <a:pt x="1845436" y="329579"/>
                  </a:lnTo>
                  <a:lnTo>
                    <a:pt x="1817532" y="299064"/>
                  </a:lnTo>
                  <a:lnTo>
                    <a:pt x="1787176" y="269670"/>
                  </a:lnTo>
                  <a:lnTo>
                    <a:pt x="1754461" y="241457"/>
                  </a:lnTo>
                  <a:lnTo>
                    <a:pt x="1719477" y="214486"/>
                  </a:lnTo>
                  <a:lnTo>
                    <a:pt x="1682319" y="188816"/>
                  </a:lnTo>
                  <a:lnTo>
                    <a:pt x="1643078" y="164508"/>
                  </a:lnTo>
                  <a:lnTo>
                    <a:pt x="1601847" y="141624"/>
                  </a:lnTo>
                  <a:lnTo>
                    <a:pt x="1558718" y="120223"/>
                  </a:lnTo>
                  <a:lnTo>
                    <a:pt x="1513784" y="100365"/>
                  </a:lnTo>
                  <a:lnTo>
                    <a:pt x="1467136" y="82112"/>
                  </a:lnTo>
                  <a:lnTo>
                    <a:pt x="1418868" y="65523"/>
                  </a:lnTo>
                  <a:lnTo>
                    <a:pt x="1369073" y="50660"/>
                  </a:lnTo>
                  <a:lnTo>
                    <a:pt x="1317841" y="37582"/>
                  </a:lnTo>
                  <a:lnTo>
                    <a:pt x="1265266" y="26351"/>
                  </a:lnTo>
                  <a:lnTo>
                    <a:pt x="1211441" y="17025"/>
                  </a:lnTo>
                  <a:lnTo>
                    <a:pt x="1156457" y="9667"/>
                  </a:lnTo>
                  <a:lnTo>
                    <a:pt x="1100407" y="4337"/>
                  </a:lnTo>
                  <a:lnTo>
                    <a:pt x="1043383" y="1094"/>
                  </a:lnTo>
                  <a:lnTo>
                    <a:pt x="985479" y="0"/>
                  </a:lnTo>
                  <a:close/>
                </a:path>
              </a:pathLst>
            </a:custGeom>
            <a:solidFill>
              <a:srgbClr val="5354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5412" y="3537305"/>
              <a:ext cx="1971039" cy="1289685"/>
            </a:xfrm>
            <a:custGeom>
              <a:avLst/>
              <a:gdLst/>
              <a:ahLst/>
              <a:cxnLst/>
              <a:rect l="l" t="t" r="r" b="b"/>
              <a:pathLst>
                <a:path w="1971039" h="1289685">
                  <a:moveTo>
                    <a:pt x="0" y="644658"/>
                  </a:moveTo>
                  <a:lnTo>
                    <a:pt x="6630" y="569477"/>
                  </a:lnTo>
                  <a:lnTo>
                    <a:pt x="26027" y="496844"/>
                  </a:lnTo>
                  <a:lnTo>
                    <a:pt x="57452" y="427241"/>
                  </a:lnTo>
                  <a:lnTo>
                    <a:pt x="77443" y="393728"/>
                  </a:lnTo>
                  <a:lnTo>
                    <a:pt x="100165" y="361154"/>
                  </a:lnTo>
                  <a:lnTo>
                    <a:pt x="125523" y="329579"/>
                  </a:lnTo>
                  <a:lnTo>
                    <a:pt x="153427" y="299064"/>
                  </a:lnTo>
                  <a:lnTo>
                    <a:pt x="183783" y="269670"/>
                  </a:lnTo>
                  <a:lnTo>
                    <a:pt x="216498" y="241457"/>
                  </a:lnTo>
                  <a:lnTo>
                    <a:pt x="251482" y="214485"/>
                  </a:lnTo>
                  <a:lnTo>
                    <a:pt x="288640" y="188816"/>
                  </a:lnTo>
                  <a:lnTo>
                    <a:pt x="327881" y="164508"/>
                  </a:lnTo>
                  <a:lnTo>
                    <a:pt x="369112" y="141624"/>
                  </a:lnTo>
                  <a:lnTo>
                    <a:pt x="412241" y="120223"/>
                  </a:lnTo>
                  <a:lnTo>
                    <a:pt x="457175" y="100365"/>
                  </a:lnTo>
                  <a:lnTo>
                    <a:pt x="503823" y="82112"/>
                  </a:lnTo>
                  <a:lnTo>
                    <a:pt x="552090" y="65523"/>
                  </a:lnTo>
                  <a:lnTo>
                    <a:pt x="601886" y="50660"/>
                  </a:lnTo>
                  <a:lnTo>
                    <a:pt x="653118" y="37582"/>
                  </a:lnTo>
                  <a:lnTo>
                    <a:pt x="705692" y="26351"/>
                  </a:lnTo>
                  <a:lnTo>
                    <a:pt x="759518" y="17025"/>
                  </a:lnTo>
                  <a:lnTo>
                    <a:pt x="814502" y="9667"/>
                  </a:lnTo>
                  <a:lnTo>
                    <a:pt x="870552" y="4337"/>
                  </a:lnTo>
                  <a:lnTo>
                    <a:pt x="927575" y="1094"/>
                  </a:lnTo>
                  <a:lnTo>
                    <a:pt x="985480" y="0"/>
                  </a:lnTo>
                  <a:lnTo>
                    <a:pt x="1043384" y="1094"/>
                  </a:lnTo>
                  <a:lnTo>
                    <a:pt x="1100407" y="4337"/>
                  </a:lnTo>
                  <a:lnTo>
                    <a:pt x="1156457" y="9667"/>
                  </a:lnTo>
                  <a:lnTo>
                    <a:pt x="1211441" y="17025"/>
                  </a:lnTo>
                  <a:lnTo>
                    <a:pt x="1265266" y="26351"/>
                  </a:lnTo>
                  <a:lnTo>
                    <a:pt x="1317841" y="37582"/>
                  </a:lnTo>
                  <a:lnTo>
                    <a:pt x="1369073" y="50660"/>
                  </a:lnTo>
                  <a:lnTo>
                    <a:pt x="1418868" y="65523"/>
                  </a:lnTo>
                  <a:lnTo>
                    <a:pt x="1467136" y="82112"/>
                  </a:lnTo>
                  <a:lnTo>
                    <a:pt x="1513783" y="100365"/>
                  </a:lnTo>
                  <a:lnTo>
                    <a:pt x="1558718" y="120223"/>
                  </a:lnTo>
                  <a:lnTo>
                    <a:pt x="1601847" y="141624"/>
                  </a:lnTo>
                  <a:lnTo>
                    <a:pt x="1643078" y="164508"/>
                  </a:lnTo>
                  <a:lnTo>
                    <a:pt x="1682319" y="188816"/>
                  </a:lnTo>
                  <a:lnTo>
                    <a:pt x="1719477" y="214485"/>
                  </a:lnTo>
                  <a:lnTo>
                    <a:pt x="1754460" y="241457"/>
                  </a:lnTo>
                  <a:lnTo>
                    <a:pt x="1787176" y="269670"/>
                  </a:lnTo>
                  <a:lnTo>
                    <a:pt x="1817532" y="299064"/>
                  </a:lnTo>
                  <a:lnTo>
                    <a:pt x="1845435" y="329579"/>
                  </a:lnTo>
                  <a:lnTo>
                    <a:pt x="1870794" y="361154"/>
                  </a:lnTo>
                  <a:lnTo>
                    <a:pt x="1893516" y="393728"/>
                  </a:lnTo>
                  <a:lnTo>
                    <a:pt x="1913507" y="427241"/>
                  </a:lnTo>
                  <a:lnTo>
                    <a:pt x="1930677" y="461633"/>
                  </a:lnTo>
                  <a:lnTo>
                    <a:pt x="1956181" y="532812"/>
                  </a:lnTo>
                  <a:lnTo>
                    <a:pt x="1969287" y="606779"/>
                  </a:lnTo>
                  <a:lnTo>
                    <a:pt x="1970960" y="644658"/>
                  </a:lnTo>
                  <a:lnTo>
                    <a:pt x="1969287" y="682537"/>
                  </a:lnTo>
                  <a:lnTo>
                    <a:pt x="1956181" y="756504"/>
                  </a:lnTo>
                  <a:lnTo>
                    <a:pt x="1930677" y="827683"/>
                  </a:lnTo>
                  <a:lnTo>
                    <a:pt x="1913507" y="862075"/>
                  </a:lnTo>
                  <a:lnTo>
                    <a:pt x="1893516" y="895588"/>
                  </a:lnTo>
                  <a:lnTo>
                    <a:pt x="1870794" y="928163"/>
                  </a:lnTo>
                  <a:lnTo>
                    <a:pt x="1845435" y="959737"/>
                  </a:lnTo>
                  <a:lnTo>
                    <a:pt x="1817532" y="990252"/>
                  </a:lnTo>
                  <a:lnTo>
                    <a:pt x="1787176" y="1019646"/>
                  </a:lnTo>
                  <a:lnTo>
                    <a:pt x="1754460" y="1047859"/>
                  </a:lnTo>
                  <a:lnTo>
                    <a:pt x="1719477" y="1074831"/>
                  </a:lnTo>
                  <a:lnTo>
                    <a:pt x="1682319" y="1100501"/>
                  </a:lnTo>
                  <a:lnTo>
                    <a:pt x="1643078" y="1124808"/>
                  </a:lnTo>
                  <a:lnTo>
                    <a:pt x="1601847" y="1147692"/>
                  </a:lnTo>
                  <a:lnTo>
                    <a:pt x="1558718" y="1169094"/>
                  </a:lnTo>
                  <a:lnTo>
                    <a:pt x="1513783" y="1188951"/>
                  </a:lnTo>
                  <a:lnTo>
                    <a:pt x="1467136" y="1207204"/>
                  </a:lnTo>
                  <a:lnTo>
                    <a:pt x="1418868" y="1223793"/>
                  </a:lnTo>
                  <a:lnTo>
                    <a:pt x="1369073" y="1238656"/>
                  </a:lnTo>
                  <a:lnTo>
                    <a:pt x="1317841" y="1251734"/>
                  </a:lnTo>
                  <a:lnTo>
                    <a:pt x="1265266" y="1262966"/>
                  </a:lnTo>
                  <a:lnTo>
                    <a:pt x="1211441" y="1272291"/>
                  </a:lnTo>
                  <a:lnTo>
                    <a:pt x="1156457" y="1279649"/>
                  </a:lnTo>
                  <a:lnTo>
                    <a:pt x="1100407" y="1284979"/>
                  </a:lnTo>
                  <a:lnTo>
                    <a:pt x="1043384" y="1288222"/>
                  </a:lnTo>
                  <a:lnTo>
                    <a:pt x="985480" y="1289317"/>
                  </a:lnTo>
                  <a:lnTo>
                    <a:pt x="927575" y="1288222"/>
                  </a:lnTo>
                  <a:lnTo>
                    <a:pt x="870552" y="1284979"/>
                  </a:lnTo>
                  <a:lnTo>
                    <a:pt x="814502" y="1279649"/>
                  </a:lnTo>
                  <a:lnTo>
                    <a:pt x="759518" y="1272291"/>
                  </a:lnTo>
                  <a:lnTo>
                    <a:pt x="705692" y="1262966"/>
                  </a:lnTo>
                  <a:lnTo>
                    <a:pt x="653118" y="1251734"/>
                  </a:lnTo>
                  <a:lnTo>
                    <a:pt x="601886" y="1238656"/>
                  </a:lnTo>
                  <a:lnTo>
                    <a:pt x="552090" y="1223793"/>
                  </a:lnTo>
                  <a:lnTo>
                    <a:pt x="503823" y="1207204"/>
                  </a:lnTo>
                  <a:lnTo>
                    <a:pt x="457175" y="1188951"/>
                  </a:lnTo>
                  <a:lnTo>
                    <a:pt x="412241" y="1169094"/>
                  </a:lnTo>
                  <a:lnTo>
                    <a:pt x="369112" y="1147692"/>
                  </a:lnTo>
                  <a:lnTo>
                    <a:pt x="327881" y="1124808"/>
                  </a:lnTo>
                  <a:lnTo>
                    <a:pt x="288640" y="1100501"/>
                  </a:lnTo>
                  <a:lnTo>
                    <a:pt x="251482" y="1074831"/>
                  </a:lnTo>
                  <a:lnTo>
                    <a:pt x="216498" y="1047859"/>
                  </a:lnTo>
                  <a:lnTo>
                    <a:pt x="183783" y="1019646"/>
                  </a:lnTo>
                  <a:lnTo>
                    <a:pt x="153427" y="990252"/>
                  </a:lnTo>
                  <a:lnTo>
                    <a:pt x="125523" y="959737"/>
                  </a:lnTo>
                  <a:lnTo>
                    <a:pt x="100165" y="928163"/>
                  </a:lnTo>
                  <a:lnTo>
                    <a:pt x="77443" y="895588"/>
                  </a:lnTo>
                  <a:lnTo>
                    <a:pt x="57452" y="862075"/>
                  </a:lnTo>
                  <a:lnTo>
                    <a:pt x="40282" y="827683"/>
                  </a:lnTo>
                  <a:lnTo>
                    <a:pt x="14778" y="756504"/>
                  </a:lnTo>
                  <a:lnTo>
                    <a:pt x="1672" y="682537"/>
                  </a:lnTo>
                  <a:lnTo>
                    <a:pt x="0" y="644658"/>
                  </a:lnTo>
                  <a:close/>
                </a:path>
              </a:pathLst>
            </a:custGeom>
            <a:ln w="25400">
              <a:solidFill>
                <a:srgbClr val="3B3B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96981" y="6163485"/>
              <a:ext cx="871188" cy="871188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763272" y="3822700"/>
            <a:ext cx="1016000" cy="69024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80975" marR="5080" indent="-168910">
              <a:lnSpc>
                <a:spcPts val="2590"/>
              </a:lnSpc>
              <a:spcBef>
                <a:spcPts val="225"/>
              </a:spcBef>
            </a:pP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tm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n 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Client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90940" y="7010907"/>
            <a:ext cx="16319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API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Developer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227810" y="4134053"/>
            <a:ext cx="3046095" cy="2030095"/>
          </a:xfrm>
          <a:custGeom>
            <a:avLst/>
            <a:gdLst/>
            <a:ahLst/>
            <a:cxnLst/>
            <a:rect l="l" t="t" r="r" b="b"/>
            <a:pathLst>
              <a:path w="3046095" h="2030095">
                <a:moveTo>
                  <a:pt x="78981" y="769835"/>
                </a:moveTo>
                <a:lnTo>
                  <a:pt x="72504" y="755916"/>
                </a:lnTo>
                <a:lnTo>
                  <a:pt x="43078" y="692569"/>
                </a:lnTo>
                <a:lnTo>
                  <a:pt x="2806" y="767651"/>
                </a:lnTo>
                <a:lnTo>
                  <a:pt x="36131" y="768604"/>
                </a:lnTo>
                <a:lnTo>
                  <a:pt x="0" y="2029294"/>
                </a:lnTo>
                <a:lnTo>
                  <a:pt x="9525" y="2029574"/>
                </a:lnTo>
                <a:lnTo>
                  <a:pt x="45656" y="768883"/>
                </a:lnTo>
                <a:lnTo>
                  <a:pt x="78981" y="769835"/>
                </a:lnTo>
                <a:close/>
              </a:path>
              <a:path w="3046095" h="2030095">
                <a:moveTo>
                  <a:pt x="3045993" y="37706"/>
                </a:moveTo>
                <a:lnTo>
                  <a:pt x="3037001" y="33261"/>
                </a:lnTo>
                <a:lnTo>
                  <a:pt x="2969603" y="0"/>
                </a:lnTo>
                <a:lnTo>
                  <a:pt x="2969768" y="33337"/>
                </a:lnTo>
                <a:lnTo>
                  <a:pt x="1028534" y="43154"/>
                </a:lnTo>
                <a:lnTo>
                  <a:pt x="1028585" y="52679"/>
                </a:lnTo>
                <a:lnTo>
                  <a:pt x="2969818" y="42862"/>
                </a:lnTo>
                <a:lnTo>
                  <a:pt x="2969984" y="76187"/>
                </a:lnTo>
                <a:lnTo>
                  <a:pt x="3045993" y="377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3573455" y="4535932"/>
            <a:ext cx="10439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alibri"/>
                <a:cs typeface="Calibri"/>
              </a:rPr>
              <a:t>End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User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604930" y="1710344"/>
            <a:ext cx="9870440" cy="5486400"/>
            <a:chOff x="4604930" y="1710344"/>
            <a:chExt cx="9870440" cy="5486400"/>
          </a:xfrm>
        </p:grpSpPr>
        <p:pic>
          <p:nvPicPr>
            <p:cNvPr id="47" name="object 4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667232" y="5519928"/>
              <a:ext cx="807719" cy="807719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2599213" y="4438713"/>
              <a:ext cx="1492250" cy="1522730"/>
            </a:xfrm>
            <a:custGeom>
              <a:avLst/>
              <a:gdLst/>
              <a:ahLst/>
              <a:cxnLst/>
              <a:rect l="l" t="t" r="r" b="b"/>
              <a:pathLst>
                <a:path w="1492250" h="1522729">
                  <a:moveTo>
                    <a:pt x="1070508" y="1484490"/>
                  </a:moveTo>
                  <a:lnTo>
                    <a:pt x="994333" y="1446339"/>
                  </a:lnTo>
                  <a:lnTo>
                    <a:pt x="994308" y="1479677"/>
                  </a:lnTo>
                  <a:lnTo>
                    <a:pt x="12" y="1479092"/>
                  </a:lnTo>
                  <a:lnTo>
                    <a:pt x="0" y="1488617"/>
                  </a:lnTo>
                  <a:lnTo>
                    <a:pt x="994295" y="1489202"/>
                  </a:lnTo>
                  <a:lnTo>
                    <a:pt x="994283" y="1522539"/>
                  </a:lnTo>
                  <a:lnTo>
                    <a:pt x="1061034" y="1489214"/>
                  </a:lnTo>
                  <a:lnTo>
                    <a:pt x="1070508" y="1484490"/>
                  </a:lnTo>
                  <a:close/>
                </a:path>
                <a:path w="1492250" h="1522729">
                  <a:moveTo>
                    <a:pt x="1491818" y="75463"/>
                  </a:moveTo>
                  <a:lnTo>
                    <a:pt x="1485493" y="63398"/>
                  </a:lnTo>
                  <a:lnTo>
                    <a:pt x="1452283" y="0"/>
                  </a:lnTo>
                  <a:lnTo>
                    <a:pt x="1415630" y="76898"/>
                  </a:lnTo>
                  <a:lnTo>
                    <a:pt x="1448943" y="76276"/>
                  </a:lnTo>
                  <a:lnTo>
                    <a:pt x="1467980" y="1082344"/>
                  </a:lnTo>
                  <a:lnTo>
                    <a:pt x="1477505" y="1082167"/>
                  </a:lnTo>
                  <a:lnTo>
                    <a:pt x="1458468" y="76098"/>
                  </a:lnTo>
                  <a:lnTo>
                    <a:pt x="1491818" y="75463"/>
                  </a:lnTo>
                  <a:close/>
                </a:path>
              </a:pathLst>
            </a:custGeom>
            <a:solidFill>
              <a:srgbClr val="4E4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604930" y="1710344"/>
              <a:ext cx="5346065" cy="5486400"/>
            </a:xfrm>
            <a:custGeom>
              <a:avLst/>
              <a:gdLst/>
              <a:ahLst/>
              <a:cxnLst/>
              <a:rect l="l" t="t" r="r" b="b"/>
              <a:pathLst>
                <a:path w="5346065" h="5486400">
                  <a:moveTo>
                    <a:pt x="2993136" y="5473700"/>
                  </a:moveTo>
                  <a:lnTo>
                    <a:pt x="2379485" y="5473700"/>
                  </a:lnTo>
                  <a:lnTo>
                    <a:pt x="2440920" y="5486400"/>
                  </a:lnTo>
                  <a:lnTo>
                    <a:pt x="2871075" y="5486400"/>
                  </a:lnTo>
                  <a:lnTo>
                    <a:pt x="2993136" y="5473700"/>
                  </a:lnTo>
                  <a:close/>
                </a:path>
                <a:path w="5346065" h="5486400">
                  <a:moveTo>
                    <a:pt x="2610627" y="12700"/>
                  </a:moveTo>
                  <a:lnTo>
                    <a:pt x="2360000" y="12700"/>
                  </a:lnTo>
                  <a:lnTo>
                    <a:pt x="2173864" y="50800"/>
                  </a:lnTo>
                  <a:lnTo>
                    <a:pt x="2112280" y="76200"/>
                  </a:lnTo>
                  <a:lnTo>
                    <a:pt x="2050980" y="88900"/>
                  </a:lnTo>
                  <a:lnTo>
                    <a:pt x="1989990" y="114300"/>
                  </a:lnTo>
                  <a:lnTo>
                    <a:pt x="1929344" y="127000"/>
                  </a:lnTo>
                  <a:lnTo>
                    <a:pt x="1632314" y="254000"/>
                  </a:lnTo>
                  <a:lnTo>
                    <a:pt x="1574360" y="292100"/>
                  </a:lnTo>
                  <a:lnTo>
                    <a:pt x="1516961" y="317500"/>
                  </a:lnTo>
                  <a:lnTo>
                    <a:pt x="1460146" y="355600"/>
                  </a:lnTo>
                  <a:lnTo>
                    <a:pt x="1348394" y="431800"/>
                  </a:lnTo>
                  <a:lnTo>
                    <a:pt x="1293516" y="457200"/>
                  </a:lnTo>
                  <a:lnTo>
                    <a:pt x="1239344" y="508000"/>
                  </a:lnTo>
                  <a:lnTo>
                    <a:pt x="1185908" y="546100"/>
                  </a:lnTo>
                  <a:lnTo>
                    <a:pt x="1133238" y="584200"/>
                  </a:lnTo>
                  <a:lnTo>
                    <a:pt x="1081365" y="622300"/>
                  </a:lnTo>
                  <a:lnTo>
                    <a:pt x="1030320" y="673100"/>
                  </a:lnTo>
                  <a:lnTo>
                    <a:pt x="930916" y="762000"/>
                  </a:lnTo>
                  <a:lnTo>
                    <a:pt x="835093" y="850900"/>
                  </a:lnTo>
                  <a:lnTo>
                    <a:pt x="743184" y="952500"/>
                  </a:lnTo>
                  <a:lnTo>
                    <a:pt x="655433" y="1054100"/>
                  </a:lnTo>
                  <a:lnTo>
                    <a:pt x="613117" y="1104900"/>
                  </a:lnTo>
                  <a:lnTo>
                    <a:pt x="572009" y="1155700"/>
                  </a:lnTo>
                  <a:lnTo>
                    <a:pt x="532061" y="1219200"/>
                  </a:lnTo>
                  <a:lnTo>
                    <a:pt x="493303" y="1270000"/>
                  </a:lnTo>
                  <a:lnTo>
                    <a:pt x="455767" y="1320800"/>
                  </a:lnTo>
                  <a:lnTo>
                    <a:pt x="419484" y="1384300"/>
                  </a:lnTo>
                  <a:lnTo>
                    <a:pt x="384483" y="1435100"/>
                  </a:lnTo>
                  <a:lnTo>
                    <a:pt x="350795" y="1498600"/>
                  </a:lnTo>
                  <a:lnTo>
                    <a:pt x="318452" y="1549400"/>
                  </a:lnTo>
                  <a:lnTo>
                    <a:pt x="287482" y="1612900"/>
                  </a:lnTo>
                  <a:lnTo>
                    <a:pt x="257916" y="1676400"/>
                  </a:lnTo>
                  <a:lnTo>
                    <a:pt x="229787" y="1727200"/>
                  </a:lnTo>
                  <a:lnTo>
                    <a:pt x="203122" y="1790700"/>
                  </a:lnTo>
                  <a:lnTo>
                    <a:pt x="177956" y="1854200"/>
                  </a:lnTo>
                  <a:lnTo>
                    <a:pt x="154316" y="1917700"/>
                  </a:lnTo>
                  <a:lnTo>
                    <a:pt x="132234" y="1981200"/>
                  </a:lnTo>
                  <a:lnTo>
                    <a:pt x="111742" y="2044700"/>
                  </a:lnTo>
                  <a:lnTo>
                    <a:pt x="92868" y="2108200"/>
                  </a:lnTo>
                  <a:lnTo>
                    <a:pt x="75646" y="2171700"/>
                  </a:lnTo>
                  <a:lnTo>
                    <a:pt x="60104" y="2235200"/>
                  </a:lnTo>
                  <a:lnTo>
                    <a:pt x="46274" y="2298700"/>
                  </a:lnTo>
                  <a:lnTo>
                    <a:pt x="34187" y="2362200"/>
                  </a:lnTo>
                  <a:lnTo>
                    <a:pt x="23874" y="2425700"/>
                  </a:lnTo>
                  <a:lnTo>
                    <a:pt x="15366" y="2489200"/>
                  </a:lnTo>
                  <a:lnTo>
                    <a:pt x="8694" y="2552700"/>
                  </a:lnTo>
                  <a:lnTo>
                    <a:pt x="3888" y="2616200"/>
                  </a:lnTo>
                  <a:lnTo>
                    <a:pt x="980" y="2679700"/>
                  </a:lnTo>
                  <a:lnTo>
                    <a:pt x="0" y="2743200"/>
                  </a:lnTo>
                  <a:lnTo>
                    <a:pt x="952" y="2806700"/>
                  </a:lnTo>
                  <a:lnTo>
                    <a:pt x="3801" y="2870200"/>
                  </a:lnTo>
                  <a:lnTo>
                    <a:pt x="8511" y="2933700"/>
                  </a:lnTo>
                  <a:lnTo>
                    <a:pt x="15057" y="2997200"/>
                  </a:lnTo>
                  <a:lnTo>
                    <a:pt x="23407" y="3060700"/>
                  </a:lnTo>
                  <a:lnTo>
                    <a:pt x="33530" y="3124200"/>
                  </a:lnTo>
                  <a:lnTo>
                    <a:pt x="45396" y="3187700"/>
                  </a:lnTo>
                  <a:lnTo>
                    <a:pt x="58973" y="3251200"/>
                  </a:lnTo>
                  <a:lnTo>
                    <a:pt x="74234" y="3314700"/>
                  </a:lnTo>
                  <a:lnTo>
                    <a:pt x="91146" y="3378200"/>
                  </a:lnTo>
                  <a:lnTo>
                    <a:pt x="109681" y="3441700"/>
                  </a:lnTo>
                  <a:lnTo>
                    <a:pt x="129805" y="3505200"/>
                  </a:lnTo>
                  <a:lnTo>
                    <a:pt x="151491" y="3568700"/>
                  </a:lnTo>
                  <a:lnTo>
                    <a:pt x="174710" y="3632200"/>
                  </a:lnTo>
                  <a:lnTo>
                    <a:pt x="199426" y="3695700"/>
                  </a:lnTo>
                  <a:lnTo>
                    <a:pt x="225615" y="3759200"/>
                  </a:lnTo>
                  <a:lnTo>
                    <a:pt x="253244" y="3810000"/>
                  </a:lnTo>
                  <a:lnTo>
                    <a:pt x="282282" y="3873500"/>
                  </a:lnTo>
                  <a:lnTo>
                    <a:pt x="312701" y="3937000"/>
                  </a:lnTo>
                  <a:lnTo>
                    <a:pt x="344472" y="3987800"/>
                  </a:lnTo>
                  <a:lnTo>
                    <a:pt x="377562" y="4051300"/>
                  </a:lnTo>
                  <a:lnTo>
                    <a:pt x="411941" y="4102100"/>
                  </a:lnTo>
                  <a:lnTo>
                    <a:pt x="447581" y="4165600"/>
                  </a:lnTo>
                  <a:lnTo>
                    <a:pt x="484451" y="4216400"/>
                  </a:lnTo>
                  <a:lnTo>
                    <a:pt x="522521" y="4267200"/>
                  </a:lnTo>
                  <a:lnTo>
                    <a:pt x="561761" y="4330700"/>
                  </a:lnTo>
                  <a:lnTo>
                    <a:pt x="643563" y="4432300"/>
                  </a:lnTo>
                  <a:lnTo>
                    <a:pt x="729753" y="4533900"/>
                  </a:lnTo>
                  <a:lnTo>
                    <a:pt x="820028" y="4635500"/>
                  </a:lnTo>
                  <a:lnTo>
                    <a:pt x="914148" y="4724400"/>
                  </a:lnTo>
                  <a:lnTo>
                    <a:pt x="1011875" y="4813300"/>
                  </a:lnTo>
                  <a:lnTo>
                    <a:pt x="1062104" y="4864100"/>
                  </a:lnTo>
                  <a:lnTo>
                    <a:pt x="1113061" y="4902200"/>
                  </a:lnTo>
                  <a:lnTo>
                    <a:pt x="1164799" y="4940300"/>
                  </a:lnTo>
                  <a:lnTo>
                    <a:pt x="1217291" y="4991100"/>
                  </a:lnTo>
                  <a:lnTo>
                    <a:pt x="1324413" y="5067300"/>
                  </a:lnTo>
                  <a:lnTo>
                    <a:pt x="1378985" y="5092700"/>
                  </a:lnTo>
                  <a:lnTo>
                    <a:pt x="1490002" y="5168900"/>
                  </a:lnTo>
                  <a:lnTo>
                    <a:pt x="1546387" y="5194300"/>
                  </a:lnTo>
                  <a:lnTo>
                    <a:pt x="1603317" y="5232400"/>
                  </a:lnTo>
                  <a:lnTo>
                    <a:pt x="1895106" y="5359400"/>
                  </a:lnTo>
                  <a:lnTo>
                    <a:pt x="1954683" y="5372100"/>
                  </a:lnTo>
                  <a:lnTo>
                    <a:pt x="2014597" y="5397500"/>
                  </a:lnTo>
                  <a:lnTo>
                    <a:pt x="2074818" y="5410200"/>
                  </a:lnTo>
                  <a:lnTo>
                    <a:pt x="2135317" y="5435600"/>
                  </a:lnTo>
                  <a:lnTo>
                    <a:pt x="2318176" y="5473700"/>
                  </a:lnTo>
                  <a:lnTo>
                    <a:pt x="2565130" y="5473700"/>
                  </a:lnTo>
                  <a:lnTo>
                    <a:pt x="2504232" y="5461000"/>
                  </a:lnTo>
                  <a:lnTo>
                    <a:pt x="2382626" y="5461000"/>
                  </a:lnTo>
                  <a:lnTo>
                    <a:pt x="2081091" y="5397500"/>
                  </a:lnTo>
                  <a:lnTo>
                    <a:pt x="2021450" y="5372100"/>
                  </a:lnTo>
                  <a:lnTo>
                    <a:pt x="1962099" y="5359400"/>
                  </a:lnTo>
                  <a:lnTo>
                    <a:pt x="1613791" y="5207000"/>
                  </a:lnTo>
                  <a:lnTo>
                    <a:pt x="1557322" y="5181600"/>
                  </a:lnTo>
                  <a:lnTo>
                    <a:pt x="1501383" y="5143500"/>
                  </a:lnTo>
                  <a:lnTo>
                    <a:pt x="1446009" y="5118100"/>
                  </a:lnTo>
                  <a:lnTo>
                    <a:pt x="1337066" y="5041900"/>
                  </a:lnTo>
                  <a:lnTo>
                    <a:pt x="1230734" y="4965700"/>
                  </a:lnTo>
                  <a:lnTo>
                    <a:pt x="1178622" y="4927600"/>
                  </a:lnTo>
                  <a:lnTo>
                    <a:pt x="1127254" y="4889500"/>
                  </a:lnTo>
                  <a:lnTo>
                    <a:pt x="1076660" y="4851400"/>
                  </a:lnTo>
                  <a:lnTo>
                    <a:pt x="1026955" y="4800600"/>
                  </a:lnTo>
                  <a:lnTo>
                    <a:pt x="929899" y="4711700"/>
                  </a:lnTo>
                  <a:lnTo>
                    <a:pt x="836418" y="4622800"/>
                  </a:lnTo>
                  <a:lnTo>
                    <a:pt x="746752" y="4521200"/>
                  </a:lnTo>
                  <a:lnTo>
                    <a:pt x="661142" y="4419600"/>
                  </a:lnTo>
                  <a:lnTo>
                    <a:pt x="579761" y="4318000"/>
                  </a:lnTo>
                  <a:lnTo>
                    <a:pt x="540791" y="4254500"/>
                  </a:lnTo>
                  <a:lnTo>
                    <a:pt x="502986" y="4203700"/>
                  </a:lnTo>
                  <a:lnTo>
                    <a:pt x="466373" y="4152900"/>
                  </a:lnTo>
                  <a:lnTo>
                    <a:pt x="430984" y="4089400"/>
                  </a:lnTo>
                  <a:lnTo>
                    <a:pt x="396849" y="4038600"/>
                  </a:lnTo>
                  <a:lnTo>
                    <a:pt x="363997" y="3975100"/>
                  </a:lnTo>
                  <a:lnTo>
                    <a:pt x="332458" y="3924300"/>
                  </a:lnTo>
                  <a:lnTo>
                    <a:pt x="302262" y="3860800"/>
                  </a:lnTo>
                  <a:lnTo>
                    <a:pt x="273439" y="3810000"/>
                  </a:lnTo>
                  <a:lnTo>
                    <a:pt x="246019" y="3746500"/>
                  </a:lnTo>
                  <a:lnTo>
                    <a:pt x="220031" y="3683000"/>
                  </a:lnTo>
                  <a:lnTo>
                    <a:pt x="195505" y="3619500"/>
                  </a:lnTo>
                  <a:lnTo>
                    <a:pt x="172469" y="3568700"/>
                  </a:lnTo>
                  <a:lnTo>
                    <a:pt x="150956" y="3505200"/>
                  </a:lnTo>
                  <a:lnTo>
                    <a:pt x="130994" y="3441700"/>
                  </a:lnTo>
                  <a:lnTo>
                    <a:pt x="112612" y="3378200"/>
                  </a:lnTo>
                  <a:lnTo>
                    <a:pt x="95840" y="3314700"/>
                  </a:lnTo>
                  <a:lnTo>
                    <a:pt x="80708" y="3251200"/>
                  </a:lnTo>
                  <a:lnTo>
                    <a:pt x="67246" y="3187700"/>
                  </a:lnTo>
                  <a:lnTo>
                    <a:pt x="55482" y="3124200"/>
                  </a:lnTo>
                  <a:lnTo>
                    <a:pt x="45446" y="3060700"/>
                  </a:lnTo>
                  <a:lnTo>
                    <a:pt x="37169" y="2997200"/>
                  </a:lnTo>
                  <a:lnTo>
                    <a:pt x="30678" y="2933700"/>
                  </a:lnTo>
                  <a:lnTo>
                    <a:pt x="26003" y="2870200"/>
                  </a:lnTo>
                  <a:lnTo>
                    <a:pt x="23174" y="2806700"/>
                  </a:lnTo>
                  <a:lnTo>
                    <a:pt x="22222" y="2743200"/>
                  </a:lnTo>
                  <a:lnTo>
                    <a:pt x="23182" y="2679700"/>
                  </a:lnTo>
                  <a:lnTo>
                    <a:pt x="26051" y="2616200"/>
                  </a:lnTo>
                  <a:lnTo>
                    <a:pt x="30800" y="2552700"/>
                  </a:lnTo>
                  <a:lnTo>
                    <a:pt x="37398" y="2489200"/>
                  </a:lnTo>
                  <a:lnTo>
                    <a:pt x="45816" y="2425700"/>
                  </a:lnTo>
                  <a:lnTo>
                    <a:pt x="56024" y="2362200"/>
                  </a:lnTo>
                  <a:lnTo>
                    <a:pt x="67991" y="2298700"/>
                  </a:lnTo>
                  <a:lnTo>
                    <a:pt x="81688" y="2235200"/>
                  </a:lnTo>
                  <a:lnTo>
                    <a:pt x="97085" y="2171700"/>
                  </a:lnTo>
                  <a:lnTo>
                    <a:pt x="114150" y="2108200"/>
                  </a:lnTo>
                  <a:lnTo>
                    <a:pt x="132855" y="2044700"/>
                  </a:lnTo>
                  <a:lnTo>
                    <a:pt x="153170" y="1981200"/>
                  </a:lnTo>
                  <a:lnTo>
                    <a:pt x="175064" y="1930400"/>
                  </a:lnTo>
                  <a:lnTo>
                    <a:pt x="198507" y="1866900"/>
                  </a:lnTo>
                  <a:lnTo>
                    <a:pt x="223469" y="1803400"/>
                  </a:lnTo>
                  <a:lnTo>
                    <a:pt x="249919" y="1739900"/>
                  </a:lnTo>
                  <a:lnTo>
                    <a:pt x="277826" y="1689100"/>
                  </a:lnTo>
                  <a:lnTo>
                    <a:pt x="307163" y="1625600"/>
                  </a:lnTo>
                  <a:lnTo>
                    <a:pt x="337897" y="1562100"/>
                  </a:lnTo>
                  <a:lnTo>
                    <a:pt x="369997" y="1511300"/>
                  </a:lnTo>
                  <a:lnTo>
                    <a:pt x="403435" y="1447800"/>
                  </a:lnTo>
                  <a:lnTo>
                    <a:pt x="438180" y="1397000"/>
                  </a:lnTo>
                  <a:lnTo>
                    <a:pt x="474201" y="1333500"/>
                  </a:lnTo>
                  <a:lnTo>
                    <a:pt x="511467" y="1282700"/>
                  </a:lnTo>
                  <a:lnTo>
                    <a:pt x="549949" y="1231900"/>
                  </a:lnTo>
                  <a:lnTo>
                    <a:pt x="589615" y="1168400"/>
                  </a:lnTo>
                  <a:lnTo>
                    <a:pt x="630435" y="1117600"/>
                  </a:lnTo>
                  <a:lnTo>
                    <a:pt x="672304" y="1066800"/>
                  </a:lnTo>
                  <a:lnTo>
                    <a:pt x="759439" y="965200"/>
                  </a:lnTo>
                  <a:lnTo>
                    <a:pt x="850703" y="863600"/>
                  </a:lnTo>
                  <a:lnTo>
                    <a:pt x="945850" y="774700"/>
                  </a:lnTo>
                  <a:lnTo>
                    <a:pt x="1044726" y="685800"/>
                  </a:lnTo>
                  <a:lnTo>
                    <a:pt x="1095410" y="647700"/>
                  </a:lnTo>
                  <a:lnTo>
                    <a:pt x="1146911" y="596900"/>
                  </a:lnTo>
                  <a:lnTo>
                    <a:pt x="1199200" y="558800"/>
                  </a:lnTo>
                  <a:lnTo>
                    <a:pt x="1306015" y="482600"/>
                  </a:lnTo>
                  <a:lnTo>
                    <a:pt x="1415614" y="406400"/>
                  </a:lnTo>
                  <a:lnTo>
                    <a:pt x="1471380" y="368300"/>
                  </a:lnTo>
                  <a:lnTo>
                    <a:pt x="1527747" y="342900"/>
                  </a:lnTo>
                  <a:lnTo>
                    <a:pt x="1584689" y="304800"/>
                  </a:lnTo>
                  <a:lnTo>
                    <a:pt x="1936643" y="152400"/>
                  </a:lnTo>
                  <a:lnTo>
                    <a:pt x="1996733" y="127000"/>
                  </a:lnTo>
                  <a:lnTo>
                    <a:pt x="2057151" y="114300"/>
                  </a:lnTo>
                  <a:lnTo>
                    <a:pt x="2117867" y="88900"/>
                  </a:lnTo>
                  <a:lnTo>
                    <a:pt x="2363086" y="38100"/>
                  </a:lnTo>
                  <a:lnTo>
                    <a:pt x="2424830" y="38100"/>
                  </a:lnTo>
                  <a:lnTo>
                    <a:pt x="2486687" y="25400"/>
                  </a:lnTo>
                  <a:lnTo>
                    <a:pt x="2548630" y="25400"/>
                  </a:lnTo>
                  <a:lnTo>
                    <a:pt x="2610627" y="12700"/>
                  </a:lnTo>
                  <a:close/>
                </a:path>
                <a:path w="5346065" h="5486400">
                  <a:moveTo>
                    <a:pt x="5218688" y="4550921"/>
                  </a:moveTo>
                  <a:lnTo>
                    <a:pt x="5215150" y="4572000"/>
                  </a:lnTo>
                  <a:lnTo>
                    <a:pt x="5207106" y="4584700"/>
                  </a:lnTo>
                  <a:lnTo>
                    <a:pt x="5197320" y="4610100"/>
                  </a:lnTo>
                  <a:lnTo>
                    <a:pt x="5185812" y="4635500"/>
                  </a:lnTo>
                  <a:lnTo>
                    <a:pt x="5172608" y="4660900"/>
                  </a:lnTo>
                  <a:lnTo>
                    <a:pt x="5157730" y="4686300"/>
                  </a:lnTo>
                  <a:lnTo>
                    <a:pt x="5141203" y="4699000"/>
                  </a:lnTo>
                  <a:lnTo>
                    <a:pt x="5123056" y="4724400"/>
                  </a:lnTo>
                  <a:lnTo>
                    <a:pt x="5103314" y="4749800"/>
                  </a:lnTo>
                  <a:lnTo>
                    <a:pt x="5082007" y="4775200"/>
                  </a:lnTo>
                  <a:lnTo>
                    <a:pt x="5059164" y="4787900"/>
                  </a:lnTo>
                  <a:lnTo>
                    <a:pt x="5034813" y="4813300"/>
                  </a:lnTo>
                  <a:lnTo>
                    <a:pt x="5008985" y="4838700"/>
                  </a:lnTo>
                  <a:lnTo>
                    <a:pt x="4981710" y="4864100"/>
                  </a:lnTo>
                  <a:lnTo>
                    <a:pt x="4953019" y="4876800"/>
                  </a:lnTo>
                  <a:lnTo>
                    <a:pt x="4922941" y="4902200"/>
                  </a:lnTo>
                  <a:lnTo>
                    <a:pt x="4891506" y="4927600"/>
                  </a:lnTo>
                  <a:lnTo>
                    <a:pt x="4858746" y="4940300"/>
                  </a:lnTo>
                  <a:lnTo>
                    <a:pt x="4824691" y="4965700"/>
                  </a:lnTo>
                  <a:lnTo>
                    <a:pt x="4789371" y="4991100"/>
                  </a:lnTo>
                  <a:lnTo>
                    <a:pt x="4752817" y="5003800"/>
                  </a:lnTo>
                  <a:lnTo>
                    <a:pt x="4715060" y="5029200"/>
                  </a:lnTo>
                  <a:lnTo>
                    <a:pt x="4676213" y="5041900"/>
                  </a:lnTo>
                  <a:lnTo>
                    <a:pt x="4594946" y="5080000"/>
                  </a:lnTo>
                  <a:lnTo>
                    <a:pt x="4509352" y="5118100"/>
                  </a:lnTo>
                  <a:lnTo>
                    <a:pt x="4419671" y="5156200"/>
                  </a:lnTo>
                  <a:lnTo>
                    <a:pt x="4326147" y="5194300"/>
                  </a:lnTo>
                  <a:lnTo>
                    <a:pt x="4229021" y="5219700"/>
                  </a:lnTo>
                  <a:lnTo>
                    <a:pt x="4128535" y="5257800"/>
                  </a:lnTo>
                  <a:lnTo>
                    <a:pt x="3918444" y="5308600"/>
                  </a:lnTo>
                  <a:lnTo>
                    <a:pt x="3584131" y="5384800"/>
                  </a:lnTo>
                  <a:lnTo>
                    <a:pt x="3468543" y="5397500"/>
                  </a:lnTo>
                  <a:lnTo>
                    <a:pt x="3351279" y="5422900"/>
                  </a:lnTo>
                  <a:lnTo>
                    <a:pt x="2991849" y="5461000"/>
                  </a:lnTo>
                  <a:lnTo>
                    <a:pt x="2870292" y="5461000"/>
                  </a:lnTo>
                  <a:lnTo>
                    <a:pt x="2748264" y="5473700"/>
                  </a:lnTo>
                  <a:lnTo>
                    <a:pt x="3114473" y="5473700"/>
                  </a:lnTo>
                  <a:lnTo>
                    <a:pt x="3354023" y="5448300"/>
                  </a:lnTo>
                  <a:lnTo>
                    <a:pt x="3471758" y="5422900"/>
                  </a:lnTo>
                  <a:lnTo>
                    <a:pt x="3587818" y="5410200"/>
                  </a:lnTo>
                  <a:lnTo>
                    <a:pt x="3923551" y="5334000"/>
                  </a:lnTo>
                  <a:lnTo>
                    <a:pt x="4134625" y="5283200"/>
                  </a:lnTo>
                  <a:lnTo>
                    <a:pt x="4235623" y="5245100"/>
                  </a:lnTo>
                  <a:lnTo>
                    <a:pt x="4333279" y="5207000"/>
                  </a:lnTo>
                  <a:lnTo>
                    <a:pt x="4427355" y="5181600"/>
                  </a:lnTo>
                  <a:lnTo>
                    <a:pt x="4517614" y="5143500"/>
                  </a:lnTo>
                  <a:lnTo>
                    <a:pt x="4603821" y="5105400"/>
                  </a:lnTo>
                  <a:lnTo>
                    <a:pt x="4685737" y="5067300"/>
                  </a:lnTo>
                  <a:lnTo>
                    <a:pt x="4725101" y="5041900"/>
                  </a:lnTo>
                  <a:lnTo>
                    <a:pt x="4763220" y="5029200"/>
                  </a:lnTo>
                  <a:lnTo>
                    <a:pt x="4800147" y="5003800"/>
                  </a:lnTo>
                  <a:lnTo>
                    <a:pt x="4835856" y="4978400"/>
                  </a:lnTo>
                  <a:lnTo>
                    <a:pt x="4870315" y="4965700"/>
                  </a:lnTo>
                  <a:lnTo>
                    <a:pt x="4903497" y="4940300"/>
                  </a:lnTo>
                  <a:lnTo>
                    <a:pt x="4935371" y="4914900"/>
                  </a:lnTo>
                  <a:lnTo>
                    <a:pt x="4965908" y="4902200"/>
                  </a:lnTo>
                  <a:lnTo>
                    <a:pt x="4995078" y="4876800"/>
                  </a:lnTo>
                  <a:lnTo>
                    <a:pt x="5022853" y="4851400"/>
                  </a:lnTo>
                  <a:lnTo>
                    <a:pt x="5049202" y="4826000"/>
                  </a:lnTo>
                  <a:lnTo>
                    <a:pt x="5074095" y="4813300"/>
                  </a:lnTo>
                  <a:lnTo>
                    <a:pt x="5097504" y="4787900"/>
                  </a:lnTo>
                  <a:lnTo>
                    <a:pt x="5119396" y="4762500"/>
                  </a:lnTo>
                  <a:lnTo>
                    <a:pt x="5139742" y="4737100"/>
                  </a:lnTo>
                  <a:lnTo>
                    <a:pt x="5158510" y="4711700"/>
                  </a:lnTo>
                  <a:lnTo>
                    <a:pt x="5175667" y="4699000"/>
                  </a:lnTo>
                  <a:lnTo>
                    <a:pt x="5205018" y="4648200"/>
                  </a:lnTo>
                  <a:lnTo>
                    <a:pt x="5227514" y="4597400"/>
                  </a:lnTo>
                  <a:lnTo>
                    <a:pt x="5240983" y="4554668"/>
                  </a:lnTo>
                  <a:lnTo>
                    <a:pt x="5218688" y="4550921"/>
                  </a:lnTo>
                  <a:close/>
                </a:path>
                <a:path w="5346065" h="5486400">
                  <a:moveTo>
                    <a:pt x="5259232" y="4533900"/>
                  </a:moveTo>
                  <a:lnTo>
                    <a:pt x="5221545" y="4533900"/>
                  </a:lnTo>
                  <a:lnTo>
                    <a:pt x="5243259" y="4546600"/>
                  </a:lnTo>
                  <a:lnTo>
                    <a:pt x="5240983" y="4554668"/>
                  </a:lnTo>
                  <a:lnTo>
                    <a:pt x="5268536" y="4559300"/>
                  </a:lnTo>
                  <a:lnTo>
                    <a:pt x="5259232" y="4533900"/>
                  </a:lnTo>
                  <a:close/>
                </a:path>
                <a:path w="5346065" h="5486400">
                  <a:moveTo>
                    <a:pt x="5221545" y="4533900"/>
                  </a:moveTo>
                  <a:lnTo>
                    <a:pt x="5218688" y="4550921"/>
                  </a:lnTo>
                  <a:lnTo>
                    <a:pt x="5240983" y="4554668"/>
                  </a:lnTo>
                  <a:lnTo>
                    <a:pt x="5243259" y="4546600"/>
                  </a:lnTo>
                  <a:lnTo>
                    <a:pt x="5221545" y="4533900"/>
                  </a:lnTo>
                  <a:close/>
                </a:path>
                <a:path w="5346065" h="5486400">
                  <a:moveTo>
                    <a:pt x="5240625" y="4483100"/>
                  </a:moveTo>
                  <a:lnTo>
                    <a:pt x="5192979" y="4546600"/>
                  </a:lnTo>
                  <a:lnTo>
                    <a:pt x="5218688" y="4550921"/>
                  </a:lnTo>
                  <a:lnTo>
                    <a:pt x="5221545" y="4533900"/>
                  </a:lnTo>
                  <a:lnTo>
                    <a:pt x="5259232" y="4533900"/>
                  </a:lnTo>
                  <a:lnTo>
                    <a:pt x="5240625" y="4483100"/>
                  </a:lnTo>
                  <a:close/>
                </a:path>
                <a:path w="5346065" h="5486400">
                  <a:moveTo>
                    <a:pt x="3170412" y="12700"/>
                  </a:moveTo>
                  <a:lnTo>
                    <a:pt x="2797171" y="12700"/>
                  </a:lnTo>
                  <a:lnTo>
                    <a:pt x="2921407" y="25400"/>
                  </a:lnTo>
                  <a:lnTo>
                    <a:pt x="3045160" y="25400"/>
                  </a:lnTo>
                  <a:lnTo>
                    <a:pt x="3411082" y="63500"/>
                  </a:lnTo>
                  <a:lnTo>
                    <a:pt x="3530460" y="88900"/>
                  </a:lnTo>
                  <a:lnTo>
                    <a:pt x="3648133" y="101600"/>
                  </a:lnTo>
                  <a:lnTo>
                    <a:pt x="3877381" y="152400"/>
                  </a:lnTo>
                  <a:lnTo>
                    <a:pt x="4202332" y="228600"/>
                  </a:lnTo>
                  <a:lnTo>
                    <a:pt x="4304621" y="266700"/>
                  </a:lnTo>
                  <a:lnTo>
                    <a:pt x="4403488" y="292100"/>
                  </a:lnTo>
                  <a:lnTo>
                    <a:pt x="4498687" y="330200"/>
                  </a:lnTo>
                  <a:lnTo>
                    <a:pt x="4589970" y="368300"/>
                  </a:lnTo>
                  <a:lnTo>
                    <a:pt x="4677173" y="406400"/>
                  </a:lnTo>
                  <a:lnTo>
                    <a:pt x="4719100" y="419100"/>
                  </a:lnTo>
                  <a:lnTo>
                    <a:pt x="4759892" y="444500"/>
                  </a:lnTo>
                  <a:lnTo>
                    <a:pt x="4799520" y="457200"/>
                  </a:lnTo>
                  <a:lnTo>
                    <a:pt x="4837954" y="482600"/>
                  </a:lnTo>
                  <a:lnTo>
                    <a:pt x="4875161" y="495300"/>
                  </a:lnTo>
                  <a:lnTo>
                    <a:pt x="4911111" y="520700"/>
                  </a:lnTo>
                  <a:lnTo>
                    <a:pt x="4945774" y="546100"/>
                  </a:lnTo>
                  <a:lnTo>
                    <a:pt x="4979117" y="558800"/>
                  </a:lnTo>
                  <a:lnTo>
                    <a:pt x="5011111" y="584200"/>
                  </a:lnTo>
                  <a:lnTo>
                    <a:pt x="5041723" y="609600"/>
                  </a:lnTo>
                  <a:lnTo>
                    <a:pt x="5070924" y="622300"/>
                  </a:lnTo>
                  <a:lnTo>
                    <a:pt x="5098681" y="647700"/>
                  </a:lnTo>
                  <a:lnTo>
                    <a:pt x="5124965" y="673100"/>
                  </a:lnTo>
                  <a:lnTo>
                    <a:pt x="5149744" y="698500"/>
                  </a:lnTo>
                  <a:lnTo>
                    <a:pt x="5172990" y="711200"/>
                  </a:lnTo>
                  <a:lnTo>
                    <a:pt x="5194673" y="736600"/>
                  </a:lnTo>
                  <a:lnTo>
                    <a:pt x="5214762" y="762000"/>
                  </a:lnTo>
                  <a:lnTo>
                    <a:pt x="5233231" y="787400"/>
                  </a:lnTo>
                  <a:lnTo>
                    <a:pt x="5250051" y="800100"/>
                  </a:lnTo>
                  <a:lnTo>
                    <a:pt x="5265199" y="825500"/>
                  </a:lnTo>
                  <a:lnTo>
                    <a:pt x="5278647" y="850900"/>
                  </a:lnTo>
                  <a:lnTo>
                    <a:pt x="5290372" y="876300"/>
                  </a:lnTo>
                  <a:lnTo>
                    <a:pt x="5300356" y="901700"/>
                  </a:lnTo>
                  <a:lnTo>
                    <a:pt x="5308578" y="914400"/>
                  </a:lnTo>
                  <a:lnTo>
                    <a:pt x="5315017" y="939800"/>
                  </a:lnTo>
                  <a:lnTo>
                    <a:pt x="5319654" y="965200"/>
                  </a:lnTo>
                  <a:lnTo>
                    <a:pt x="5322469" y="990600"/>
                  </a:lnTo>
                  <a:lnTo>
                    <a:pt x="5323438" y="1016000"/>
                  </a:lnTo>
                  <a:lnTo>
                    <a:pt x="5345645" y="1003300"/>
                  </a:lnTo>
                  <a:lnTo>
                    <a:pt x="5341713" y="965200"/>
                  </a:lnTo>
                  <a:lnTo>
                    <a:pt x="5329965" y="914400"/>
                  </a:lnTo>
                  <a:lnTo>
                    <a:pt x="5310723" y="863600"/>
                  </a:lnTo>
                  <a:lnTo>
                    <a:pt x="5284316" y="812800"/>
                  </a:lnTo>
                  <a:lnTo>
                    <a:pt x="5251057" y="774700"/>
                  </a:lnTo>
                  <a:lnTo>
                    <a:pt x="5231946" y="749300"/>
                  </a:lnTo>
                  <a:lnTo>
                    <a:pt x="5211229" y="723900"/>
                  </a:lnTo>
                  <a:lnTo>
                    <a:pt x="5188935" y="698500"/>
                  </a:lnTo>
                  <a:lnTo>
                    <a:pt x="5165098" y="673100"/>
                  </a:lnTo>
                  <a:lnTo>
                    <a:pt x="5139750" y="660400"/>
                  </a:lnTo>
                  <a:lnTo>
                    <a:pt x="5112920" y="635000"/>
                  </a:lnTo>
                  <a:lnTo>
                    <a:pt x="5084640" y="609600"/>
                  </a:lnTo>
                  <a:lnTo>
                    <a:pt x="5054939" y="584200"/>
                  </a:lnTo>
                  <a:lnTo>
                    <a:pt x="5023848" y="571500"/>
                  </a:lnTo>
                  <a:lnTo>
                    <a:pt x="4991395" y="546100"/>
                  </a:lnTo>
                  <a:lnTo>
                    <a:pt x="4957613" y="520700"/>
                  </a:lnTo>
                  <a:lnTo>
                    <a:pt x="4922531" y="508000"/>
                  </a:lnTo>
                  <a:lnTo>
                    <a:pt x="4886177" y="482600"/>
                  </a:lnTo>
                  <a:lnTo>
                    <a:pt x="4848583" y="457200"/>
                  </a:lnTo>
                  <a:lnTo>
                    <a:pt x="4809778" y="444500"/>
                  </a:lnTo>
                  <a:lnTo>
                    <a:pt x="4769791" y="419100"/>
                  </a:lnTo>
                  <a:lnTo>
                    <a:pt x="4728654" y="406400"/>
                  </a:lnTo>
                  <a:lnTo>
                    <a:pt x="4686395" y="381000"/>
                  </a:lnTo>
                  <a:lnTo>
                    <a:pt x="4598713" y="342900"/>
                  </a:lnTo>
                  <a:lnTo>
                    <a:pt x="4506824" y="304800"/>
                  </a:lnTo>
                  <a:lnTo>
                    <a:pt x="4411054" y="279400"/>
                  </a:lnTo>
                  <a:lnTo>
                    <a:pt x="4311641" y="241300"/>
                  </a:lnTo>
                  <a:lnTo>
                    <a:pt x="4208828" y="215900"/>
                  </a:lnTo>
                  <a:lnTo>
                    <a:pt x="4102855" y="177800"/>
                  </a:lnTo>
                  <a:lnTo>
                    <a:pt x="3652219" y="76200"/>
                  </a:lnTo>
                  <a:lnTo>
                    <a:pt x="3534083" y="63500"/>
                  </a:lnTo>
                  <a:lnTo>
                    <a:pt x="3414242" y="38100"/>
                  </a:lnTo>
                  <a:lnTo>
                    <a:pt x="3170412" y="12700"/>
                  </a:lnTo>
                  <a:close/>
                </a:path>
                <a:path w="5346065" h="5486400">
                  <a:moveTo>
                    <a:pt x="2922671" y="0"/>
                  </a:moveTo>
                  <a:lnTo>
                    <a:pt x="2484940" y="0"/>
                  </a:lnTo>
                  <a:lnTo>
                    <a:pt x="2422405" y="12700"/>
                  </a:lnTo>
                  <a:lnTo>
                    <a:pt x="3046910" y="12700"/>
                  </a:lnTo>
                  <a:lnTo>
                    <a:pt x="2922671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3741488" y="6376923"/>
            <a:ext cx="6470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m</a:t>
            </a:r>
            <a:r>
              <a:rPr sz="2200" spc="-5" dirty="0">
                <a:latin typeface="Calibri"/>
                <a:cs typeface="Calibri"/>
              </a:rPr>
              <a:t>ai</a:t>
            </a:r>
            <a:r>
              <a:rPr sz="2200" dirty="0">
                <a:latin typeface="Calibri"/>
                <a:cs typeface="Calibri"/>
              </a:rPr>
              <a:t>l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51" name="object 5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3672007" y="3751527"/>
            <a:ext cx="803542" cy="636895"/>
          </a:xfrm>
          <a:prstGeom prst="rect">
            <a:avLst/>
          </a:prstGeom>
        </p:spPr>
      </p:pic>
      <p:sp>
        <p:nvSpPr>
          <p:cNvPr id="52" name="object 52"/>
          <p:cNvSpPr txBox="1"/>
          <p:nvPr/>
        </p:nvSpPr>
        <p:spPr>
          <a:xfrm>
            <a:off x="2310062" y="3875532"/>
            <a:ext cx="19196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services.</a:t>
            </a:r>
            <a:r>
              <a:rPr lang="en-US" sz="1400" spc="-10" dirty="0">
                <a:latin typeface="Calibri"/>
                <a:cs typeface="Calibri"/>
              </a:rPr>
              <a:t>Vcube</a:t>
            </a:r>
            <a:r>
              <a:rPr sz="1400" spc="-10" dirty="0">
                <a:latin typeface="Calibri"/>
                <a:cs typeface="Calibri"/>
              </a:rPr>
              <a:t>.com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 rot="1980000">
            <a:off x="5390056" y="6496402"/>
            <a:ext cx="157314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sz="3300" spc="-44" baseline="2525" dirty="0">
                <a:solidFill>
                  <a:srgbClr val="00B050"/>
                </a:solidFill>
                <a:latin typeface="Calibri"/>
                <a:cs typeface="Calibri"/>
              </a:rPr>
              <a:t>/noti</a:t>
            </a:r>
            <a:r>
              <a:rPr sz="3300" spc="-44" baseline="1262" dirty="0">
                <a:solidFill>
                  <a:srgbClr val="00B050"/>
                </a:solidFill>
                <a:latin typeface="Calibri"/>
                <a:cs typeface="Calibri"/>
              </a:rPr>
              <a:t>ficatio</a:t>
            </a:r>
            <a:r>
              <a:rPr sz="2200" spc="-30" dirty="0">
                <a:solidFill>
                  <a:srgbClr val="00B050"/>
                </a:solidFill>
                <a:latin typeface="Calibri"/>
                <a:cs typeface="Calibri"/>
              </a:rPr>
              <a:t>n*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0131465" y="4649723"/>
            <a:ext cx="11893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Calibri"/>
                <a:cs typeface="Calibri"/>
              </a:rPr>
              <a:t>AWS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Cloud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Map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55" name="object 5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0396728" y="3959352"/>
            <a:ext cx="716279" cy="713232"/>
          </a:xfrm>
          <a:prstGeom prst="rect">
            <a:avLst/>
          </a:prstGeom>
        </p:spPr>
      </p:pic>
      <p:sp>
        <p:nvSpPr>
          <p:cNvPr id="56" name="object 56"/>
          <p:cNvSpPr txBox="1"/>
          <p:nvPr/>
        </p:nvSpPr>
        <p:spPr>
          <a:xfrm>
            <a:off x="11566628" y="4686300"/>
            <a:ext cx="12966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Amazon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Route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53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9810312" y="3183377"/>
            <a:ext cx="2784475" cy="2527935"/>
            <a:chOff x="9810312" y="3183377"/>
            <a:chExt cx="2784475" cy="2527935"/>
          </a:xfrm>
        </p:grpSpPr>
        <p:pic>
          <p:nvPicPr>
            <p:cNvPr id="58" name="object 5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881104" y="3944112"/>
              <a:ext cx="713231" cy="716279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9810312" y="3183377"/>
              <a:ext cx="142240" cy="2527935"/>
            </a:xfrm>
            <a:custGeom>
              <a:avLst/>
              <a:gdLst/>
              <a:ahLst/>
              <a:cxnLst/>
              <a:rect l="l" t="t" r="r" b="b"/>
              <a:pathLst>
                <a:path w="142240" h="2527935">
                  <a:moveTo>
                    <a:pt x="0" y="2450338"/>
                  </a:moveTo>
                  <a:lnTo>
                    <a:pt x="35243" y="2527899"/>
                  </a:lnTo>
                  <a:lnTo>
                    <a:pt x="69714" y="2464920"/>
                  </a:lnTo>
                  <a:lnTo>
                    <a:pt x="50293" y="2464920"/>
                  </a:lnTo>
                  <a:lnTo>
                    <a:pt x="24909" y="2463977"/>
                  </a:lnTo>
                  <a:lnTo>
                    <a:pt x="25381" y="2451281"/>
                  </a:lnTo>
                  <a:lnTo>
                    <a:pt x="0" y="2450338"/>
                  </a:lnTo>
                  <a:close/>
                </a:path>
                <a:path w="142240" h="2527935">
                  <a:moveTo>
                    <a:pt x="25381" y="2451281"/>
                  </a:moveTo>
                  <a:lnTo>
                    <a:pt x="24909" y="2463977"/>
                  </a:lnTo>
                  <a:lnTo>
                    <a:pt x="50293" y="2464920"/>
                  </a:lnTo>
                  <a:lnTo>
                    <a:pt x="50765" y="2452224"/>
                  </a:lnTo>
                  <a:lnTo>
                    <a:pt x="25381" y="2451281"/>
                  </a:lnTo>
                  <a:close/>
                </a:path>
                <a:path w="142240" h="2527935">
                  <a:moveTo>
                    <a:pt x="50765" y="2452224"/>
                  </a:moveTo>
                  <a:lnTo>
                    <a:pt x="50293" y="2464920"/>
                  </a:lnTo>
                  <a:lnTo>
                    <a:pt x="69714" y="2464920"/>
                  </a:lnTo>
                  <a:lnTo>
                    <a:pt x="76146" y="2453167"/>
                  </a:lnTo>
                  <a:lnTo>
                    <a:pt x="50765" y="2452224"/>
                  </a:lnTo>
                  <a:close/>
                </a:path>
                <a:path w="142240" h="2527935">
                  <a:moveTo>
                    <a:pt x="116469" y="0"/>
                  </a:moveTo>
                  <a:lnTo>
                    <a:pt x="25381" y="2451281"/>
                  </a:lnTo>
                  <a:lnTo>
                    <a:pt x="50765" y="2452224"/>
                  </a:lnTo>
                  <a:lnTo>
                    <a:pt x="141852" y="943"/>
                  </a:lnTo>
                  <a:lnTo>
                    <a:pt x="116469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9578052" y="3672332"/>
            <a:ext cx="367030" cy="15703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spc="-10" dirty="0">
                <a:solidFill>
                  <a:srgbClr val="00B050"/>
                </a:solidFill>
                <a:latin typeface="Calibri"/>
                <a:cs typeface="Calibri"/>
              </a:rPr>
              <a:t>/notification*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3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62" name="object 6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75284" y="4000500"/>
            <a:ext cx="3035935" cy="1986280"/>
            <a:chOff x="4275284" y="4000500"/>
            <a:chExt cx="3035935" cy="1986280"/>
          </a:xfrm>
        </p:grpSpPr>
        <p:sp>
          <p:nvSpPr>
            <p:cNvPr id="3" name="object 3"/>
            <p:cNvSpPr/>
            <p:nvPr/>
          </p:nvSpPr>
          <p:spPr>
            <a:xfrm>
              <a:off x="4287984" y="4013200"/>
              <a:ext cx="3010535" cy="1960880"/>
            </a:xfrm>
            <a:custGeom>
              <a:avLst/>
              <a:gdLst/>
              <a:ahLst/>
              <a:cxnLst/>
              <a:rect l="l" t="t" r="r" b="b"/>
              <a:pathLst>
                <a:path w="3010534" h="1960879">
                  <a:moveTo>
                    <a:pt x="3009952" y="0"/>
                  </a:moveTo>
                  <a:lnTo>
                    <a:pt x="0" y="0"/>
                  </a:lnTo>
                  <a:lnTo>
                    <a:pt x="0" y="1960290"/>
                  </a:lnTo>
                  <a:lnTo>
                    <a:pt x="3009952" y="1960290"/>
                  </a:lnTo>
                  <a:lnTo>
                    <a:pt x="3009952" y="0"/>
                  </a:lnTo>
                  <a:close/>
                </a:path>
              </a:pathLst>
            </a:custGeom>
            <a:solidFill>
              <a:srgbClr val="DEE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87984" y="4013200"/>
              <a:ext cx="3010535" cy="1960880"/>
            </a:xfrm>
            <a:custGeom>
              <a:avLst/>
              <a:gdLst/>
              <a:ahLst/>
              <a:cxnLst/>
              <a:rect l="l" t="t" r="r" b="b"/>
              <a:pathLst>
                <a:path w="3010534" h="1960879">
                  <a:moveTo>
                    <a:pt x="0" y="0"/>
                  </a:moveTo>
                  <a:lnTo>
                    <a:pt x="3009952" y="0"/>
                  </a:lnTo>
                  <a:lnTo>
                    <a:pt x="3009952" y="1960291"/>
                  </a:lnTo>
                  <a:lnTo>
                    <a:pt x="0" y="196029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B4A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99712" y="4921825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2325253" y="0"/>
                  </a:moveTo>
                  <a:lnTo>
                    <a:pt x="113145" y="0"/>
                  </a:lnTo>
                  <a:lnTo>
                    <a:pt x="69103" y="8891"/>
                  </a:lnTo>
                  <a:lnTo>
                    <a:pt x="33139" y="33139"/>
                  </a:lnTo>
                  <a:lnTo>
                    <a:pt x="8891" y="69104"/>
                  </a:lnTo>
                  <a:lnTo>
                    <a:pt x="0" y="113146"/>
                  </a:lnTo>
                  <a:lnTo>
                    <a:pt x="0" y="565725"/>
                  </a:lnTo>
                  <a:lnTo>
                    <a:pt x="8891" y="609767"/>
                  </a:lnTo>
                  <a:lnTo>
                    <a:pt x="33139" y="645732"/>
                  </a:lnTo>
                  <a:lnTo>
                    <a:pt x="69103" y="669980"/>
                  </a:lnTo>
                  <a:lnTo>
                    <a:pt x="113145" y="678872"/>
                  </a:lnTo>
                  <a:lnTo>
                    <a:pt x="2325253" y="678872"/>
                  </a:lnTo>
                  <a:lnTo>
                    <a:pt x="2369294" y="669980"/>
                  </a:lnTo>
                  <a:lnTo>
                    <a:pt x="2405259" y="645732"/>
                  </a:lnTo>
                  <a:lnTo>
                    <a:pt x="2429508" y="609767"/>
                  </a:lnTo>
                  <a:lnTo>
                    <a:pt x="2438400" y="565725"/>
                  </a:lnTo>
                  <a:lnTo>
                    <a:pt x="2438400" y="113146"/>
                  </a:lnTo>
                  <a:lnTo>
                    <a:pt x="2429508" y="69104"/>
                  </a:lnTo>
                  <a:lnTo>
                    <a:pt x="2405259" y="33139"/>
                  </a:lnTo>
                  <a:lnTo>
                    <a:pt x="2369294" y="8891"/>
                  </a:lnTo>
                  <a:lnTo>
                    <a:pt x="2325253" y="0"/>
                  </a:lnTo>
                  <a:close/>
                </a:path>
              </a:pathLst>
            </a:custGeom>
            <a:solidFill>
              <a:srgbClr val="406F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99712" y="4921825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0" y="113146"/>
                  </a:moveTo>
                  <a:lnTo>
                    <a:pt x="8891" y="69104"/>
                  </a:lnTo>
                  <a:lnTo>
                    <a:pt x="33139" y="33139"/>
                  </a:lnTo>
                  <a:lnTo>
                    <a:pt x="69104" y="8891"/>
                  </a:lnTo>
                  <a:lnTo>
                    <a:pt x="113146" y="0"/>
                  </a:lnTo>
                  <a:lnTo>
                    <a:pt x="2325253" y="0"/>
                  </a:lnTo>
                  <a:lnTo>
                    <a:pt x="2369295" y="8891"/>
                  </a:lnTo>
                  <a:lnTo>
                    <a:pt x="2405260" y="33139"/>
                  </a:lnTo>
                  <a:lnTo>
                    <a:pt x="2429508" y="69104"/>
                  </a:lnTo>
                  <a:lnTo>
                    <a:pt x="2438400" y="113146"/>
                  </a:lnTo>
                  <a:lnTo>
                    <a:pt x="2438400" y="565726"/>
                  </a:lnTo>
                  <a:lnTo>
                    <a:pt x="2429508" y="609768"/>
                  </a:lnTo>
                  <a:lnTo>
                    <a:pt x="2405260" y="645733"/>
                  </a:lnTo>
                  <a:lnTo>
                    <a:pt x="2369295" y="669981"/>
                  </a:lnTo>
                  <a:lnTo>
                    <a:pt x="2325253" y="678873"/>
                  </a:lnTo>
                  <a:lnTo>
                    <a:pt x="113146" y="678873"/>
                  </a:lnTo>
                  <a:lnTo>
                    <a:pt x="69104" y="669981"/>
                  </a:lnTo>
                  <a:lnTo>
                    <a:pt x="33139" y="645733"/>
                  </a:lnTo>
                  <a:lnTo>
                    <a:pt x="8891" y="609768"/>
                  </a:lnTo>
                  <a:lnTo>
                    <a:pt x="0" y="565726"/>
                  </a:lnTo>
                  <a:lnTo>
                    <a:pt x="0" y="113146"/>
                  </a:lnTo>
                  <a:close/>
                </a:path>
              </a:pathLst>
            </a:custGeom>
            <a:ln w="25400">
              <a:solidFill>
                <a:srgbClr val="2B4A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472550" y="5069332"/>
            <a:ext cx="2664460" cy="854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09" algn="ctr">
              <a:lnSpc>
                <a:spcPct val="100000"/>
              </a:lnSpc>
              <a:spcBef>
                <a:spcPts val="100"/>
              </a:spcBef>
            </a:pP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endParaRPr sz="2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964"/>
              </a:spcBef>
            </a:pPr>
            <a:r>
              <a:rPr sz="1600" spc="-5" dirty="0">
                <a:latin typeface="Calibri"/>
                <a:cs typeface="Calibri"/>
              </a:rPr>
              <a:t>User</a:t>
            </a:r>
            <a:r>
              <a:rPr sz="1600" spc="-10" dirty="0">
                <a:latin typeface="Calibri"/>
                <a:cs typeface="Calibri"/>
              </a:rPr>
              <a:t> Management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Microservice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778011" y="4000501"/>
            <a:ext cx="3087370" cy="1983739"/>
            <a:chOff x="8778011" y="4000501"/>
            <a:chExt cx="3087370" cy="1983739"/>
          </a:xfrm>
        </p:grpSpPr>
        <p:sp>
          <p:nvSpPr>
            <p:cNvPr id="9" name="object 9"/>
            <p:cNvSpPr/>
            <p:nvPr/>
          </p:nvSpPr>
          <p:spPr>
            <a:xfrm>
              <a:off x="8790711" y="4013201"/>
              <a:ext cx="3061970" cy="1958339"/>
            </a:xfrm>
            <a:custGeom>
              <a:avLst/>
              <a:gdLst/>
              <a:ahLst/>
              <a:cxnLst/>
              <a:rect l="l" t="t" r="r" b="b"/>
              <a:pathLst>
                <a:path w="3061970" h="1958339">
                  <a:moveTo>
                    <a:pt x="3061854" y="0"/>
                  </a:moveTo>
                  <a:lnTo>
                    <a:pt x="0" y="0"/>
                  </a:lnTo>
                  <a:lnTo>
                    <a:pt x="0" y="1958238"/>
                  </a:lnTo>
                  <a:lnTo>
                    <a:pt x="3061854" y="1958238"/>
                  </a:lnTo>
                  <a:lnTo>
                    <a:pt x="3061854" y="0"/>
                  </a:lnTo>
                  <a:close/>
                </a:path>
              </a:pathLst>
            </a:custGeom>
            <a:solidFill>
              <a:srgbClr val="EBC0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90711" y="4013201"/>
              <a:ext cx="3061970" cy="1958339"/>
            </a:xfrm>
            <a:custGeom>
              <a:avLst/>
              <a:gdLst/>
              <a:ahLst/>
              <a:cxnLst/>
              <a:rect l="l" t="t" r="r" b="b"/>
              <a:pathLst>
                <a:path w="3061970" h="1958339">
                  <a:moveTo>
                    <a:pt x="0" y="0"/>
                  </a:moveTo>
                  <a:lnTo>
                    <a:pt x="3061854" y="0"/>
                  </a:lnTo>
                  <a:lnTo>
                    <a:pt x="3061854" y="1958239"/>
                  </a:lnTo>
                  <a:lnTo>
                    <a:pt x="0" y="195823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6233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102438" y="4954948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2325253" y="0"/>
                  </a:moveTo>
                  <a:lnTo>
                    <a:pt x="113146" y="0"/>
                  </a:lnTo>
                  <a:lnTo>
                    <a:pt x="69105" y="8891"/>
                  </a:lnTo>
                  <a:lnTo>
                    <a:pt x="33140" y="33140"/>
                  </a:lnTo>
                  <a:lnTo>
                    <a:pt x="8891" y="69105"/>
                  </a:lnTo>
                  <a:lnTo>
                    <a:pt x="0" y="113146"/>
                  </a:lnTo>
                  <a:lnTo>
                    <a:pt x="0" y="565726"/>
                  </a:lnTo>
                  <a:lnTo>
                    <a:pt x="8891" y="609768"/>
                  </a:lnTo>
                  <a:lnTo>
                    <a:pt x="33140" y="645733"/>
                  </a:lnTo>
                  <a:lnTo>
                    <a:pt x="69105" y="669981"/>
                  </a:lnTo>
                  <a:lnTo>
                    <a:pt x="113146" y="678873"/>
                  </a:lnTo>
                  <a:lnTo>
                    <a:pt x="2325253" y="678873"/>
                  </a:lnTo>
                  <a:lnTo>
                    <a:pt x="2369294" y="669981"/>
                  </a:lnTo>
                  <a:lnTo>
                    <a:pt x="2405259" y="645733"/>
                  </a:lnTo>
                  <a:lnTo>
                    <a:pt x="2429508" y="609768"/>
                  </a:lnTo>
                  <a:lnTo>
                    <a:pt x="2438400" y="565726"/>
                  </a:lnTo>
                  <a:lnTo>
                    <a:pt x="2438400" y="113146"/>
                  </a:lnTo>
                  <a:lnTo>
                    <a:pt x="2429508" y="69105"/>
                  </a:lnTo>
                  <a:lnTo>
                    <a:pt x="2405259" y="33140"/>
                  </a:lnTo>
                  <a:lnTo>
                    <a:pt x="2369294" y="8891"/>
                  </a:lnTo>
                  <a:lnTo>
                    <a:pt x="2325253" y="0"/>
                  </a:lnTo>
                  <a:close/>
                </a:path>
              </a:pathLst>
            </a:custGeom>
            <a:solidFill>
              <a:srgbClr val="934C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102438" y="4954948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0" y="113146"/>
                  </a:moveTo>
                  <a:lnTo>
                    <a:pt x="8891" y="69104"/>
                  </a:lnTo>
                  <a:lnTo>
                    <a:pt x="33139" y="33139"/>
                  </a:lnTo>
                  <a:lnTo>
                    <a:pt x="69104" y="8891"/>
                  </a:lnTo>
                  <a:lnTo>
                    <a:pt x="113146" y="0"/>
                  </a:lnTo>
                  <a:lnTo>
                    <a:pt x="2325253" y="0"/>
                  </a:lnTo>
                  <a:lnTo>
                    <a:pt x="2369295" y="8891"/>
                  </a:lnTo>
                  <a:lnTo>
                    <a:pt x="2405260" y="33139"/>
                  </a:lnTo>
                  <a:lnTo>
                    <a:pt x="2429508" y="69104"/>
                  </a:lnTo>
                  <a:lnTo>
                    <a:pt x="2438400" y="113146"/>
                  </a:lnTo>
                  <a:lnTo>
                    <a:pt x="2438400" y="565726"/>
                  </a:lnTo>
                  <a:lnTo>
                    <a:pt x="2429508" y="609768"/>
                  </a:lnTo>
                  <a:lnTo>
                    <a:pt x="2405260" y="645733"/>
                  </a:lnTo>
                  <a:lnTo>
                    <a:pt x="2369295" y="669981"/>
                  </a:lnTo>
                  <a:lnTo>
                    <a:pt x="2325253" y="678873"/>
                  </a:lnTo>
                  <a:lnTo>
                    <a:pt x="113146" y="678873"/>
                  </a:lnTo>
                  <a:lnTo>
                    <a:pt x="69104" y="669981"/>
                  </a:lnTo>
                  <a:lnTo>
                    <a:pt x="33139" y="645733"/>
                  </a:lnTo>
                  <a:lnTo>
                    <a:pt x="8891" y="609768"/>
                  </a:lnTo>
                  <a:lnTo>
                    <a:pt x="0" y="565726"/>
                  </a:lnTo>
                  <a:lnTo>
                    <a:pt x="0" y="113146"/>
                  </a:lnTo>
                  <a:close/>
                </a:path>
              </a:pathLst>
            </a:custGeom>
            <a:ln w="25400">
              <a:solidFill>
                <a:srgbClr val="6233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217371" y="5116067"/>
            <a:ext cx="22091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Send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Notification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38440" y="5706364"/>
            <a:ext cx="21012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Notification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Microservice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20295" y="3703470"/>
            <a:ext cx="13516610" cy="3590925"/>
            <a:chOff x="620295" y="3703470"/>
            <a:chExt cx="13516610" cy="3590925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8903" y="6486144"/>
              <a:ext cx="807719" cy="80772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295" y="3703470"/>
              <a:ext cx="871189" cy="87118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3272605" y="4987035"/>
            <a:ext cx="7664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End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519722" y="7312659"/>
            <a:ext cx="47688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ma</a:t>
            </a:r>
            <a:r>
              <a:rPr sz="1600" spc="-10" dirty="0">
                <a:latin typeface="Calibri"/>
                <a:cs typeface="Calibri"/>
              </a:rPr>
              <a:t>i</a:t>
            </a:r>
            <a:r>
              <a:rPr sz="1600" dirty="0">
                <a:latin typeface="Calibri"/>
                <a:cs typeface="Calibri"/>
              </a:rPr>
              <a:t>l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5891" y="1857361"/>
            <a:ext cx="1960880" cy="1093470"/>
            <a:chOff x="65891" y="1857361"/>
            <a:chExt cx="1960880" cy="1093470"/>
          </a:xfrm>
        </p:grpSpPr>
        <p:sp>
          <p:nvSpPr>
            <p:cNvPr id="21" name="object 21"/>
            <p:cNvSpPr/>
            <p:nvPr/>
          </p:nvSpPr>
          <p:spPr>
            <a:xfrm>
              <a:off x="78591" y="1870061"/>
              <a:ext cx="1935480" cy="1068070"/>
            </a:xfrm>
            <a:custGeom>
              <a:avLst/>
              <a:gdLst/>
              <a:ahLst/>
              <a:cxnLst/>
              <a:rect l="l" t="t" r="r" b="b"/>
              <a:pathLst>
                <a:path w="1935480" h="1068070">
                  <a:moveTo>
                    <a:pt x="967432" y="0"/>
                  </a:moveTo>
                  <a:lnTo>
                    <a:pt x="906250" y="1050"/>
                  </a:lnTo>
                  <a:lnTo>
                    <a:pt x="846080" y="4160"/>
                  </a:lnTo>
                  <a:lnTo>
                    <a:pt x="787033" y="9266"/>
                  </a:lnTo>
                  <a:lnTo>
                    <a:pt x="729225" y="16306"/>
                  </a:lnTo>
                  <a:lnTo>
                    <a:pt x="672768" y="25218"/>
                  </a:lnTo>
                  <a:lnTo>
                    <a:pt x="617776" y="35939"/>
                  </a:lnTo>
                  <a:lnTo>
                    <a:pt x="564361" y="48407"/>
                  </a:lnTo>
                  <a:lnTo>
                    <a:pt x="512637" y="62558"/>
                  </a:lnTo>
                  <a:lnTo>
                    <a:pt x="462718" y="78331"/>
                  </a:lnTo>
                  <a:lnTo>
                    <a:pt x="414717" y="95662"/>
                  </a:lnTo>
                  <a:lnTo>
                    <a:pt x="368747" y="114490"/>
                  </a:lnTo>
                  <a:lnTo>
                    <a:pt x="324922" y="134752"/>
                  </a:lnTo>
                  <a:lnTo>
                    <a:pt x="283354" y="156385"/>
                  </a:lnTo>
                  <a:lnTo>
                    <a:pt x="244158" y="179326"/>
                  </a:lnTo>
                  <a:lnTo>
                    <a:pt x="207445" y="203514"/>
                  </a:lnTo>
                  <a:lnTo>
                    <a:pt x="173331" y="228885"/>
                  </a:lnTo>
                  <a:lnTo>
                    <a:pt x="141928" y="255377"/>
                  </a:lnTo>
                  <a:lnTo>
                    <a:pt x="113349" y="282928"/>
                  </a:lnTo>
                  <a:lnTo>
                    <a:pt x="87709" y="311474"/>
                  </a:lnTo>
                  <a:lnTo>
                    <a:pt x="45693" y="371305"/>
                  </a:lnTo>
                  <a:lnTo>
                    <a:pt x="16789" y="434369"/>
                  </a:lnTo>
                  <a:lnTo>
                    <a:pt x="1903" y="500166"/>
                  </a:lnTo>
                  <a:lnTo>
                    <a:pt x="0" y="533933"/>
                  </a:lnTo>
                  <a:lnTo>
                    <a:pt x="1903" y="567700"/>
                  </a:lnTo>
                  <a:lnTo>
                    <a:pt x="16789" y="633497"/>
                  </a:lnTo>
                  <a:lnTo>
                    <a:pt x="45693" y="696561"/>
                  </a:lnTo>
                  <a:lnTo>
                    <a:pt x="87709" y="756391"/>
                  </a:lnTo>
                  <a:lnTo>
                    <a:pt x="113349" y="784938"/>
                  </a:lnTo>
                  <a:lnTo>
                    <a:pt x="141928" y="812489"/>
                  </a:lnTo>
                  <a:lnTo>
                    <a:pt x="173331" y="838981"/>
                  </a:lnTo>
                  <a:lnTo>
                    <a:pt x="207445" y="864352"/>
                  </a:lnTo>
                  <a:lnTo>
                    <a:pt x="244158" y="888540"/>
                  </a:lnTo>
                  <a:lnTo>
                    <a:pt x="283354" y="911481"/>
                  </a:lnTo>
                  <a:lnTo>
                    <a:pt x="324922" y="933114"/>
                  </a:lnTo>
                  <a:lnTo>
                    <a:pt x="368747" y="953376"/>
                  </a:lnTo>
                  <a:lnTo>
                    <a:pt x="414717" y="972203"/>
                  </a:lnTo>
                  <a:lnTo>
                    <a:pt x="462718" y="989535"/>
                  </a:lnTo>
                  <a:lnTo>
                    <a:pt x="512637" y="1005308"/>
                  </a:lnTo>
                  <a:lnTo>
                    <a:pt x="564361" y="1019459"/>
                  </a:lnTo>
                  <a:lnTo>
                    <a:pt x="617776" y="1031927"/>
                  </a:lnTo>
                  <a:lnTo>
                    <a:pt x="672768" y="1042648"/>
                  </a:lnTo>
                  <a:lnTo>
                    <a:pt x="729225" y="1051560"/>
                  </a:lnTo>
                  <a:lnTo>
                    <a:pt x="787033" y="1058600"/>
                  </a:lnTo>
                  <a:lnTo>
                    <a:pt x="846080" y="1063706"/>
                  </a:lnTo>
                  <a:lnTo>
                    <a:pt x="906250" y="1066816"/>
                  </a:lnTo>
                  <a:lnTo>
                    <a:pt x="967432" y="1067866"/>
                  </a:lnTo>
                  <a:lnTo>
                    <a:pt x="1028614" y="1066816"/>
                  </a:lnTo>
                  <a:lnTo>
                    <a:pt x="1088785" y="1063706"/>
                  </a:lnTo>
                  <a:lnTo>
                    <a:pt x="1147831" y="1058600"/>
                  </a:lnTo>
                  <a:lnTo>
                    <a:pt x="1205640" y="1051560"/>
                  </a:lnTo>
                  <a:lnTo>
                    <a:pt x="1262097" y="1042648"/>
                  </a:lnTo>
                  <a:lnTo>
                    <a:pt x="1317089" y="1031927"/>
                  </a:lnTo>
                  <a:lnTo>
                    <a:pt x="1370504" y="1019459"/>
                  </a:lnTo>
                  <a:lnTo>
                    <a:pt x="1422227" y="1005308"/>
                  </a:lnTo>
                  <a:lnTo>
                    <a:pt x="1472146" y="989535"/>
                  </a:lnTo>
                  <a:lnTo>
                    <a:pt x="1520147" y="972203"/>
                  </a:lnTo>
                  <a:lnTo>
                    <a:pt x="1566117" y="953376"/>
                  </a:lnTo>
                  <a:lnTo>
                    <a:pt x="1609943" y="933114"/>
                  </a:lnTo>
                  <a:lnTo>
                    <a:pt x="1651511" y="911481"/>
                  </a:lnTo>
                  <a:lnTo>
                    <a:pt x="1690707" y="888540"/>
                  </a:lnTo>
                  <a:lnTo>
                    <a:pt x="1727419" y="864352"/>
                  </a:lnTo>
                  <a:lnTo>
                    <a:pt x="1761533" y="838981"/>
                  </a:lnTo>
                  <a:lnTo>
                    <a:pt x="1792937" y="812489"/>
                  </a:lnTo>
                  <a:lnTo>
                    <a:pt x="1821515" y="784938"/>
                  </a:lnTo>
                  <a:lnTo>
                    <a:pt x="1847156" y="756391"/>
                  </a:lnTo>
                  <a:lnTo>
                    <a:pt x="1889171" y="696561"/>
                  </a:lnTo>
                  <a:lnTo>
                    <a:pt x="1918075" y="633497"/>
                  </a:lnTo>
                  <a:lnTo>
                    <a:pt x="1932962" y="567700"/>
                  </a:lnTo>
                  <a:lnTo>
                    <a:pt x="1934865" y="533933"/>
                  </a:lnTo>
                  <a:lnTo>
                    <a:pt x="1932962" y="500166"/>
                  </a:lnTo>
                  <a:lnTo>
                    <a:pt x="1918075" y="434369"/>
                  </a:lnTo>
                  <a:lnTo>
                    <a:pt x="1889171" y="371305"/>
                  </a:lnTo>
                  <a:lnTo>
                    <a:pt x="1847156" y="311474"/>
                  </a:lnTo>
                  <a:lnTo>
                    <a:pt x="1821515" y="282928"/>
                  </a:lnTo>
                  <a:lnTo>
                    <a:pt x="1792937" y="255377"/>
                  </a:lnTo>
                  <a:lnTo>
                    <a:pt x="1761533" y="228885"/>
                  </a:lnTo>
                  <a:lnTo>
                    <a:pt x="1727419" y="203514"/>
                  </a:lnTo>
                  <a:lnTo>
                    <a:pt x="1690707" y="179326"/>
                  </a:lnTo>
                  <a:lnTo>
                    <a:pt x="1651511" y="156385"/>
                  </a:lnTo>
                  <a:lnTo>
                    <a:pt x="1609943" y="134752"/>
                  </a:lnTo>
                  <a:lnTo>
                    <a:pt x="1566117" y="114490"/>
                  </a:lnTo>
                  <a:lnTo>
                    <a:pt x="1520147" y="95662"/>
                  </a:lnTo>
                  <a:lnTo>
                    <a:pt x="1472146" y="78331"/>
                  </a:lnTo>
                  <a:lnTo>
                    <a:pt x="1422227" y="62558"/>
                  </a:lnTo>
                  <a:lnTo>
                    <a:pt x="1370504" y="48407"/>
                  </a:lnTo>
                  <a:lnTo>
                    <a:pt x="1317089" y="35939"/>
                  </a:lnTo>
                  <a:lnTo>
                    <a:pt x="1262097" y="25218"/>
                  </a:lnTo>
                  <a:lnTo>
                    <a:pt x="1205640" y="16306"/>
                  </a:lnTo>
                  <a:lnTo>
                    <a:pt x="1147831" y="9266"/>
                  </a:lnTo>
                  <a:lnTo>
                    <a:pt x="1088785" y="4160"/>
                  </a:lnTo>
                  <a:lnTo>
                    <a:pt x="1028614" y="1050"/>
                  </a:lnTo>
                  <a:lnTo>
                    <a:pt x="967432" y="0"/>
                  </a:lnTo>
                  <a:close/>
                </a:path>
              </a:pathLst>
            </a:custGeom>
            <a:solidFill>
              <a:srgbClr val="5354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8591" y="1870061"/>
              <a:ext cx="1935480" cy="1068070"/>
            </a:xfrm>
            <a:custGeom>
              <a:avLst/>
              <a:gdLst/>
              <a:ahLst/>
              <a:cxnLst/>
              <a:rect l="l" t="t" r="r" b="b"/>
              <a:pathLst>
                <a:path w="1935480" h="1068070">
                  <a:moveTo>
                    <a:pt x="0" y="533933"/>
                  </a:moveTo>
                  <a:lnTo>
                    <a:pt x="7537" y="466958"/>
                  </a:lnTo>
                  <a:lnTo>
                    <a:pt x="29546" y="402465"/>
                  </a:lnTo>
                  <a:lnTo>
                    <a:pt x="65119" y="340955"/>
                  </a:lnTo>
                  <a:lnTo>
                    <a:pt x="113349" y="282928"/>
                  </a:lnTo>
                  <a:lnTo>
                    <a:pt x="141928" y="255378"/>
                  </a:lnTo>
                  <a:lnTo>
                    <a:pt x="173331" y="228885"/>
                  </a:lnTo>
                  <a:lnTo>
                    <a:pt x="207445" y="203514"/>
                  </a:lnTo>
                  <a:lnTo>
                    <a:pt x="244158" y="179327"/>
                  </a:lnTo>
                  <a:lnTo>
                    <a:pt x="283354" y="156385"/>
                  </a:lnTo>
                  <a:lnTo>
                    <a:pt x="324922" y="134752"/>
                  </a:lnTo>
                  <a:lnTo>
                    <a:pt x="368747" y="114491"/>
                  </a:lnTo>
                  <a:lnTo>
                    <a:pt x="414717" y="95663"/>
                  </a:lnTo>
                  <a:lnTo>
                    <a:pt x="462718" y="78331"/>
                  </a:lnTo>
                  <a:lnTo>
                    <a:pt x="512637" y="62558"/>
                  </a:lnTo>
                  <a:lnTo>
                    <a:pt x="564361" y="48407"/>
                  </a:lnTo>
                  <a:lnTo>
                    <a:pt x="617776" y="35939"/>
                  </a:lnTo>
                  <a:lnTo>
                    <a:pt x="672768" y="25218"/>
                  </a:lnTo>
                  <a:lnTo>
                    <a:pt x="729225" y="16306"/>
                  </a:lnTo>
                  <a:lnTo>
                    <a:pt x="787034" y="9266"/>
                  </a:lnTo>
                  <a:lnTo>
                    <a:pt x="846080" y="4160"/>
                  </a:lnTo>
                  <a:lnTo>
                    <a:pt x="906251" y="1050"/>
                  </a:lnTo>
                  <a:lnTo>
                    <a:pt x="967433" y="0"/>
                  </a:lnTo>
                  <a:lnTo>
                    <a:pt x="1028614" y="1050"/>
                  </a:lnTo>
                  <a:lnTo>
                    <a:pt x="1088785" y="4160"/>
                  </a:lnTo>
                  <a:lnTo>
                    <a:pt x="1147831" y="9266"/>
                  </a:lnTo>
                  <a:lnTo>
                    <a:pt x="1205640" y="16306"/>
                  </a:lnTo>
                  <a:lnTo>
                    <a:pt x="1262097" y="25218"/>
                  </a:lnTo>
                  <a:lnTo>
                    <a:pt x="1317089" y="35939"/>
                  </a:lnTo>
                  <a:lnTo>
                    <a:pt x="1370504" y="48407"/>
                  </a:lnTo>
                  <a:lnTo>
                    <a:pt x="1422227" y="62558"/>
                  </a:lnTo>
                  <a:lnTo>
                    <a:pt x="1472146" y="78331"/>
                  </a:lnTo>
                  <a:lnTo>
                    <a:pt x="1520148" y="95663"/>
                  </a:lnTo>
                  <a:lnTo>
                    <a:pt x="1566118" y="114491"/>
                  </a:lnTo>
                  <a:lnTo>
                    <a:pt x="1609943" y="134752"/>
                  </a:lnTo>
                  <a:lnTo>
                    <a:pt x="1651511" y="156385"/>
                  </a:lnTo>
                  <a:lnTo>
                    <a:pt x="1690707" y="179327"/>
                  </a:lnTo>
                  <a:lnTo>
                    <a:pt x="1727419" y="203514"/>
                  </a:lnTo>
                  <a:lnTo>
                    <a:pt x="1761534" y="228885"/>
                  </a:lnTo>
                  <a:lnTo>
                    <a:pt x="1792937" y="255378"/>
                  </a:lnTo>
                  <a:lnTo>
                    <a:pt x="1821515" y="282928"/>
                  </a:lnTo>
                  <a:lnTo>
                    <a:pt x="1847156" y="311475"/>
                  </a:lnTo>
                  <a:lnTo>
                    <a:pt x="1889172" y="371306"/>
                  </a:lnTo>
                  <a:lnTo>
                    <a:pt x="1918076" y="434369"/>
                  </a:lnTo>
                  <a:lnTo>
                    <a:pt x="1932962" y="500166"/>
                  </a:lnTo>
                  <a:lnTo>
                    <a:pt x="1934866" y="533933"/>
                  </a:lnTo>
                  <a:lnTo>
                    <a:pt x="1932962" y="567700"/>
                  </a:lnTo>
                  <a:lnTo>
                    <a:pt x="1918076" y="633497"/>
                  </a:lnTo>
                  <a:lnTo>
                    <a:pt x="1889172" y="696560"/>
                  </a:lnTo>
                  <a:lnTo>
                    <a:pt x="1847156" y="756391"/>
                  </a:lnTo>
                  <a:lnTo>
                    <a:pt x="1821515" y="784938"/>
                  </a:lnTo>
                  <a:lnTo>
                    <a:pt x="1792937" y="812488"/>
                  </a:lnTo>
                  <a:lnTo>
                    <a:pt x="1761534" y="838981"/>
                  </a:lnTo>
                  <a:lnTo>
                    <a:pt x="1727419" y="864352"/>
                  </a:lnTo>
                  <a:lnTo>
                    <a:pt x="1690707" y="888539"/>
                  </a:lnTo>
                  <a:lnTo>
                    <a:pt x="1651511" y="911481"/>
                  </a:lnTo>
                  <a:lnTo>
                    <a:pt x="1609943" y="933114"/>
                  </a:lnTo>
                  <a:lnTo>
                    <a:pt x="1566118" y="953376"/>
                  </a:lnTo>
                  <a:lnTo>
                    <a:pt x="1520148" y="972203"/>
                  </a:lnTo>
                  <a:lnTo>
                    <a:pt x="1472146" y="989535"/>
                  </a:lnTo>
                  <a:lnTo>
                    <a:pt x="1422227" y="1005308"/>
                  </a:lnTo>
                  <a:lnTo>
                    <a:pt x="1370504" y="1019459"/>
                  </a:lnTo>
                  <a:lnTo>
                    <a:pt x="1317089" y="1031927"/>
                  </a:lnTo>
                  <a:lnTo>
                    <a:pt x="1262097" y="1042648"/>
                  </a:lnTo>
                  <a:lnTo>
                    <a:pt x="1205640" y="1051560"/>
                  </a:lnTo>
                  <a:lnTo>
                    <a:pt x="1147831" y="1058600"/>
                  </a:lnTo>
                  <a:lnTo>
                    <a:pt x="1088785" y="1063706"/>
                  </a:lnTo>
                  <a:lnTo>
                    <a:pt x="1028614" y="1066816"/>
                  </a:lnTo>
                  <a:lnTo>
                    <a:pt x="967433" y="1067867"/>
                  </a:lnTo>
                  <a:lnTo>
                    <a:pt x="906251" y="1066816"/>
                  </a:lnTo>
                  <a:lnTo>
                    <a:pt x="846080" y="1063706"/>
                  </a:lnTo>
                  <a:lnTo>
                    <a:pt x="787034" y="1058600"/>
                  </a:lnTo>
                  <a:lnTo>
                    <a:pt x="729225" y="1051560"/>
                  </a:lnTo>
                  <a:lnTo>
                    <a:pt x="672768" y="1042648"/>
                  </a:lnTo>
                  <a:lnTo>
                    <a:pt x="617776" y="1031927"/>
                  </a:lnTo>
                  <a:lnTo>
                    <a:pt x="564361" y="1019459"/>
                  </a:lnTo>
                  <a:lnTo>
                    <a:pt x="512637" y="1005308"/>
                  </a:lnTo>
                  <a:lnTo>
                    <a:pt x="462718" y="989535"/>
                  </a:lnTo>
                  <a:lnTo>
                    <a:pt x="414717" y="972203"/>
                  </a:lnTo>
                  <a:lnTo>
                    <a:pt x="368747" y="953376"/>
                  </a:lnTo>
                  <a:lnTo>
                    <a:pt x="324922" y="933114"/>
                  </a:lnTo>
                  <a:lnTo>
                    <a:pt x="283354" y="911481"/>
                  </a:lnTo>
                  <a:lnTo>
                    <a:pt x="244158" y="888539"/>
                  </a:lnTo>
                  <a:lnTo>
                    <a:pt x="207445" y="864352"/>
                  </a:lnTo>
                  <a:lnTo>
                    <a:pt x="173331" y="838981"/>
                  </a:lnTo>
                  <a:lnTo>
                    <a:pt x="141928" y="812488"/>
                  </a:lnTo>
                  <a:lnTo>
                    <a:pt x="113349" y="784938"/>
                  </a:lnTo>
                  <a:lnTo>
                    <a:pt x="87709" y="756391"/>
                  </a:lnTo>
                  <a:lnTo>
                    <a:pt x="45693" y="696560"/>
                  </a:lnTo>
                  <a:lnTo>
                    <a:pt x="16789" y="633497"/>
                  </a:lnTo>
                  <a:lnTo>
                    <a:pt x="1903" y="567700"/>
                  </a:lnTo>
                  <a:lnTo>
                    <a:pt x="0" y="533933"/>
                  </a:lnTo>
                  <a:close/>
                </a:path>
              </a:pathLst>
            </a:custGeom>
            <a:ln w="25400">
              <a:solidFill>
                <a:srgbClr val="3B3B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38404" y="2042667"/>
            <a:ext cx="1016000" cy="69342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80975" marR="5080" indent="-168910">
              <a:lnSpc>
                <a:spcPts val="2620"/>
              </a:lnSpc>
              <a:spcBef>
                <a:spcPts val="200"/>
              </a:spcBef>
            </a:pP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tm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n 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Client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354798" y="5359396"/>
            <a:ext cx="804497" cy="636895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1008909" y="2937927"/>
            <a:ext cx="12763500" cy="3989704"/>
            <a:chOff x="1008909" y="2937927"/>
            <a:chExt cx="12763500" cy="3989704"/>
          </a:xfrm>
        </p:grpSpPr>
        <p:sp>
          <p:nvSpPr>
            <p:cNvPr id="26" name="object 26"/>
            <p:cNvSpPr/>
            <p:nvPr/>
          </p:nvSpPr>
          <p:spPr>
            <a:xfrm>
              <a:off x="9102438" y="4137861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2325253" y="0"/>
                  </a:moveTo>
                  <a:lnTo>
                    <a:pt x="113146" y="0"/>
                  </a:lnTo>
                  <a:lnTo>
                    <a:pt x="69105" y="8891"/>
                  </a:lnTo>
                  <a:lnTo>
                    <a:pt x="33140" y="33140"/>
                  </a:lnTo>
                  <a:lnTo>
                    <a:pt x="8891" y="69105"/>
                  </a:lnTo>
                  <a:lnTo>
                    <a:pt x="0" y="113146"/>
                  </a:lnTo>
                  <a:lnTo>
                    <a:pt x="0" y="565726"/>
                  </a:lnTo>
                  <a:lnTo>
                    <a:pt x="8891" y="609768"/>
                  </a:lnTo>
                  <a:lnTo>
                    <a:pt x="33140" y="645733"/>
                  </a:lnTo>
                  <a:lnTo>
                    <a:pt x="69105" y="669981"/>
                  </a:lnTo>
                  <a:lnTo>
                    <a:pt x="113146" y="678873"/>
                  </a:lnTo>
                  <a:lnTo>
                    <a:pt x="2325253" y="678873"/>
                  </a:lnTo>
                  <a:lnTo>
                    <a:pt x="2369294" y="669981"/>
                  </a:lnTo>
                  <a:lnTo>
                    <a:pt x="2405259" y="645733"/>
                  </a:lnTo>
                  <a:lnTo>
                    <a:pt x="2429508" y="609768"/>
                  </a:lnTo>
                  <a:lnTo>
                    <a:pt x="2438400" y="565726"/>
                  </a:lnTo>
                  <a:lnTo>
                    <a:pt x="2438400" y="113146"/>
                  </a:lnTo>
                  <a:lnTo>
                    <a:pt x="2429508" y="69105"/>
                  </a:lnTo>
                  <a:lnTo>
                    <a:pt x="2405259" y="33140"/>
                  </a:lnTo>
                  <a:lnTo>
                    <a:pt x="2369294" y="8891"/>
                  </a:lnTo>
                  <a:lnTo>
                    <a:pt x="2325253" y="0"/>
                  </a:lnTo>
                  <a:close/>
                </a:path>
              </a:pathLst>
            </a:custGeom>
            <a:solidFill>
              <a:srgbClr val="934C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102438" y="4137861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0" y="113146"/>
                  </a:moveTo>
                  <a:lnTo>
                    <a:pt x="8891" y="69104"/>
                  </a:lnTo>
                  <a:lnTo>
                    <a:pt x="33139" y="33139"/>
                  </a:lnTo>
                  <a:lnTo>
                    <a:pt x="69104" y="8891"/>
                  </a:lnTo>
                  <a:lnTo>
                    <a:pt x="113146" y="0"/>
                  </a:lnTo>
                  <a:lnTo>
                    <a:pt x="2325253" y="0"/>
                  </a:lnTo>
                  <a:lnTo>
                    <a:pt x="2369295" y="8891"/>
                  </a:lnTo>
                  <a:lnTo>
                    <a:pt x="2405260" y="33139"/>
                  </a:lnTo>
                  <a:lnTo>
                    <a:pt x="2429508" y="69104"/>
                  </a:lnTo>
                  <a:lnTo>
                    <a:pt x="2438400" y="113146"/>
                  </a:lnTo>
                  <a:lnTo>
                    <a:pt x="2438400" y="565726"/>
                  </a:lnTo>
                  <a:lnTo>
                    <a:pt x="2429508" y="609768"/>
                  </a:lnTo>
                  <a:lnTo>
                    <a:pt x="2405260" y="645733"/>
                  </a:lnTo>
                  <a:lnTo>
                    <a:pt x="2369295" y="669981"/>
                  </a:lnTo>
                  <a:lnTo>
                    <a:pt x="2325253" y="678873"/>
                  </a:lnTo>
                  <a:lnTo>
                    <a:pt x="113146" y="678873"/>
                  </a:lnTo>
                  <a:lnTo>
                    <a:pt x="69104" y="669981"/>
                  </a:lnTo>
                  <a:lnTo>
                    <a:pt x="33139" y="645733"/>
                  </a:lnTo>
                  <a:lnTo>
                    <a:pt x="8891" y="609768"/>
                  </a:lnTo>
                  <a:lnTo>
                    <a:pt x="0" y="565726"/>
                  </a:lnTo>
                  <a:lnTo>
                    <a:pt x="0" y="113146"/>
                  </a:lnTo>
                  <a:close/>
                </a:path>
              </a:pathLst>
            </a:custGeom>
            <a:ln w="25400">
              <a:solidFill>
                <a:srgbClr val="6233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08900" y="2937928"/>
              <a:ext cx="12763500" cy="3989704"/>
            </a:xfrm>
            <a:custGeom>
              <a:avLst/>
              <a:gdLst/>
              <a:ahLst/>
              <a:cxnLst/>
              <a:rect l="l" t="t" r="r" b="b"/>
              <a:pathLst>
                <a:path w="12763500" h="3989704">
                  <a:moveTo>
                    <a:pt x="76200" y="75704"/>
                  </a:moveTo>
                  <a:lnTo>
                    <a:pt x="69862" y="63436"/>
                  </a:lnTo>
                  <a:lnTo>
                    <a:pt x="37122" y="0"/>
                  </a:lnTo>
                  <a:lnTo>
                    <a:pt x="0" y="76695"/>
                  </a:lnTo>
                  <a:lnTo>
                    <a:pt x="33337" y="76263"/>
                  </a:lnTo>
                  <a:lnTo>
                    <a:pt x="42214" y="765606"/>
                  </a:lnTo>
                  <a:lnTo>
                    <a:pt x="51739" y="765479"/>
                  </a:lnTo>
                  <a:lnTo>
                    <a:pt x="42862" y="76136"/>
                  </a:lnTo>
                  <a:lnTo>
                    <a:pt x="76200" y="75704"/>
                  </a:lnTo>
                  <a:close/>
                </a:path>
                <a:path w="12763500" h="3989704">
                  <a:moveTo>
                    <a:pt x="12313780" y="3956342"/>
                  </a:moveTo>
                  <a:lnTo>
                    <a:pt x="12259335" y="3956342"/>
                  </a:lnTo>
                  <a:lnTo>
                    <a:pt x="12246648" y="3956342"/>
                  </a:lnTo>
                  <a:lnTo>
                    <a:pt x="12246508" y="3989628"/>
                  </a:lnTo>
                  <a:lnTo>
                    <a:pt x="12313780" y="3956342"/>
                  </a:lnTo>
                  <a:close/>
                </a:path>
                <a:path w="12763500" h="3989704">
                  <a:moveTo>
                    <a:pt x="12322874" y="3951846"/>
                  </a:moveTo>
                  <a:lnTo>
                    <a:pt x="12246839" y="3913428"/>
                  </a:lnTo>
                  <a:lnTo>
                    <a:pt x="12246686" y="3946766"/>
                  </a:lnTo>
                  <a:lnTo>
                    <a:pt x="9678327" y="3935984"/>
                  </a:lnTo>
                  <a:lnTo>
                    <a:pt x="9678289" y="3945509"/>
                  </a:lnTo>
                  <a:lnTo>
                    <a:pt x="12246648" y="3956291"/>
                  </a:lnTo>
                  <a:lnTo>
                    <a:pt x="12259335" y="3956342"/>
                  </a:lnTo>
                  <a:lnTo>
                    <a:pt x="12313882" y="3956291"/>
                  </a:lnTo>
                  <a:lnTo>
                    <a:pt x="12322874" y="3951846"/>
                  </a:lnTo>
                  <a:close/>
                </a:path>
                <a:path w="12763500" h="3989704">
                  <a:moveTo>
                    <a:pt x="12763208" y="3184855"/>
                  </a:moveTo>
                  <a:lnTo>
                    <a:pt x="12756858" y="3172155"/>
                  </a:lnTo>
                  <a:lnTo>
                    <a:pt x="12725108" y="3108655"/>
                  </a:lnTo>
                  <a:lnTo>
                    <a:pt x="12687008" y="3184855"/>
                  </a:lnTo>
                  <a:lnTo>
                    <a:pt x="12720346" y="3184855"/>
                  </a:lnTo>
                  <a:lnTo>
                    <a:pt x="12720346" y="3549612"/>
                  </a:lnTo>
                  <a:lnTo>
                    <a:pt x="12729871" y="3549612"/>
                  </a:lnTo>
                  <a:lnTo>
                    <a:pt x="12729871" y="3184855"/>
                  </a:lnTo>
                  <a:lnTo>
                    <a:pt x="12763208" y="31848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536184" y="3996435"/>
            <a:ext cx="7277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API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304112" y="4299203"/>
            <a:ext cx="203453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Notification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Info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AP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587012" y="4158136"/>
            <a:ext cx="2463800" cy="704850"/>
            <a:chOff x="4587012" y="4158136"/>
            <a:chExt cx="2463800" cy="704850"/>
          </a:xfrm>
        </p:grpSpPr>
        <p:sp>
          <p:nvSpPr>
            <p:cNvPr id="32" name="object 32"/>
            <p:cNvSpPr/>
            <p:nvPr/>
          </p:nvSpPr>
          <p:spPr>
            <a:xfrm>
              <a:off x="4599712" y="4170836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2325253" y="0"/>
                  </a:moveTo>
                  <a:lnTo>
                    <a:pt x="113145" y="0"/>
                  </a:lnTo>
                  <a:lnTo>
                    <a:pt x="69103" y="8891"/>
                  </a:lnTo>
                  <a:lnTo>
                    <a:pt x="33139" y="33140"/>
                  </a:lnTo>
                  <a:lnTo>
                    <a:pt x="8891" y="69105"/>
                  </a:lnTo>
                  <a:lnTo>
                    <a:pt x="0" y="113146"/>
                  </a:lnTo>
                  <a:lnTo>
                    <a:pt x="0" y="565725"/>
                  </a:lnTo>
                  <a:lnTo>
                    <a:pt x="8891" y="609767"/>
                  </a:lnTo>
                  <a:lnTo>
                    <a:pt x="33139" y="645732"/>
                  </a:lnTo>
                  <a:lnTo>
                    <a:pt x="69103" y="669980"/>
                  </a:lnTo>
                  <a:lnTo>
                    <a:pt x="113145" y="678872"/>
                  </a:lnTo>
                  <a:lnTo>
                    <a:pt x="2325253" y="678872"/>
                  </a:lnTo>
                  <a:lnTo>
                    <a:pt x="2369294" y="669980"/>
                  </a:lnTo>
                  <a:lnTo>
                    <a:pt x="2405259" y="645732"/>
                  </a:lnTo>
                  <a:lnTo>
                    <a:pt x="2429508" y="609767"/>
                  </a:lnTo>
                  <a:lnTo>
                    <a:pt x="2438400" y="565725"/>
                  </a:lnTo>
                  <a:lnTo>
                    <a:pt x="2438400" y="113146"/>
                  </a:lnTo>
                  <a:lnTo>
                    <a:pt x="2429508" y="69105"/>
                  </a:lnTo>
                  <a:lnTo>
                    <a:pt x="2405259" y="33140"/>
                  </a:lnTo>
                  <a:lnTo>
                    <a:pt x="2369294" y="8891"/>
                  </a:lnTo>
                  <a:lnTo>
                    <a:pt x="2325253" y="0"/>
                  </a:lnTo>
                  <a:close/>
                </a:path>
              </a:pathLst>
            </a:custGeom>
            <a:solidFill>
              <a:srgbClr val="406F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99712" y="4170836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0" y="113146"/>
                  </a:moveTo>
                  <a:lnTo>
                    <a:pt x="8891" y="69104"/>
                  </a:lnTo>
                  <a:lnTo>
                    <a:pt x="33139" y="33139"/>
                  </a:lnTo>
                  <a:lnTo>
                    <a:pt x="69104" y="8891"/>
                  </a:lnTo>
                  <a:lnTo>
                    <a:pt x="113146" y="0"/>
                  </a:lnTo>
                  <a:lnTo>
                    <a:pt x="2325253" y="0"/>
                  </a:lnTo>
                  <a:lnTo>
                    <a:pt x="2369295" y="8891"/>
                  </a:lnTo>
                  <a:lnTo>
                    <a:pt x="2405260" y="33139"/>
                  </a:lnTo>
                  <a:lnTo>
                    <a:pt x="2429508" y="69104"/>
                  </a:lnTo>
                  <a:lnTo>
                    <a:pt x="2438400" y="113146"/>
                  </a:lnTo>
                  <a:lnTo>
                    <a:pt x="2438400" y="565726"/>
                  </a:lnTo>
                  <a:lnTo>
                    <a:pt x="2429508" y="609768"/>
                  </a:lnTo>
                  <a:lnTo>
                    <a:pt x="2405260" y="645733"/>
                  </a:lnTo>
                  <a:lnTo>
                    <a:pt x="2369295" y="669981"/>
                  </a:lnTo>
                  <a:lnTo>
                    <a:pt x="2325253" y="678873"/>
                  </a:lnTo>
                  <a:lnTo>
                    <a:pt x="113146" y="678873"/>
                  </a:lnTo>
                  <a:lnTo>
                    <a:pt x="69104" y="669981"/>
                  </a:lnTo>
                  <a:lnTo>
                    <a:pt x="33139" y="645733"/>
                  </a:lnTo>
                  <a:lnTo>
                    <a:pt x="8891" y="609768"/>
                  </a:lnTo>
                  <a:lnTo>
                    <a:pt x="0" y="565726"/>
                  </a:lnTo>
                  <a:lnTo>
                    <a:pt x="0" y="113146"/>
                  </a:lnTo>
                  <a:close/>
                </a:path>
              </a:pathLst>
            </a:custGeom>
            <a:ln w="25400">
              <a:solidFill>
                <a:srgbClr val="2B4A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739950" y="4180332"/>
            <a:ext cx="21583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8180" marR="5080" indent="-66611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8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ifi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 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Info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408970" y="2341697"/>
            <a:ext cx="4271010" cy="3850004"/>
            <a:chOff x="3408970" y="2341697"/>
            <a:chExt cx="4271010" cy="3850004"/>
          </a:xfrm>
        </p:grpSpPr>
        <p:sp>
          <p:nvSpPr>
            <p:cNvPr id="36" name="object 36"/>
            <p:cNvSpPr/>
            <p:nvPr/>
          </p:nvSpPr>
          <p:spPr>
            <a:xfrm>
              <a:off x="3971893" y="3581401"/>
              <a:ext cx="3691890" cy="2594610"/>
            </a:xfrm>
            <a:custGeom>
              <a:avLst/>
              <a:gdLst/>
              <a:ahLst/>
              <a:cxnLst/>
              <a:rect l="l" t="t" r="r" b="b"/>
              <a:pathLst>
                <a:path w="3691890" h="2594610">
                  <a:moveTo>
                    <a:pt x="0" y="0"/>
                  </a:moveTo>
                  <a:lnTo>
                    <a:pt x="3691594" y="0"/>
                  </a:lnTo>
                  <a:lnTo>
                    <a:pt x="3691594" y="2594004"/>
                  </a:lnTo>
                  <a:lnTo>
                    <a:pt x="0" y="2594004"/>
                  </a:lnTo>
                  <a:lnTo>
                    <a:pt x="0" y="0"/>
                  </a:lnTo>
                  <a:close/>
                </a:path>
              </a:pathLst>
            </a:custGeom>
            <a:ln w="31750">
              <a:solidFill>
                <a:srgbClr val="D866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08970" y="2341697"/>
              <a:ext cx="563245" cy="114300"/>
            </a:xfrm>
            <a:custGeom>
              <a:avLst/>
              <a:gdLst/>
              <a:ahLst/>
              <a:cxnLst/>
              <a:rect l="l" t="t" r="r" b="b"/>
              <a:pathLst>
                <a:path w="563245" h="114300">
                  <a:moveTo>
                    <a:pt x="449618" y="0"/>
                  </a:moveTo>
                  <a:lnTo>
                    <a:pt x="448965" y="38094"/>
                  </a:lnTo>
                  <a:lnTo>
                    <a:pt x="468012" y="38421"/>
                  </a:lnTo>
                  <a:lnTo>
                    <a:pt x="467359" y="76516"/>
                  </a:lnTo>
                  <a:lnTo>
                    <a:pt x="448306" y="76516"/>
                  </a:lnTo>
                  <a:lnTo>
                    <a:pt x="447659" y="114283"/>
                  </a:lnTo>
                  <a:lnTo>
                    <a:pt x="526545" y="76516"/>
                  </a:lnTo>
                  <a:lnTo>
                    <a:pt x="467359" y="76516"/>
                  </a:lnTo>
                  <a:lnTo>
                    <a:pt x="448312" y="76189"/>
                  </a:lnTo>
                  <a:lnTo>
                    <a:pt x="527227" y="76189"/>
                  </a:lnTo>
                  <a:lnTo>
                    <a:pt x="562922" y="59100"/>
                  </a:lnTo>
                  <a:lnTo>
                    <a:pt x="449618" y="0"/>
                  </a:lnTo>
                  <a:close/>
                </a:path>
                <a:path w="563245" h="114300">
                  <a:moveTo>
                    <a:pt x="448965" y="38094"/>
                  </a:moveTo>
                  <a:lnTo>
                    <a:pt x="448312" y="76189"/>
                  </a:lnTo>
                  <a:lnTo>
                    <a:pt x="467359" y="76516"/>
                  </a:lnTo>
                  <a:lnTo>
                    <a:pt x="468012" y="38421"/>
                  </a:lnTo>
                  <a:lnTo>
                    <a:pt x="448965" y="38094"/>
                  </a:lnTo>
                  <a:close/>
                </a:path>
                <a:path w="563245" h="114300">
                  <a:moveTo>
                    <a:pt x="652" y="30410"/>
                  </a:moveTo>
                  <a:lnTo>
                    <a:pt x="0" y="68505"/>
                  </a:lnTo>
                  <a:lnTo>
                    <a:pt x="448312" y="76189"/>
                  </a:lnTo>
                  <a:lnTo>
                    <a:pt x="448965" y="38094"/>
                  </a:lnTo>
                  <a:lnTo>
                    <a:pt x="652" y="3041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462430" y="3648964"/>
            <a:ext cx="21977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D86613"/>
                </a:solidFill>
                <a:latin typeface="Calibri"/>
                <a:cs typeface="Calibri"/>
              </a:rPr>
              <a:t>User</a:t>
            </a:r>
            <a:r>
              <a:rPr sz="1600" spc="-20" dirty="0">
                <a:solidFill>
                  <a:srgbClr val="D86613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D86613"/>
                </a:solidFill>
                <a:latin typeface="Calibri"/>
                <a:cs typeface="Calibri"/>
              </a:rPr>
              <a:t>Management</a:t>
            </a:r>
            <a:r>
              <a:rPr sz="1600" spc="-25" dirty="0">
                <a:solidFill>
                  <a:srgbClr val="D8661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86613"/>
                </a:solidFill>
                <a:latin typeface="Calibri"/>
                <a:cs typeface="Calibri"/>
              </a:rPr>
              <a:t>Service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9" name="object 3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92879" y="3575303"/>
            <a:ext cx="417575" cy="420624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2600084" y="2802635"/>
            <a:ext cx="871219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0650" marR="5080" indent="-108585">
              <a:lnSpc>
                <a:spcPct val="101400"/>
              </a:lnSpc>
              <a:spcBef>
                <a:spcPts val="75"/>
              </a:spcBef>
            </a:pPr>
            <a:r>
              <a:rPr sz="1400" spc="-5" dirty="0">
                <a:latin typeface="Calibri"/>
                <a:cs typeface="Calibri"/>
              </a:rPr>
              <a:t>Elastic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Load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Balancer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697479" y="2033016"/>
            <a:ext cx="9496425" cy="4158615"/>
            <a:chOff x="2697479" y="2033016"/>
            <a:chExt cx="9496425" cy="4158615"/>
          </a:xfrm>
        </p:grpSpPr>
        <p:sp>
          <p:nvSpPr>
            <p:cNvPr id="42" name="object 42"/>
            <p:cNvSpPr/>
            <p:nvPr/>
          </p:nvSpPr>
          <p:spPr>
            <a:xfrm>
              <a:off x="8485820" y="3577908"/>
              <a:ext cx="3691890" cy="2597785"/>
            </a:xfrm>
            <a:custGeom>
              <a:avLst/>
              <a:gdLst/>
              <a:ahLst/>
              <a:cxnLst/>
              <a:rect l="l" t="t" r="r" b="b"/>
              <a:pathLst>
                <a:path w="3691890" h="2597785">
                  <a:moveTo>
                    <a:pt x="0" y="0"/>
                  </a:moveTo>
                  <a:lnTo>
                    <a:pt x="3691594" y="0"/>
                  </a:lnTo>
                  <a:lnTo>
                    <a:pt x="3691594" y="2597496"/>
                  </a:lnTo>
                  <a:lnTo>
                    <a:pt x="0" y="2597496"/>
                  </a:lnTo>
                  <a:lnTo>
                    <a:pt x="0" y="0"/>
                  </a:lnTo>
                  <a:close/>
                </a:path>
              </a:pathLst>
            </a:custGeom>
            <a:ln w="31750">
              <a:solidFill>
                <a:srgbClr val="D866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97479" y="2033016"/>
              <a:ext cx="713232" cy="716279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8976357" y="3642867"/>
            <a:ext cx="163448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D86613"/>
                </a:solidFill>
                <a:latin typeface="Calibri"/>
                <a:cs typeface="Calibri"/>
              </a:rPr>
              <a:t>Notification</a:t>
            </a:r>
            <a:r>
              <a:rPr sz="1600" spc="-65" dirty="0">
                <a:solidFill>
                  <a:srgbClr val="D8661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86613"/>
                </a:solidFill>
                <a:latin typeface="Calibri"/>
                <a:cs typeface="Calibri"/>
              </a:rPr>
              <a:t>Service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518836" y="1113072"/>
            <a:ext cx="9928860" cy="6310630"/>
            <a:chOff x="2518836" y="1113072"/>
            <a:chExt cx="9928860" cy="6310630"/>
          </a:xfrm>
        </p:grpSpPr>
        <p:pic>
          <p:nvPicPr>
            <p:cNvPr id="46" name="object 4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03919" y="3572256"/>
              <a:ext cx="420624" cy="417575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2525186" y="1119422"/>
              <a:ext cx="9916160" cy="6297930"/>
            </a:xfrm>
            <a:custGeom>
              <a:avLst/>
              <a:gdLst/>
              <a:ahLst/>
              <a:cxnLst/>
              <a:rect l="l" t="t" r="r" b="b"/>
              <a:pathLst>
                <a:path w="9916160" h="6297930">
                  <a:moveTo>
                    <a:pt x="0" y="0"/>
                  </a:moveTo>
                  <a:lnTo>
                    <a:pt x="9916114" y="0"/>
                  </a:lnTo>
                  <a:lnTo>
                    <a:pt x="9916114" y="6297378"/>
                  </a:lnTo>
                  <a:lnTo>
                    <a:pt x="0" y="629737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4066966" y="1184147"/>
            <a:ext cx="11557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Calibri"/>
                <a:cs typeface="Calibri"/>
              </a:rPr>
              <a:t>AWS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Cloud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2013367" y="1115567"/>
            <a:ext cx="10164445" cy="6120765"/>
            <a:chOff x="2013367" y="1115567"/>
            <a:chExt cx="10164445" cy="6120765"/>
          </a:xfrm>
        </p:grpSpPr>
        <p:pic>
          <p:nvPicPr>
            <p:cNvPr id="50" name="object 5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38983" y="1115567"/>
              <a:ext cx="573024" cy="612647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2013367" y="2354491"/>
              <a:ext cx="685165" cy="76200"/>
            </a:xfrm>
            <a:custGeom>
              <a:avLst/>
              <a:gdLst/>
              <a:ahLst/>
              <a:cxnLst/>
              <a:rect l="l" t="t" r="r" b="b"/>
              <a:pathLst>
                <a:path w="685164" h="76200">
                  <a:moveTo>
                    <a:pt x="677238" y="33092"/>
                  </a:moveTo>
                  <a:lnTo>
                    <a:pt x="621150" y="33092"/>
                  </a:lnTo>
                  <a:lnTo>
                    <a:pt x="621329" y="42616"/>
                  </a:lnTo>
                  <a:lnTo>
                    <a:pt x="608632" y="42854"/>
                  </a:lnTo>
                  <a:lnTo>
                    <a:pt x="609257" y="76186"/>
                  </a:lnTo>
                  <a:lnTo>
                    <a:pt x="684729" y="36663"/>
                  </a:lnTo>
                  <a:lnTo>
                    <a:pt x="677238" y="33092"/>
                  </a:lnTo>
                  <a:close/>
                </a:path>
                <a:path w="685164" h="76200">
                  <a:moveTo>
                    <a:pt x="608453" y="33330"/>
                  </a:moveTo>
                  <a:lnTo>
                    <a:pt x="0" y="44742"/>
                  </a:lnTo>
                  <a:lnTo>
                    <a:pt x="177" y="54265"/>
                  </a:lnTo>
                  <a:lnTo>
                    <a:pt x="608632" y="42854"/>
                  </a:lnTo>
                  <a:lnTo>
                    <a:pt x="608453" y="33330"/>
                  </a:lnTo>
                  <a:close/>
                </a:path>
                <a:path w="685164" h="76200">
                  <a:moveTo>
                    <a:pt x="621150" y="33092"/>
                  </a:moveTo>
                  <a:lnTo>
                    <a:pt x="608453" y="33330"/>
                  </a:lnTo>
                  <a:lnTo>
                    <a:pt x="608632" y="42854"/>
                  </a:lnTo>
                  <a:lnTo>
                    <a:pt x="621329" y="42616"/>
                  </a:lnTo>
                  <a:lnTo>
                    <a:pt x="621150" y="33092"/>
                  </a:lnTo>
                  <a:close/>
                </a:path>
                <a:path w="685164" h="76200">
                  <a:moveTo>
                    <a:pt x="607828" y="0"/>
                  </a:moveTo>
                  <a:lnTo>
                    <a:pt x="608453" y="33330"/>
                  </a:lnTo>
                  <a:lnTo>
                    <a:pt x="621150" y="33092"/>
                  </a:lnTo>
                  <a:lnTo>
                    <a:pt x="677238" y="33092"/>
                  </a:lnTo>
                  <a:lnTo>
                    <a:pt x="6078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34583" y="6522719"/>
              <a:ext cx="716279" cy="713232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973055" y="6522719"/>
              <a:ext cx="716279" cy="713232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3971893" y="2104707"/>
              <a:ext cx="3691890" cy="592455"/>
            </a:xfrm>
            <a:custGeom>
              <a:avLst/>
              <a:gdLst/>
              <a:ahLst/>
              <a:cxnLst/>
              <a:rect l="l" t="t" r="r" b="b"/>
              <a:pathLst>
                <a:path w="3691890" h="592455">
                  <a:moveTo>
                    <a:pt x="3691594" y="0"/>
                  </a:moveTo>
                  <a:lnTo>
                    <a:pt x="0" y="0"/>
                  </a:lnTo>
                  <a:lnTo>
                    <a:pt x="0" y="592180"/>
                  </a:lnTo>
                  <a:lnTo>
                    <a:pt x="3691594" y="592180"/>
                  </a:lnTo>
                  <a:lnTo>
                    <a:pt x="3691594" y="0"/>
                  </a:lnTo>
                  <a:close/>
                </a:path>
              </a:pathLst>
            </a:custGeom>
            <a:solidFill>
              <a:srgbClr val="326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485820" y="2104707"/>
              <a:ext cx="3691890" cy="592455"/>
            </a:xfrm>
            <a:custGeom>
              <a:avLst/>
              <a:gdLst/>
              <a:ahLst/>
              <a:cxnLst/>
              <a:rect l="l" t="t" r="r" b="b"/>
              <a:pathLst>
                <a:path w="3691890" h="592455">
                  <a:moveTo>
                    <a:pt x="3691594" y="0"/>
                  </a:moveTo>
                  <a:lnTo>
                    <a:pt x="0" y="0"/>
                  </a:lnTo>
                  <a:lnTo>
                    <a:pt x="0" y="592180"/>
                  </a:lnTo>
                  <a:lnTo>
                    <a:pt x="3691594" y="592180"/>
                  </a:lnTo>
                  <a:lnTo>
                    <a:pt x="3691594" y="0"/>
                  </a:lnTo>
                  <a:close/>
                </a:path>
              </a:pathLst>
            </a:custGeom>
            <a:solidFill>
              <a:srgbClr val="326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6194262" y="6728459"/>
            <a:ext cx="9372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Amazon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RDS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0793249" y="6649211"/>
            <a:ext cx="94932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7145" marR="5080" indent="-5080">
              <a:lnSpc>
                <a:spcPct val="101400"/>
              </a:lnSpc>
              <a:spcBef>
                <a:spcPts val="75"/>
              </a:spcBef>
            </a:pPr>
            <a:r>
              <a:rPr sz="1400" spc="-5" dirty="0">
                <a:latin typeface="Calibri"/>
                <a:cs typeface="Calibri"/>
              </a:rPr>
              <a:t>Simple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Email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Service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(SES)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xfrm>
            <a:off x="1456467" y="0"/>
            <a:ext cx="1171702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300" b="0" spc="-10" dirty="0">
                <a:latin typeface="Calibri Light"/>
                <a:cs typeface="Calibri Light"/>
              </a:rPr>
              <a:t>Microservices</a:t>
            </a:r>
            <a:r>
              <a:rPr sz="5300" b="0" spc="5" dirty="0">
                <a:latin typeface="Calibri Light"/>
                <a:cs typeface="Calibri Light"/>
              </a:rPr>
              <a:t> </a:t>
            </a:r>
            <a:r>
              <a:rPr sz="5300" b="0" dirty="0">
                <a:latin typeface="Calibri Light"/>
                <a:cs typeface="Calibri Light"/>
              </a:rPr>
              <a:t>–</a:t>
            </a:r>
            <a:r>
              <a:rPr sz="5300" b="0" spc="-5" dirty="0">
                <a:latin typeface="Calibri Light"/>
                <a:cs typeface="Calibri Light"/>
              </a:rPr>
              <a:t> </a:t>
            </a:r>
            <a:r>
              <a:rPr sz="5300" b="0" spc="-5" dirty="0">
                <a:solidFill>
                  <a:srgbClr val="00B050"/>
                </a:solidFill>
                <a:latin typeface="Calibri Light"/>
                <a:cs typeface="Calibri Light"/>
              </a:rPr>
              <a:t>with </a:t>
            </a:r>
            <a:r>
              <a:rPr sz="5300" b="0" spc="-85" dirty="0">
                <a:solidFill>
                  <a:srgbClr val="00B050"/>
                </a:solidFill>
                <a:latin typeface="Calibri Light"/>
                <a:cs typeface="Calibri Light"/>
              </a:rPr>
              <a:t>AWS</a:t>
            </a:r>
            <a:r>
              <a:rPr sz="5300" b="0" spc="-10" dirty="0">
                <a:solidFill>
                  <a:srgbClr val="00B050"/>
                </a:solidFill>
                <a:latin typeface="Calibri Light"/>
                <a:cs typeface="Calibri Light"/>
              </a:rPr>
              <a:t> </a:t>
            </a:r>
            <a:r>
              <a:rPr sz="5300" b="0" spc="-5" dirty="0">
                <a:solidFill>
                  <a:srgbClr val="00B050"/>
                </a:solidFill>
                <a:latin typeface="Calibri Light"/>
                <a:cs typeface="Calibri Light"/>
              </a:rPr>
              <a:t>AppMesh</a:t>
            </a:r>
            <a:r>
              <a:rPr sz="5300" b="0" dirty="0">
                <a:solidFill>
                  <a:srgbClr val="00B050"/>
                </a:solidFill>
                <a:latin typeface="Calibri Light"/>
                <a:cs typeface="Calibri Light"/>
              </a:rPr>
              <a:t> </a:t>
            </a:r>
            <a:r>
              <a:rPr sz="5300" b="0" spc="-5" dirty="0">
                <a:solidFill>
                  <a:srgbClr val="00B050"/>
                </a:solidFill>
                <a:latin typeface="Calibri Light"/>
                <a:cs typeface="Calibri Light"/>
              </a:rPr>
              <a:t>on</a:t>
            </a:r>
            <a:r>
              <a:rPr sz="5300" b="0" spc="-10" dirty="0">
                <a:solidFill>
                  <a:srgbClr val="00B050"/>
                </a:solidFill>
                <a:latin typeface="Calibri Light"/>
                <a:cs typeface="Calibri Light"/>
              </a:rPr>
              <a:t> </a:t>
            </a:r>
            <a:r>
              <a:rPr sz="5300" b="0" spc="-20" dirty="0">
                <a:solidFill>
                  <a:srgbClr val="00B050"/>
                </a:solidFill>
                <a:latin typeface="Calibri Light"/>
                <a:cs typeface="Calibri Light"/>
              </a:rPr>
              <a:t>ECS</a:t>
            </a:r>
            <a:endParaRPr sz="5300">
              <a:latin typeface="Calibri Light"/>
              <a:cs typeface="Calibri Light"/>
            </a:endParaRPr>
          </a:p>
        </p:txBody>
      </p:sp>
      <p:graphicFrame>
        <p:nvGraphicFramePr>
          <p:cNvPr id="59" name="object 59"/>
          <p:cNvGraphicFramePr>
            <a:graphicFrameLocks noGrp="1"/>
          </p:cNvGraphicFramePr>
          <p:nvPr/>
        </p:nvGraphicFramePr>
        <p:xfrm>
          <a:off x="3959193" y="2092007"/>
          <a:ext cx="8206105" cy="592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9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1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2180">
                <a:tc>
                  <a:txBody>
                    <a:bodyPr/>
                    <a:lstStyle/>
                    <a:p>
                      <a:pPr marL="858519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2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UMS</a:t>
                      </a:r>
                      <a:r>
                        <a:rPr sz="2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Envoy</a:t>
                      </a:r>
                      <a:r>
                        <a:rPr sz="22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Proxy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14935" marB="0">
                    <a:lnL w="28575">
                      <a:solidFill>
                        <a:srgbClr val="3B3B64"/>
                      </a:solidFill>
                      <a:prstDash val="solid"/>
                    </a:lnL>
                    <a:lnR w="28575">
                      <a:solidFill>
                        <a:srgbClr val="3B3B64"/>
                      </a:solidFill>
                      <a:prstDash val="solid"/>
                    </a:lnR>
                    <a:lnT w="28575">
                      <a:solidFill>
                        <a:srgbClr val="3B3B64"/>
                      </a:solidFill>
                      <a:prstDash val="solid"/>
                    </a:lnT>
                    <a:lnB w="28575">
                      <a:solidFill>
                        <a:srgbClr val="3B3B64"/>
                      </a:solidFill>
                      <a:prstDash val="solid"/>
                    </a:lnB>
                    <a:solidFill>
                      <a:srgbClr val="32606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B3B64"/>
                      </a:solidFill>
                      <a:prstDash val="solid"/>
                    </a:lnL>
                    <a:lnR w="28575">
                      <a:solidFill>
                        <a:srgbClr val="3B3B6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7726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NS</a:t>
                      </a:r>
                      <a:r>
                        <a:rPr sz="2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Envoy</a:t>
                      </a:r>
                      <a:r>
                        <a:rPr sz="22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Proxy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14935" marB="0">
                    <a:lnL w="28575">
                      <a:solidFill>
                        <a:srgbClr val="3B3B64"/>
                      </a:solidFill>
                      <a:prstDash val="solid"/>
                    </a:lnL>
                    <a:lnR w="28575">
                      <a:solidFill>
                        <a:srgbClr val="3B3B64"/>
                      </a:solidFill>
                      <a:prstDash val="solid"/>
                    </a:lnR>
                    <a:lnT w="28575">
                      <a:solidFill>
                        <a:srgbClr val="3B3B64"/>
                      </a:solidFill>
                      <a:prstDash val="solid"/>
                    </a:lnT>
                    <a:lnB w="28575">
                      <a:solidFill>
                        <a:srgbClr val="3B3B64"/>
                      </a:solidFill>
                      <a:prstDash val="solid"/>
                    </a:lnB>
                    <a:solidFill>
                      <a:srgbClr val="3260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object 60"/>
          <p:cNvSpPr/>
          <p:nvPr/>
        </p:nvSpPr>
        <p:spPr>
          <a:xfrm>
            <a:off x="3852466" y="1522003"/>
            <a:ext cx="8479790" cy="1513840"/>
          </a:xfrm>
          <a:custGeom>
            <a:avLst/>
            <a:gdLst/>
            <a:ahLst/>
            <a:cxnLst/>
            <a:rect l="l" t="t" r="r" b="b"/>
            <a:pathLst>
              <a:path w="8479790" h="1513839">
                <a:moveTo>
                  <a:pt x="0" y="0"/>
                </a:moveTo>
                <a:lnTo>
                  <a:pt x="8479234" y="0"/>
                </a:lnTo>
                <a:lnTo>
                  <a:pt x="8479234" y="1513297"/>
                </a:lnTo>
                <a:lnTo>
                  <a:pt x="0" y="1513297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3260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7686329" y="2741676"/>
            <a:ext cx="7613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App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Mesh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62" name="object 6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717535" y="2078735"/>
            <a:ext cx="716279" cy="716279"/>
          </a:xfrm>
          <a:prstGeom prst="rect">
            <a:avLst/>
          </a:prstGeom>
        </p:spPr>
      </p:pic>
      <p:sp>
        <p:nvSpPr>
          <p:cNvPr id="63" name="object 63"/>
          <p:cNvSpPr/>
          <p:nvPr/>
        </p:nvSpPr>
        <p:spPr>
          <a:xfrm>
            <a:off x="3221202" y="1585607"/>
            <a:ext cx="7167245" cy="5347335"/>
          </a:xfrm>
          <a:custGeom>
            <a:avLst/>
            <a:gdLst/>
            <a:ahLst/>
            <a:cxnLst/>
            <a:rect l="l" t="t" r="r" b="b"/>
            <a:pathLst>
              <a:path w="7167245" h="5347334">
                <a:moveTo>
                  <a:pt x="2181123" y="5309324"/>
                </a:moveTo>
                <a:lnTo>
                  <a:pt x="2119960" y="5309324"/>
                </a:lnTo>
                <a:lnTo>
                  <a:pt x="2101329" y="5309324"/>
                </a:lnTo>
                <a:lnTo>
                  <a:pt x="2100237" y="5346878"/>
                </a:lnTo>
                <a:lnTo>
                  <a:pt x="2181123" y="5309324"/>
                </a:lnTo>
                <a:close/>
              </a:path>
              <a:path w="7167245" h="5347334">
                <a:moveTo>
                  <a:pt x="2651480" y="1226642"/>
                </a:moveTo>
                <a:lnTo>
                  <a:pt x="2641714" y="1206157"/>
                </a:lnTo>
                <a:lnTo>
                  <a:pt x="2612567" y="1145044"/>
                </a:lnTo>
                <a:lnTo>
                  <a:pt x="2613622" y="1139748"/>
                </a:lnTo>
                <a:lnTo>
                  <a:pt x="2615488" y="1112596"/>
                </a:lnTo>
                <a:lnTo>
                  <a:pt x="2596477" y="1111288"/>
                </a:lnTo>
                <a:lnTo>
                  <a:pt x="2577477" y="1109980"/>
                </a:lnTo>
                <a:lnTo>
                  <a:pt x="2575610" y="1137132"/>
                </a:lnTo>
                <a:lnTo>
                  <a:pt x="2570657" y="1160589"/>
                </a:lnTo>
                <a:lnTo>
                  <a:pt x="2537193" y="1224495"/>
                </a:lnTo>
                <a:lnTo>
                  <a:pt x="2542349" y="1224597"/>
                </a:lnTo>
                <a:lnTo>
                  <a:pt x="2517305" y="1261249"/>
                </a:lnTo>
                <a:lnTo>
                  <a:pt x="2472080" y="1310805"/>
                </a:lnTo>
                <a:lnTo>
                  <a:pt x="2415375" y="1359319"/>
                </a:lnTo>
                <a:lnTo>
                  <a:pt x="2382990" y="1382966"/>
                </a:lnTo>
                <a:lnTo>
                  <a:pt x="2348077" y="1406131"/>
                </a:lnTo>
                <a:lnTo>
                  <a:pt x="2310777" y="1428737"/>
                </a:lnTo>
                <a:lnTo>
                  <a:pt x="2271191" y="1450695"/>
                </a:lnTo>
                <a:lnTo>
                  <a:pt x="2229447" y="1471968"/>
                </a:lnTo>
                <a:lnTo>
                  <a:pt x="2185670" y="1492478"/>
                </a:lnTo>
                <a:lnTo>
                  <a:pt x="2139988" y="1512176"/>
                </a:lnTo>
                <a:lnTo>
                  <a:pt x="2092502" y="1530997"/>
                </a:lnTo>
                <a:lnTo>
                  <a:pt x="2043353" y="1548892"/>
                </a:lnTo>
                <a:lnTo>
                  <a:pt x="1992655" y="1565795"/>
                </a:lnTo>
                <a:lnTo>
                  <a:pt x="1940534" y="1581658"/>
                </a:lnTo>
                <a:lnTo>
                  <a:pt x="1887105" y="1596428"/>
                </a:lnTo>
                <a:lnTo>
                  <a:pt x="1832495" y="1610042"/>
                </a:lnTo>
                <a:lnTo>
                  <a:pt x="1776818" y="1622437"/>
                </a:lnTo>
                <a:lnTo>
                  <a:pt x="1720202" y="1633588"/>
                </a:lnTo>
                <a:lnTo>
                  <a:pt x="1662760" y="1643405"/>
                </a:lnTo>
                <a:lnTo>
                  <a:pt x="1604606" y="1651876"/>
                </a:lnTo>
                <a:lnTo>
                  <a:pt x="1545869" y="1658912"/>
                </a:lnTo>
                <a:lnTo>
                  <a:pt x="1486674" y="1664474"/>
                </a:lnTo>
                <a:lnTo>
                  <a:pt x="1427137" y="1668513"/>
                </a:lnTo>
                <a:lnTo>
                  <a:pt x="1367370" y="1670964"/>
                </a:lnTo>
                <a:lnTo>
                  <a:pt x="1277150" y="1672450"/>
                </a:lnTo>
                <a:lnTo>
                  <a:pt x="1246149" y="1674444"/>
                </a:lnTo>
                <a:lnTo>
                  <a:pt x="1184300" y="1682330"/>
                </a:lnTo>
                <a:lnTo>
                  <a:pt x="1122768" y="1695284"/>
                </a:lnTo>
                <a:lnTo>
                  <a:pt x="1061707" y="1713115"/>
                </a:lnTo>
                <a:lnTo>
                  <a:pt x="1001217" y="1735632"/>
                </a:lnTo>
                <a:lnTo>
                  <a:pt x="941705" y="1762531"/>
                </a:lnTo>
                <a:lnTo>
                  <a:pt x="882700" y="1793875"/>
                </a:lnTo>
                <a:lnTo>
                  <a:pt x="824623" y="1829371"/>
                </a:lnTo>
                <a:lnTo>
                  <a:pt x="767575" y="1868855"/>
                </a:lnTo>
                <a:lnTo>
                  <a:pt x="711682" y="1912137"/>
                </a:lnTo>
                <a:lnTo>
                  <a:pt x="657034" y="1959051"/>
                </a:lnTo>
                <a:lnTo>
                  <a:pt x="603745" y="2009432"/>
                </a:lnTo>
                <a:lnTo>
                  <a:pt x="551942" y="2063115"/>
                </a:lnTo>
                <a:lnTo>
                  <a:pt x="501726" y="2119934"/>
                </a:lnTo>
                <a:lnTo>
                  <a:pt x="453212" y="2179713"/>
                </a:lnTo>
                <a:lnTo>
                  <a:pt x="406501" y="2242299"/>
                </a:lnTo>
                <a:lnTo>
                  <a:pt x="361721" y="2307526"/>
                </a:lnTo>
                <a:lnTo>
                  <a:pt x="318985" y="2375217"/>
                </a:lnTo>
                <a:lnTo>
                  <a:pt x="278396" y="2445232"/>
                </a:lnTo>
                <a:lnTo>
                  <a:pt x="240080" y="2517381"/>
                </a:lnTo>
                <a:lnTo>
                  <a:pt x="204152" y="2591524"/>
                </a:lnTo>
                <a:lnTo>
                  <a:pt x="170726" y="2667495"/>
                </a:lnTo>
                <a:lnTo>
                  <a:pt x="139915" y="2745117"/>
                </a:lnTo>
                <a:lnTo>
                  <a:pt x="111848" y="2824238"/>
                </a:lnTo>
                <a:lnTo>
                  <a:pt x="86626" y="2904693"/>
                </a:lnTo>
                <a:lnTo>
                  <a:pt x="64389" y="2986316"/>
                </a:lnTo>
                <a:lnTo>
                  <a:pt x="45224" y="3068955"/>
                </a:lnTo>
                <a:lnTo>
                  <a:pt x="29286" y="3152432"/>
                </a:lnTo>
                <a:lnTo>
                  <a:pt x="16675" y="3236595"/>
                </a:lnTo>
                <a:lnTo>
                  <a:pt x="7505" y="3321278"/>
                </a:lnTo>
                <a:lnTo>
                  <a:pt x="1905" y="3406305"/>
                </a:lnTo>
                <a:lnTo>
                  <a:pt x="0" y="3491534"/>
                </a:lnTo>
                <a:lnTo>
                  <a:pt x="800" y="3534524"/>
                </a:lnTo>
                <a:lnTo>
                  <a:pt x="3213" y="3577425"/>
                </a:lnTo>
                <a:lnTo>
                  <a:pt x="7213" y="3620274"/>
                </a:lnTo>
                <a:lnTo>
                  <a:pt x="12763" y="3663048"/>
                </a:lnTo>
                <a:lnTo>
                  <a:pt x="19850" y="3705720"/>
                </a:lnTo>
                <a:lnTo>
                  <a:pt x="28435" y="3748265"/>
                </a:lnTo>
                <a:lnTo>
                  <a:pt x="38506" y="3790670"/>
                </a:lnTo>
                <a:lnTo>
                  <a:pt x="50025" y="3832923"/>
                </a:lnTo>
                <a:lnTo>
                  <a:pt x="62966" y="3874973"/>
                </a:lnTo>
                <a:lnTo>
                  <a:pt x="77304" y="3916832"/>
                </a:lnTo>
                <a:lnTo>
                  <a:pt x="93002" y="3958463"/>
                </a:lnTo>
                <a:lnTo>
                  <a:pt x="110058" y="3999839"/>
                </a:lnTo>
                <a:lnTo>
                  <a:pt x="128435" y="4040962"/>
                </a:lnTo>
                <a:lnTo>
                  <a:pt x="148094" y="4081792"/>
                </a:lnTo>
                <a:lnTo>
                  <a:pt x="169024" y="4122305"/>
                </a:lnTo>
                <a:lnTo>
                  <a:pt x="191185" y="4162501"/>
                </a:lnTo>
                <a:lnTo>
                  <a:pt x="214566" y="4202353"/>
                </a:lnTo>
                <a:lnTo>
                  <a:pt x="239128" y="4241838"/>
                </a:lnTo>
                <a:lnTo>
                  <a:pt x="264858" y="4280928"/>
                </a:lnTo>
                <a:lnTo>
                  <a:pt x="291719" y="4319613"/>
                </a:lnTo>
                <a:lnTo>
                  <a:pt x="348615" y="4395508"/>
                </a:lnTo>
                <a:lnTo>
                  <a:pt x="409879" y="4469727"/>
                </a:lnTo>
                <a:lnTo>
                  <a:pt x="475183" y="4541913"/>
                </a:lnTo>
                <a:lnTo>
                  <a:pt x="544309" y="4611916"/>
                </a:lnTo>
                <a:lnTo>
                  <a:pt x="617080" y="4679569"/>
                </a:lnTo>
                <a:lnTo>
                  <a:pt x="693267" y="4744707"/>
                </a:lnTo>
                <a:lnTo>
                  <a:pt x="772693" y="4807166"/>
                </a:lnTo>
                <a:lnTo>
                  <a:pt x="855141" y="4866805"/>
                </a:lnTo>
                <a:lnTo>
                  <a:pt x="940409" y="4923434"/>
                </a:lnTo>
                <a:lnTo>
                  <a:pt x="1028319" y="4976914"/>
                </a:lnTo>
                <a:lnTo>
                  <a:pt x="1118654" y="5027066"/>
                </a:lnTo>
                <a:lnTo>
                  <a:pt x="1211211" y="5073726"/>
                </a:lnTo>
                <a:lnTo>
                  <a:pt x="1305814" y="5116741"/>
                </a:lnTo>
                <a:lnTo>
                  <a:pt x="1402232" y="5155933"/>
                </a:lnTo>
                <a:lnTo>
                  <a:pt x="1500289" y="5191150"/>
                </a:lnTo>
                <a:lnTo>
                  <a:pt x="1599780" y="5222214"/>
                </a:lnTo>
                <a:lnTo>
                  <a:pt x="1700517" y="5248961"/>
                </a:lnTo>
                <a:lnTo>
                  <a:pt x="1751482" y="5260708"/>
                </a:lnTo>
                <a:lnTo>
                  <a:pt x="1802536" y="5271274"/>
                </a:lnTo>
                <a:lnTo>
                  <a:pt x="1853692" y="5280672"/>
                </a:lnTo>
                <a:lnTo>
                  <a:pt x="1905088" y="5288877"/>
                </a:lnTo>
                <a:lnTo>
                  <a:pt x="1956638" y="5295887"/>
                </a:lnTo>
                <a:lnTo>
                  <a:pt x="2008327" y="5301666"/>
                </a:lnTo>
                <a:lnTo>
                  <a:pt x="2060117" y="5306199"/>
                </a:lnTo>
                <a:lnTo>
                  <a:pt x="2101354" y="5308358"/>
                </a:lnTo>
                <a:lnTo>
                  <a:pt x="2119998" y="5308358"/>
                </a:lnTo>
                <a:lnTo>
                  <a:pt x="2183219" y="5308358"/>
                </a:lnTo>
                <a:lnTo>
                  <a:pt x="2216150" y="5293068"/>
                </a:lnTo>
                <a:lnTo>
                  <a:pt x="2103564" y="5232628"/>
                </a:lnTo>
                <a:lnTo>
                  <a:pt x="2102472" y="5270271"/>
                </a:lnTo>
                <a:lnTo>
                  <a:pt x="2063445" y="5268252"/>
                </a:lnTo>
                <a:lnTo>
                  <a:pt x="2012556" y="5263807"/>
                </a:lnTo>
                <a:lnTo>
                  <a:pt x="1961769" y="5258130"/>
                </a:lnTo>
                <a:lnTo>
                  <a:pt x="1911096" y="5251259"/>
                </a:lnTo>
                <a:lnTo>
                  <a:pt x="1860562" y="5243195"/>
                </a:lnTo>
                <a:lnTo>
                  <a:pt x="1810207" y="5233962"/>
                </a:lnTo>
                <a:lnTo>
                  <a:pt x="1760029" y="5223586"/>
                </a:lnTo>
                <a:lnTo>
                  <a:pt x="1710283" y="5212131"/>
                </a:lnTo>
                <a:lnTo>
                  <a:pt x="1611134" y="5185842"/>
                </a:lnTo>
                <a:lnTo>
                  <a:pt x="1513166" y="5155285"/>
                </a:lnTo>
                <a:lnTo>
                  <a:pt x="1416570" y="5120640"/>
                </a:lnTo>
                <a:lnTo>
                  <a:pt x="1321574" y="5082057"/>
                </a:lnTo>
                <a:lnTo>
                  <a:pt x="1228356" y="5039703"/>
                </a:lnTo>
                <a:lnTo>
                  <a:pt x="1137132" y="4993754"/>
                </a:lnTo>
                <a:lnTo>
                  <a:pt x="1048118" y="4944364"/>
                </a:lnTo>
                <a:lnTo>
                  <a:pt x="961491" y="4891697"/>
                </a:lnTo>
                <a:lnTo>
                  <a:pt x="877455" y="4835931"/>
                </a:lnTo>
                <a:lnTo>
                  <a:pt x="796239" y="4777219"/>
                </a:lnTo>
                <a:lnTo>
                  <a:pt x="718019" y="4715738"/>
                </a:lnTo>
                <a:lnTo>
                  <a:pt x="643013" y="4651654"/>
                </a:lnTo>
                <a:lnTo>
                  <a:pt x="571423" y="4585132"/>
                </a:lnTo>
                <a:lnTo>
                  <a:pt x="503428" y="4516348"/>
                </a:lnTo>
                <a:lnTo>
                  <a:pt x="439254" y="4445457"/>
                </a:lnTo>
                <a:lnTo>
                  <a:pt x="379095" y="4372648"/>
                </a:lnTo>
                <a:lnTo>
                  <a:pt x="323011" y="4297883"/>
                </a:lnTo>
                <a:lnTo>
                  <a:pt x="296684" y="4259973"/>
                </a:lnTo>
                <a:lnTo>
                  <a:pt x="271475" y="4221696"/>
                </a:lnTo>
                <a:lnTo>
                  <a:pt x="247421" y="4183062"/>
                </a:lnTo>
                <a:lnTo>
                  <a:pt x="224548" y="4144099"/>
                </a:lnTo>
                <a:lnTo>
                  <a:pt x="202869" y="4104817"/>
                </a:lnTo>
                <a:lnTo>
                  <a:pt x="182410" y="4065257"/>
                </a:lnTo>
                <a:lnTo>
                  <a:pt x="163207" y="4025404"/>
                </a:lnTo>
                <a:lnTo>
                  <a:pt x="145288" y="3985323"/>
                </a:lnTo>
                <a:lnTo>
                  <a:pt x="128651" y="3945001"/>
                </a:lnTo>
                <a:lnTo>
                  <a:pt x="113347" y="3904475"/>
                </a:lnTo>
                <a:lnTo>
                  <a:pt x="99377" y="3863771"/>
                </a:lnTo>
                <a:lnTo>
                  <a:pt x="86779" y="3822890"/>
                </a:lnTo>
                <a:lnTo>
                  <a:pt x="75577" y="3781869"/>
                </a:lnTo>
                <a:lnTo>
                  <a:pt x="65786" y="3740721"/>
                </a:lnTo>
                <a:lnTo>
                  <a:pt x="57429" y="3699472"/>
                </a:lnTo>
                <a:lnTo>
                  <a:pt x="50546" y="3658133"/>
                </a:lnTo>
                <a:lnTo>
                  <a:pt x="45148" y="3616731"/>
                </a:lnTo>
                <a:lnTo>
                  <a:pt x="41249" y="3575278"/>
                </a:lnTo>
                <a:lnTo>
                  <a:pt x="38900" y="3533800"/>
                </a:lnTo>
                <a:lnTo>
                  <a:pt x="38100" y="3492373"/>
                </a:lnTo>
                <a:lnTo>
                  <a:pt x="39928" y="3408807"/>
                </a:lnTo>
                <a:lnTo>
                  <a:pt x="45389" y="3325368"/>
                </a:lnTo>
                <a:lnTo>
                  <a:pt x="54356" y="3242233"/>
                </a:lnTo>
                <a:lnTo>
                  <a:pt x="66713" y="3159569"/>
                </a:lnTo>
                <a:lnTo>
                  <a:pt x="82346" y="3077553"/>
                </a:lnTo>
                <a:lnTo>
                  <a:pt x="101142" y="2996336"/>
                </a:lnTo>
                <a:lnTo>
                  <a:pt x="122986" y="2916085"/>
                </a:lnTo>
                <a:lnTo>
                  <a:pt x="147751" y="2836976"/>
                </a:lnTo>
                <a:lnTo>
                  <a:pt x="175336" y="2759164"/>
                </a:lnTo>
                <a:lnTo>
                  <a:pt x="205600" y="2682837"/>
                </a:lnTo>
                <a:lnTo>
                  <a:pt x="238442" y="2608135"/>
                </a:lnTo>
                <a:lnTo>
                  <a:pt x="273735" y="2535250"/>
                </a:lnTo>
                <a:lnTo>
                  <a:pt x="311365" y="2464333"/>
                </a:lnTo>
                <a:lnTo>
                  <a:pt x="351205" y="2395550"/>
                </a:lnTo>
                <a:lnTo>
                  <a:pt x="393141" y="2329078"/>
                </a:lnTo>
                <a:lnTo>
                  <a:pt x="437045" y="2265083"/>
                </a:lnTo>
                <a:lnTo>
                  <a:pt x="482803" y="2203716"/>
                </a:lnTo>
                <a:lnTo>
                  <a:pt x="530288" y="2145157"/>
                </a:lnTo>
                <a:lnTo>
                  <a:pt x="579374" y="2089569"/>
                </a:lnTo>
                <a:lnTo>
                  <a:pt x="629932" y="2037105"/>
                </a:lnTo>
                <a:lnTo>
                  <a:pt x="681863" y="1987956"/>
                </a:lnTo>
                <a:lnTo>
                  <a:pt x="735012" y="1942249"/>
                </a:lnTo>
                <a:lnTo>
                  <a:pt x="789266" y="1900174"/>
                </a:lnTo>
                <a:lnTo>
                  <a:pt x="844511" y="1861870"/>
                </a:lnTo>
                <a:lnTo>
                  <a:pt x="900595" y="1827517"/>
                </a:lnTo>
                <a:lnTo>
                  <a:pt x="957414" y="1797240"/>
                </a:lnTo>
                <a:lnTo>
                  <a:pt x="1015149" y="1771091"/>
                </a:lnTo>
                <a:lnTo>
                  <a:pt x="1073073" y="1749475"/>
                </a:lnTo>
                <a:lnTo>
                  <a:pt x="1131366" y="1732407"/>
                </a:lnTo>
                <a:lnTo>
                  <a:pt x="1189913" y="1720011"/>
                </a:lnTo>
                <a:lnTo>
                  <a:pt x="1248613" y="1712468"/>
                </a:lnTo>
                <a:lnTo>
                  <a:pt x="1368933" y="1709039"/>
                </a:lnTo>
                <a:lnTo>
                  <a:pt x="1429715" y="1706524"/>
                </a:lnTo>
                <a:lnTo>
                  <a:pt x="1490243" y="1702409"/>
                </a:lnTo>
                <a:lnTo>
                  <a:pt x="1550403" y="1696732"/>
                </a:lnTo>
                <a:lnTo>
                  <a:pt x="1610093" y="1689569"/>
                </a:lnTo>
                <a:lnTo>
                  <a:pt x="1669186" y="1680959"/>
                </a:lnTo>
                <a:lnTo>
                  <a:pt x="1727555" y="1670964"/>
                </a:lnTo>
                <a:lnTo>
                  <a:pt x="1785112" y="1659623"/>
                </a:lnTo>
                <a:lnTo>
                  <a:pt x="1841715" y="1647012"/>
                </a:lnTo>
                <a:lnTo>
                  <a:pt x="1897265" y="1633143"/>
                </a:lnTo>
                <a:lnTo>
                  <a:pt x="1951634" y="1618107"/>
                </a:lnTo>
                <a:lnTo>
                  <a:pt x="2004720" y="1601939"/>
                </a:lnTo>
                <a:lnTo>
                  <a:pt x="2056396" y="1584693"/>
                </a:lnTo>
                <a:lnTo>
                  <a:pt x="2106549" y="1566418"/>
                </a:lnTo>
                <a:lnTo>
                  <a:pt x="2155075" y="1547164"/>
                </a:lnTo>
                <a:lnTo>
                  <a:pt x="2201849" y="1526971"/>
                </a:lnTo>
                <a:lnTo>
                  <a:pt x="2246757" y="1505915"/>
                </a:lnTo>
                <a:lnTo>
                  <a:pt x="2289683" y="1484007"/>
                </a:lnTo>
                <a:lnTo>
                  <a:pt x="2330526" y="1461312"/>
                </a:lnTo>
                <a:lnTo>
                  <a:pt x="2369159" y="1437868"/>
                </a:lnTo>
                <a:lnTo>
                  <a:pt x="2405481" y="1413725"/>
                </a:lnTo>
                <a:lnTo>
                  <a:pt x="2439365" y="1388897"/>
                </a:lnTo>
                <a:lnTo>
                  <a:pt x="2470708" y="1363446"/>
                </a:lnTo>
                <a:lnTo>
                  <a:pt x="2499385" y="1337373"/>
                </a:lnTo>
                <a:lnTo>
                  <a:pt x="2548229" y="1283500"/>
                </a:lnTo>
                <a:lnTo>
                  <a:pt x="2574925" y="1244180"/>
                </a:lnTo>
                <a:lnTo>
                  <a:pt x="2554846" y="2312962"/>
                </a:lnTo>
                <a:lnTo>
                  <a:pt x="2516759" y="2312251"/>
                </a:lnTo>
                <a:lnTo>
                  <a:pt x="2571750" y="2427592"/>
                </a:lnTo>
                <a:lnTo>
                  <a:pt x="2621432" y="2332723"/>
                </a:lnTo>
                <a:lnTo>
                  <a:pt x="2631033" y="2314397"/>
                </a:lnTo>
                <a:lnTo>
                  <a:pt x="2592946" y="2313673"/>
                </a:lnTo>
                <a:lnTo>
                  <a:pt x="2613380" y="1225918"/>
                </a:lnTo>
                <a:lnTo>
                  <a:pt x="2651480" y="1226642"/>
                </a:lnTo>
                <a:close/>
              </a:path>
              <a:path w="7167245" h="5347334">
                <a:moveTo>
                  <a:pt x="6720154" y="5309019"/>
                </a:moveTo>
                <a:lnTo>
                  <a:pt x="6658572" y="5309019"/>
                </a:lnTo>
                <a:lnTo>
                  <a:pt x="6639928" y="5309019"/>
                </a:lnTo>
                <a:lnTo>
                  <a:pt x="6638722" y="5346509"/>
                </a:lnTo>
                <a:lnTo>
                  <a:pt x="6720154" y="5309019"/>
                </a:lnTo>
                <a:close/>
              </a:path>
              <a:path w="7167245" h="5347334">
                <a:moveTo>
                  <a:pt x="7116762" y="512762"/>
                </a:moveTo>
                <a:lnTo>
                  <a:pt x="7114273" y="444665"/>
                </a:lnTo>
                <a:lnTo>
                  <a:pt x="7112482" y="395693"/>
                </a:lnTo>
                <a:lnTo>
                  <a:pt x="7081685" y="412521"/>
                </a:lnTo>
                <a:lnTo>
                  <a:pt x="7080313" y="410083"/>
                </a:lnTo>
                <a:lnTo>
                  <a:pt x="7048513" y="383374"/>
                </a:lnTo>
                <a:lnTo>
                  <a:pt x="7014146" y="360108"/>
                </a:lnTo>
                <a:lnTo>
                  <a:pt x="6974611" y="337324"/>
                </a:lnTo>
                <a:lnTo>
                  <a:pt x="6929971" y="314972"/>
                </a:lnTo>
                <a:lnTo>
                  <a:pt x="6880644" y="293141"/>
                </a:lnTo>
                <a:lnTo>
                  <a:pt x="6826453" y="271691"/>
                </a:lnTo>
                <a:lnTo>
                  <a:pt x="6767944" y="250812"/>
                </a:lnTo>
                <a:lnTo>
                  <a:pt x="6705143" y="230466"/>
                </a:lnTo>
                <a:lnTo>
                  <a:pt x="6638252" y="210680"/>
                </a:lnTo>
                <a:lnTo>
                  <a:pt x="6567475" y="191503"/>
                </a:lnTo>
                <a:lnTo>
                  <a:pt x="6493015" y="172986"/>
                </a:lnTo>
                <a:lnTo>
                  <a:pt x="6415049" y="155155"/>
                </a:lnTo>
                <a:lnTo>
                  <a:pt x="6333807" y="138049"/>
                </a:lnTo>
                <a:lnTo>
                  <a:pt x="6249479" y="121729"/>
                </a:lnTo>
                <a:lnTo>
                  <a:pt x="6162281" y="106235"/>
                </a:lnTo>
                <a:lnTo>
                  <a:pt x="6072390" y="91605"/>
                </a:lnTo>
                <a:lnTo>
                  <a:pt x="5980036" y="77876"/>
                </a:lnTo>
                <a:lnTo>
                  <a:pt x="5885421" y="65112"/>
                </a:lnTo>
                <a:lnTo>
                  <a:pt x="5788736" y="53352"/>
                </a:lnTo>
                <a:lnTo>
                  <a:pt x="5690197" y="42633"/>
                </a:lnTo>
                <a:lnTo>
                  <a:pt x="5609831" y="34912"/>
                </a:lnTo>
                <a:lnTo>
                  <a:pt x="5488368" y="24523"/>
                </a:lnTo>
                <a:lnTo>
                  <a:pt x="5385486" y="17221"/>
                </a:lnTo>
                <a:lnTo>
                  <a:pt x="5281574" y="11137"/>
                </a:lnTo>
                <a:lnTo>
                  <a:pt x="5176825" y="6324"/>
                </a:lnTo>
                <a:lnTo>
                  <a:pt x="5071465" y="2844"/>
                </a:lnTo>
                <a:lnTo>
                  <a:pt x="4965674" y="711"/>
                </a:lnTo>
                <a:lnTo>
                  <a:pt x="4859667" y="0"/>
                </a:lnTo>
                <a:lnTo>
                  <a:pt x="4753673" y="736"/>
                </a:lnTo>
                <a:lnTo>
                  <a:pt x="4647882" y="2921"/>
                </a:lnTo>
                <a:lnTo>
                  <a:pt x="4542523" y="6502"/>
                </a:lnTo>
                <a:lnTo>
                  <a:pt x="4437773" y="11430"/>
                </a:lnTo>
                <a:lnTo>
                  <a:pt x="4333849" y="17678"/>
                </a:lnTo>
                <a:lnTo>
                  <a:pt x="4230967" y="25171"/>
                </a:lnTo>
                <a:lnTo>
                  <a:pt x="4129328" y="33883"/>
                </a:lnTo>
                <a:lnTo>
                  <a:pt x="4029125" y="43764"/>
                </a:lnTo>
                <a:lnTo>
                  <a:pt x="3930586" y="54749"/>
                </a:lnTo>
                <a:lnTo>
                  <a:pt x="3833888" y="66827"/>
                </a:lnTo>
                <a:lnTo>
                  <a:pt x="3739261" y="79921"/>
                </a:lnTo>
                <a:lnTo>
                  <a:pt x="3646881" y="93992"/>
                </a:lnTo>
                <a:lnTo>
                  <a:pt x="3556990" y="109004"/>
                </a:lnTo>
                <a:lnTo>
                  <a:pt x="3469767" y="124917"/>
                </a:lnTo>
                <a:lnTo>
                  <a:pt x="3385413" y="141655"/>
                </a:lnTo>
                <a:lnTo>
                  <a:pt x="3304146" y="159207"/>
                </a:lnTo>
                <a:lnTo>
                  <a:pt x="3226155" y="177507"/>
                </a:lnTo>
                <a:lnTo>
                  <a:pt x="3151657" y="196532"/>
                </a:lnTo>
                <a:lnTo>
                  <a:pt x="3080829" y="216217"/>
                </a:lnTo>
                <a:lnTo>
                  <a:pt x="3013887" y="236524"/>
                </a:lnTo>
                <a:lnTo>
                  <a:pt x="2951022" y="257441"/>
                </a:lnTo>
                <a:lnTo>
                  <a:pt x="2892577" y="278841"/>
                </a:lnTo>
                <a:lnTo>
                  <a:pt x="2838475" y="300812"/>
                </a:lnTo>
                <a:lnTo>
                  <a:pt x="2789009" y="323291"/>
                </a:lnTo>
                <a:lnTo>
                  <a:pt x="2744368" y="346252"/>
                </a:lnTo>
                <a:lnTo>
                  <a:pt x="2704731" y="369722"/>
                </a:lnTo>
                <a:lnTo>
                  <a:pt x="2670264" y="393738"/>
                </a:lnTo>
                <a:lnTo>
                  <a:pt x="2641142" y="418388"/>
                </a:lnTo>
                <a:lnTo>
                  <a:pt x="2608021" y="456996"/>
                </a:lnTo>
                <a:lnTo>
                  <a:pt x="2588996" y="498132"/>
                </a:lnTo>
                <a:lnTo>
                  <a:pt x="2585415" y="524256"/>
                </a:lnTo>
                <a:lnTo>
                  <a:pt x="2620251" y="526656"/>
                </a:lnTo>
                <a:lnTo>
                  <a:pt x="2621076" y="514756"/>
                </a:lnTo>
                <a:lnTo>
                  <a:pt x="2623210" y="505167"/>
                </a:lnTo>
                <a:lnTo>
                  <a:pt x="2645714" y="464578"/>
                </a:lnTo>
                <a:lnTo>
                  <a:pt x="2678265" y="432041"/>
                </a:lnTo>
                <a:lnTo>
                  <a:pt x="2724086" y="398792"/>
                </a:lnTo>
                <a:lnTo>
                  <a:pt x="2761665" y="376593"/>
                </a:lnTo>
                <a:lnTo>
                  <a:pt x="2804566" y="354558"/>
                </a:lnTo>
                <a:lnTo>
                  <a:pt x="2852572" y="332778"/>
                </a:lnTo>
                <a:lnTo>
                  <a:pt x="2905417" y="311327"/>
                </a:lnTo>
                <a:lnTo>
                  <a:pt x="2963037" y="290233"/>
                </a:lnTo>
                <a:lnTo>
                  <a:pt x="3024911" y="269671"/>
                </a:lnTo>
                <a:lnTo>
                  <a:pt x="3090976" y="249631"/>
                </a:lnTo>
                <a:lnTo>
                  <a:pt x="3161004" y="230174"/>
                </a:lnTo>
                <a:lnTo>
                  <a:pt x="3234791" y="211353"/>
                </a:lnTo>
                <a:lnTo>
                  <a:pt x="3312122" y="193205"/>
                </a:lnTo>
                <a:lnTo>
                  <a:pt x="3392779" y="175793"/>
                </a:lnTo>
                <a:lnTo>
                  <a:pt x="3476561" y="159169"/>
                </a:lnTo>
                <a:lnTo>
                  <a:pt x="3563251" y="143370"/>
                </a:lnTo>
                <a:lnTo>
                  <a:pt x="3652634" y="128447"/>
                </a:lnTo>
                <a:lnTo>
                  <a:pt x="3744518" y="114439"/>
                </a:lnTo>
                <a:lnTo>
                  <a:pt x="3838676" y="101422"/>
                </a:lnTo>
                <a:lnTo>
                  <a:pt x="3934904" y="89408"/>
                </a:lnTo>
                <a:lnTo>
                  <a:pt x="4032999" y="78473"/>
                </a:lnTo>
                <a:lnTo>
                  <a:pt x="4132757" y="68643"/>
                </a:lnTo>
                <a:lnTo>
                  <a:pt x="4233951" y="59969"/>
                </a:lnTo>
                <a:lnTo>
                  <a:pt x="4336389" y="52501"/>
                </a:lnTo>
                <a:lnTo>
                  <a:pt x="4439869" y="46291"/>
                </a:lnTo>
                <a:lnTo>
                  <a:pt x="4544161" y="41389"/>
                </a:lnTo>
                <a:lnTo>
                  <a:pt x="4649076" y="37820"/>
                </a:lnTo>
                <a:lnTo>
                  <a:pt x="4754397" y="35648"/>
                </a:lnTo>
                <a:lnTo>
                  <a:pt x="4943538" y="35496"/>
                </a:lnTo>
                <a:lnTo>
                  <a:pt x="4965433" y="35636"/>
                </a:lnTo>
                <a:lnTo>
                  <a:pt x="5070754" y="37757"/>
                </a:lnTo>
                <a:lnTo>
                  <a:pt x="5175669" y="41236"/>
                </a:lnTo>
                <a:lnTo>
                  <a:pt x="5279974" y="46024"/>
                </a:lnTo>
                <a:lnTo>
                  <a:pt x="5383441" y="52082"/>
                </a:lnTo>
                <a:lnTo>
                  <a:pt x="5485892" y="59359"/>
                </a:lnTo>
                <a:lnTo>
                  <a:pt x="5587098" y="67818"/>
                </a:lnTo>
                <a:lnTo>
                  <a:pt x="5686857" y="77406"/>
                </a:lnTo>
                <a:lnTo>
                  <a:pt x="5784951" y="88074"/>
                </a:lnTo>
                <a:lnTo>
                  <a:pt x="5881205" y="99783"/>
                </a:lnTo>
                <a:lnTo>
                  <a:pt x="5975375" y="112496"/>
                </a:lnTo>
                <a:lnTo>
                  <a:pt x="6067260" y="126149"/>
                </a:lnTo>
                <a:lnTo>
                  <a:pt x="6156668" y="140703"/>
                </a:lnTo>
                <a:lnTo>
                  <a:pt x="6243371" y="156121"/>
                </a:lnTo>
                <a:lnTo>
                  <a:pt x="6327178" y="172339"/>
                </a:lnTo>
                <a:lnTo>
                  <a:pt x="6407861" y="189331"/>
                </a:lnTo>
                <a:lnTo>
                  <a:pt x="6485217" y="207022"/>
                </a:lnTo>
                <a:lnTo>
                  <a:pt x="6559042" y="225399"/>
                </a:lnTo>
                <a:lnTo>
                  <a:pt x="6629120" y="244386"/>
                </a:lnTo>
                <a:lnTo>
                  <a:pt x="6695237" y="263956"/>
                </a:lnTo>
                <a:lnTo>
                  <a:pt x="6757175" y="284035"/>
                </a:lnTo>
                <a:lnTo>
                  <a:pt x="6814718" y="304584"/>
                </a:lnTo>
                <a:lnTo>
                  <a:pt x="6867487" y="325488"/>
                </a:lnTo>
                <a:lnTo>
                  <a:pt x="6915556" y="346773"/>
                </a:lnTo>
                <a:lnTo>
                  <a:pt x="6958533" y="368338"/>
                </a:lnTo>
                <a:lnTo>
                  <a:pt x="6996201" y="390067"/>
                </a:lnTo>
                <a:lnTo>
                  <a:pt x="7028307" y="411861"/>
                </a:lnTo>
                <a:lnTo>
                  <a:pt x="7050214" y="429717"/>
                </a:lnTo>
                <a:lnTo>
                  <a:pt x="7020547" y="445935"/>
                </a:lnTo>
                <a:lnTo>
                  <a:pt x="7116762" y="512762"/>
                </a:lnTo>
                <a:close/>
              </a:path>
              <a:path w="7167245" h="5347334">
                <a:moveTo>
                  <a:pt x="7166686" y="1226019"/>
                </a:moveTo>
                <a:lnTo>
                  <a:pt x="7157059" y="1206385"/>
                </a:lnTo>
                <a:lnTo>
                  <a:pt x="7126313" y="1143723"/>
                </a:lnTo>
                <a:lnTo>
                  <a:pt x="7127430" y="1138656"/>
                </a:lnTo>
                <a:lnTo>
                  <a:pt x="7127557" y="1137767"/>
                </a:lnTo>
                <a:lnTo>
                  <a:pt x="7127824" y="1134071"/>
                </a:lnTo>
                <a:lnTo>
                  <a:pt x="7128027" y="1131392"/>
                </a:lnTo>
                <a:lnTo>
                  <a:pt x="7129412" y="1112685"/>
                </a:lnTo>
                <a:lnTo>
                  <a:pt x="7110412" y="1111288"/>
                </a:lnTo>
                <a:lnTo>
                  <a:pt x="7091413" y="1109878"/>
                </a:lnTo>
                <a:lnTo>
                  <a:pt x="7084733" y="1155534"/>
                </a:lnTo>
                <a:lnTo>
                  <a:pt x="7065696" y="1199032"/>
                </a:lnTo>
                <a:lnTo>
                  <a:pt x="7034428" y="1243076"/>
                </a:lnTo>
                <a:lnTo>
                  <a:pt x="6991375" y="1287018"/>
                </a:lnTo>
                <a:lnTo>
                  <a:pt x="6937273" y="1330121"/>
                </a:lnTo>
                <a:lnTo>
                  <a:pt x="6873011" y="1371765"/>
                </a:lnTo>
                <a:lnTo>
                  <a:pt x="6837375" y="1391881"/>
                </a:lnTo>
                <a:lnTo>
                  <a:pt x="6799542" y="1411427"/>
                </a:lnTo>
                <a:lnTo>
                  <a:pt x="6759651" y="1430362"/>
                </a:lnTo>
                <a:lnTo>
                  <a:pt x="6717817" y="1448625"/>
                </a:lnTo>
                <a:lnTo>
                  <a:pt x="6674142" y="1466164"/>
                </a:lnTo>
                <a:lnTo>
                  <a:pt x="6628765" y="1482928"/>
                </a:lnTo>
                <a:lnTo>
                  <a:pt x="6581775" y="1498866"/>
                </a:lnTo>
                <a:lnTo>
                  <a:pt x="6533312" y="1513916"/>
                </a:lnTo>
                <a:lnTo>
                  <a:pt x="6483490" y="1528038"/>
                </a:lnTo>
                <a:lnTo>
                  <a:pt x="6432410" y="1541183"/>
                </a:lnTo>
                <a:lnTo>
                  <a:pt x="6326759" y="1564398"/>
                </a:lnTo>
                <a:lnTo>
                  <a:pt x="6272835" y="1574279"/>
                </a:lnTo>
                <a:lnTo>
                  <a:pt x="6217920" y="1583029"/>
                </a:lnTo>
                <a:lnTo>
                  <a:pt x="6162319" y="1590560"/>
                </a:lnTo>
                <a:lnTo>
                  <a:pt x="6106172" y="1596834"/>
                </a:lnTo>
                <a:lnTo>
                  <a:pt x="6049569" y="1601787"/>
                </a:lnTo>
                <a:lnTo>
                  <a:pt x="5992647" y="1605381"/>
                </a:lnTo>
                <a:lnTo>
                  <a:pt x="5935510" y="1607578"/>
                </a:lnTo>
                <a:lnTo>
                  <a:pt x="5878258" y="1608315"/>
                </a:lnTo>
                <a:lnTo>
                  <a:pt x="5849201" y="1608975"/>
                </a:lnTo>
                <a:lnTo>
                  <a:pt x="5789790" y="1614373"/>
                </a:lnTo>
                <a:lnTo>
                  <a:pt x="5730646" y="1625028"/>
                </a:lnTo>
                <a:lnTo>
                  <a:pt x="5671896" y="1640751"/>
                </a:lnTo>
                <a:lnTo>
                  <a:pt x="5613666" y="1661350"/>
                </a:lnTo>
                <a:lnTo>
                  <a:pt x="5527827" y="1700809"/>
                </a:lnTo>
                <a:lnTo>
                  <a:pt x="5471350" y="1732749"/>
                </a:lnTo>
                <a:lnTo>
                  <a:pt x="5415775" y="1768906"/>
                </a:lnTo>
                <a:lnTo>
                  <a:pt x="5361190" y="1809115"/>
                </a:lnTo>
                <a:lnTo>
                  <a:pt x="5307723" y="1853184"/>
                </a:lnTo>
                <a:lnTo>
                  <a:pt x="5255476" y="1900948"/>
                </a:lnTo>
                <a:lnTo>
                  <a:pt x="5204523" y="1952231"/>
                </a:lnTo>
                <a:lnTo>
                  <a:pt x="5154993" y="2006866"/>
                </a:lnTo>
                <a:lnTo>
                  <a:pt x="5106987" y="2064677"/>
                </a:lnTo>
                <a:lnTo>
                  <a:pt x="5060620" y="2125510"/>
                </a:lnTo>
                <a:lnTo>
                  <a:pt x="5015979" y="2189200"/>
                </a:lnTo>
                <a:lnTo>
                  <a:pt x="4973180" y="2255558"/>
                </a:lnTo>
                <a:lnTo>
                  <a:pt x="4932324" y="2324430"/>
                </a:lnTo>
                <a:lnTo>
                  <a:pt x="4893538" y="2395651"/>
                </a:lnTo>
                <a:lnTo>
                  <a:pt x="4856924" y="2469057"/>
                </a:lnTo>
                <a:lnTo>
                  <a:pt x="4822596" y="2544483"/>
                </a:lnTo>
                <a:lnTo>
                  <a:pt x="4790656" y="2621762"/>
                </a:lnTo>
                <a:lnTo>
                  <a:pt x="4761217" y="2700718"/>
                </a:lnTo>
                <a:lnTo>
                  <a:pt x="4734395" y="2781198"/>
                </a:lnTo>
                <a:lnTo>
                  <a:pt x="4710303" y="2863024"/>
                </a:lnTo>
                <a:lnTo>
                  <a:pt x="4689056" y="2946044"/>
                </a:lnTo>
                <a:lnTo>
                  <a:pt x="4670755" y="3030080"/>
                </a:lnTo>
                <a:lnTo>
                  <a:pt x="4655528" y="3114979"/>
                </a:lnTo>
                <a:lnTo>
                  <a:pt x="4643475" y="3200577"/>
                </a:lnTo>
                <a:lnTo>
                  <a:pt x="4634725" y="3286683"/>
                </a:lnTo>
                <a:lnTo>
                  <a:pt x="4629378" y="3373158"/>
                </a:lnTo>
                <a:lnTo>
                  <a:pt x="4627562" y="3459823"/>
                </a:lnTo>
                <a:lnTo>
                  <a:pt x="4628324" y="3503511"/>
                </a:lnTo>
                <a:lnTo>
                  <a:pt x="4630636" y="3547110"/>
                </a:lnTo>
                <a:lnTo>
                  <a:pt x="4634471" y="3590671"/>
                </a:lnTo>
                <a:lnTo>
                  <a:pt x="4639792" y="3634143"/>
                </a:lnTo>
                <a:lnTo>
                  <a:pt x="4646587" y="3677513"/>
                </a:lnTo>
                <a:lnTo>
                  <a:pt x="4654816" y="3720769"/>
                </a:lnTo>
                <a:lnTo>
                  <a:pt x="4664468" y="3763886"/>
                </a:lnTo>
                <a:lnTo>
                  <a:pt x="4675505" y="3806837"/>
                </a:lnTo>
                <a:lnTo>
                  <a:pt x="4687913" y="3849598"/>
                </a:lnTo>
                <a:lnTo>
                  <a:pt x="4701667" y="3892156"/>
                </a:lnTo>
                <a:lnTo>
                  <a:pt x="4716729" y="3934485"/>
                </a:lnTo>
                <a:lnTo>
                  <a:pt x="4733074" y="3976573"/>
                </a:lnTo>
                <a:lnTo>
                  <a:pt x="4750689" y="4018381"/>
                </a:lnTo>
                <a:lnTo>
                  <a:pt x="4769548" y="4059910"/>
                </a:lnTo>
                <a:lnTo>
                  <a:pt x="4789614" y="4101122"/>
                </a:lnTo>
                <a:lnTo>
                  <a:pt x="4810874" y="4142003"/>
                </a:lnTo>
                <a:lnTo>
                  <a:pt x="4833302" y="4182541"/>
                </a:lnTo>
                <a:lnTo>
                  <a:pt x="4856873" y="4222712"/>
                </a:lnTo>
                <a:lnTo>
                  <a:pt x="4907191" y="4301642"/>
                </a:lnTo>
                <a:lnTo>
                  <a:pt x="4961902" y="4379061"/>
                </a:lnTo>
                <a:lnTo>
                  <a:pt x="5020691" y="4454576"/>
                </a:lnTo>
                <a:lnTo>
                  <a:pt x="5083340" y="4528032"/>
                </a:lnTo>
                <a:lnTo>
                  <a:pt x="5149685" y="4599267"/>
                </a:lnTo>
                <a:lnTo>
                  <a:pt x="5219509" y="4668126"/>
                </a:lnTo>
                <a:lnTo>
                  <a:pt x="5292623" y="4734420"/>
                </a:lnTo>
                <a:lnTo>
                  <a:pt x="5368849" y="4797996"/>
                </a:lnTo>
                <a:lnTo>
                  <a:pt x="5447982" y="4858702"/>
                </a:lnTo>
                <a:lnTo>
                  <a:pt x="5529834" y="4916348"/>
                </a:lnTo>
                <a:lnTo>
                  <a:pt x="5614213" y="4970792"/>
                </a:lnTo>
                <a:lnTo>
                  <a:pt x="5700915" y="5021846"/>
                </a:lnTo>
                <a:lnTo>
                  <a:pt x="5789777" y="5069357"/>
                </a:lnTo>
                <a:lnTo>
                  <a:pt x="5880595" y="5113147"/>
                </a:lnTo>
                <a:lnTo>
                  <a:pt x="5973165" y="5153050"/>
                </a:lnTo>
                <a:lnTo>
                  <a:pt x="6067310" y="5188915"/>
                </a:lnTo>
                <a:lnTo>
                  <a:pt x="6162840" y="5220538"/>
                </a:lnTo>
                <a:lnTo>
                  <a:pt x="6259563" y="5247779"/>
                </a:lnTo>
                <a:lnTo>
                  <a:pt x="6308522" y="5259756"/>
                </a:lnTo>
                <a:lnTo>
                  <a:pt x="6357493" y="5270512"/>
                </a:lnTo>
                <a:lnTo>
                  <a:pt x="6406680" y="5280076"/>
                </a:lnTo>
                <a:lnTo>
                  <a:pt x="6456032" y="5288445"/>
                </a:lnTo>
                <a:lnTo>
                  <a:pt x="6505537" y="5295582"/>
                </a:lnTo>
                <a:lnTo>
                  <a:pt x="6555181" y="5301475"/>
                </a:lnTo>
                <a:lnTo>
                  <a:pt x="6604927" y="5306098"/>
                </a:lnTo>
                <a:lnTo>
                  <a:pt x="6639966" y="5308003"/>
                </a:lnTo>
                <a:lnTo>
                  <a:pt x="6658623" y="5308003"/>
                </a:lnTo>
                <a:lnTo>
                  <a:pt x="6722364" y="5308003"/>
                </a:lnTo>
                <a:lnTo>
                  <a:pt x="6754812" y="5293068"/>
                </a:lnTo>
                <a:lnTo>
                  <a:pt x="6642417" y="5232260"/>
                </a:lnTo>
                <a:lnTo>
                  <a:pt x="6641198" y="5269928"/>
                </a:lnTo>
                <a:lnTo>
                  <a:pt x="6608445" y="5268150"/>
                </a:lnTo>
                <a:lnTo>
                  <a:pt x="6559664" y="5263642"/>
                </a:lnTo>
                <a:lnTo>
                  <a:pt x="6510972" y="5257876"/>
                </a:lnTo>
                <a:lnTo>
                  <a:pt x="6462395" y="5250878"/>
                </a:lnTo>
                <a:lnTo>
                  <a:pt x="6413944" y="5242674"/>
                </a:lnTo>
                <a:lnTo>
                  <a:pt x="6365659" y="5233301"/>
                </a:lnTo>
                <a:lnTo>
                  <a:pt x="6317564" y="5222748"/>
                </a:lnTo>
                <a:lnTo>
                  <a:pt x="6269875" y="5211102"/>
                </a:lnTo>
                <a:lnTo>
                  <a:pt x="6174816" y="5184368"/>
                </a:lnTo>
                <a:lnTo>
                  <a:pt x="6080861" y="5153304"/>
                </a:lnTo>
                <a:lnTo>
                  <a:pt x="5988240" y="5118062"/>
                </a:lnTo>
                <a:lnTo>
                  <a:pt x="5897130" y="5078831"/>
                </a:lnTo>
                <a:lnTo>
                  <a:pt x="5807735" y="5035753"/>
                </a:lnTo>
                <a:lnTo>
                  <a:pt x="5720245" y="4989017"/>
                </a:lnTo>
                <a:lnTo>
                  <a:pt x="5634863" y="4938776"/>
                </a:lnTo>
                <a:lnTo>
                  <a:pt x="5551767" y="4885194"/>
                </a:lnTo>
                <a:lnTo>
                  <a:pt x="5471160" y="4828464"/>
                </a:lnTo>
                <a:lnTo>
                  <a:pt x="5393245" y="4768735"/>
                </a:lnTo>
                <a:lnTo>
                  <a:pt x="5318214" y="4706188"/>
                </a:lnTo>
                <a:lnTo>
                  <a:pt x="5246255" y="4640986"/>
                </a:lnTo>
                <a:lnTo>
                  <a:pt x="5177561" y="4573295"/>
                </a:lnTo>
                <a:lnTo>
                  <a:pt x="5112321" y="4503305"/>
                </a:lnTo>
                <a:lnTo>
                  <a:pt x="5050752" y="4431169"/>
                </a:lnTo>
                <a:lnTo>
                  <a:pt x="4993017" y="4357065"/>
                </a:lnTo>
                <a:lnTo>
                  <a:pt x="4939322" y="4281157"/>
                </a:lnTo>
                <a:lnTo>
                  <a:pt x="4889728" y="4203420"/>
                </a:lnTo>
                <a:lnTo>
                  <a:pt x="4866640" y="4164088"/>
                </a:lnTo>
                <a:lnTo>
                  <a:pt x="4844681" y="4124426"/>
                </a:lnTo>
                <a:lnTo>
                  <a:pt x="4823866" y="4084434"/>
                </a:lnTo>
                <a:lnTo>
                  <a:pt x="4804232" y="4044150"/>
                </a:lnTo>
                <a:lnTo>
                  <a:pt x="4785804" y="4003586"/>
                </a:lnTo>
                <a:lnTo>
                  <a:pt x="4768583" y="3962768"/>
                </a:lnTo>
                <a:lnTo>
                  <a:pt x="4752619" y="3921709"/>
                </a:lnTo>
                <a:lnTo>
                  <a:pt x="4737913" y="3880434"/>
                </a:lnTo>
                <a:lnTo>
                  <a:pt x="4724501" y="3838968"/>
                </a:lnTo>
                <a:lnTo>
                  <a:pt x="4712411" y="3797338"/>
                </a:lnTo>
                <a:lnTo>
                  <a:pt x="4701641" y="3755555"/>
                </a:lnTo>
                <a:lnTo>
                  <a:pt x="4692243" y="3713645"/>
                </a:lnTo>
                <a:lnTo>
                  <a:pt x="4684217" y="3671620"/>
                </a:lnTo>
                <a:lnTo>
                  <a:pt x="4677613" y="3629507"/>
                </a:lnTo>
                <a:lnTo>
                  <a:pt x="4672419" y="3587318"/>
                </a:lnTo>
                <a:lnTo>
                  <a:pt x="4668685" y="3545090"/>
                </a:lnTo>
                <a:lnTo>
                  <a:pt x="4666424" y="3502825"/>
                </a:lnTo>
                <a:lnTo>
                  <a:pt x="4665650" y="3460610"/>
                </a:lnTo>
                <a:lnTo>
                  <a:pt x="4667402" y="3375495"/>
                </a:lnTo>
                <a:lnTo>
                  <a:pt x="4672622" y="3290532"/>
                </a:lnTo>
                <a:lnTo>
                  <a:pt x="4681207" y="3205873"/>
                </a:lnTo>
                <a:lnTo>
                  <a:pt x="4693031" y="3121710"/>
                </a:lnTo>
                <a:lnTo>
                  <a:pt x="4707979" y="3038183"/>
                </a:lnTo>
                <a:lnTo>
                  <a:pt x="4725962" y="2955493"/>
                </a:lnTo>
                <a:lnTo>
                  <a:pt x="4746853" y="2873781"/>
                </a:lnTo>
                <a:lnTo>
                  <a:pt x="4770539" y="2793238"/>
                </a:lnTo>
                <a:lnTo>
                  <a:pt x="4796917" y="2714015"/>
                </a:lnTo>
                <a:lnTo>
                  <a:pt x="4825873" y="2636304"/>
                </a:lnTo>
                <a:lnTo>
                  <a:pt x="4857280" y="2560269"/>
                </a:lnTo>
                <a:lnTo>
                  <a:pt x="4891024" y="2486063"/>
                </a:lnTo>
                <a:lnTo>
                  <a:pt x="4927003" y="2413876"/>
                </a:lnTo>
                <a:lnTo>
                  <a:pt x="4965103" y="2343861"/>
                </a:lnTo>
                <a:lnTo>
                  <a:pt x="5005197" y="2276195"/>
                </a:lnTo>
                <a:lnTo>
                  <a:pt x="5047170" y="2211057"/>
                </a:lnTo>
                <a:lnTo>
                  <a:pt x="5090922" y="2148611"/>
                </a:lnTo>
                <a:lnTo>
                  <a:pt x="5136312" y="2089010"/>
                </a:lnTo>
                <a:lnTo>
                  <a:pt x="5183238" y="2032444"/>
                </a:lnTo>
                <a:lnTo>
                  <a:pt x="5231562" y="1979066"/>
                </a:lnTo>
                <a:lnTo>
                  <a:pt x="5281180" y="1929053"/>
                </a:lnTo>
                <a:lnTo>
                  <a:pt x="5331968" y="1882571"/>
                </a:lnTo>
                <a:lnTo>
                  <a:pt x="5383809" y="1839772"/>
                </a:lnTo>
                <a:lnTo>
                  <a:pt x="5436565" y="1800834"/>
                </a:lnTo>
                <a:lnTo>
                  <a:pt x="5490121" y="1765896"/>
                </a:lnTo>
                <a:lnTo>
                  <a:pt x="5544363" y="1735137"/>
                </a:lnTo>
                <a:lnTo>
                  <a:pt x="5599481" y="1708556"/>
                </a:lnTo>
                <a:lnTo>
                  <a:pt x="5654751" y="1686598"/>
                </a:lnTo>
                <a:lnTo>
                  <a:pt x="5710339" y="1669262"/>
                </a:lnTo>
                <a:lnTo>
                  <a:pt x="5766155" y="1656689"/>
                </a:lnTo>
                <a:lnTo>
                  <a:pt x="5822086" y="1649018"/>
                </a:lnTo>
                <a:lnTo>
                  <a:pt x="5878754" y="1646402"/>
                </a:lnTo>
                <a:lnTo>
                  <a:pt x="5936970" y="1645640"/>
                </a:lnTo>
                <a:lnTo>
                  <a:pt x="5995047" y="1643405"/>
                </a:lnTo>
                <a:lnTo>
                  <a:pt x="6052896" y="1639747"/>
                </a:lnTo>
                <a:lnTo>
                  <a:pt x="6110402" y="1634705"/>
                </a:lnTo>
                <a:lnTo>
                  <a:pt x="6167450" y="1628317"/>
                </a:lnTo>
                <a:lnTo>
                  <a:pt x="6223914" y="1620659"/>
                </a:lnTo>
                <a:lnTo>
                  <a:pt x="6279718" y="1611757"/>
                </a:lnTo>
                <a:lnTo>
                  <a:pt x="6334938" y="1601609"/>
                </a:lnTo>
                <a:lnTo>
                  <a:pt x="6441910" y="1578089"/>
                </a:lnTo>
                <a:lnTo>
                  <a:pt x="6493891" y="1564690"/>
                </a:lnTo>
                <a:lnTo>
                  <a:pt x="6544627" y="1550301"/>
                </a:lnTo>
                <a:lnTo>
                  <a:pt x="6594018" y="1534947"/>
                </a:lnTo>
                <a:lnTo>
                  <a:pt x="6641960" y="1518666"/>
                </a:lnTo>
                <a:lnTo>
                  <a:pt x="6688353" y="1501521"/>
                </a:lnTo>
                <a:lnTo>
                  <a:pt x="6733070" y="1483537"/>
                </a:lnTo>
                <a:lnTo>
                  <a:pt x="6775996" y="1464779"/>
                </a:lnTo>
                <a:lnTo>
                  <a:pt x="6817055" y="1445272"/>
                </a:lnTo>
                <a:lnTo>
                  <a:pt x="6856108" y="1425054"/>
                </a:lnTo>
                <a:lnTo>
                  <a:pt x="6893065" y="1404162"/>
                </a:lnTo>
                <a:lnTo>
                  <a:pt x="6927812" y="1382649"/>
                </a:lnTo>
                <a:lnTo>
                  <a:pt x="6960235" y="1360525"/>
                </a:lnTo>
                <a:lnTo>
                  <a:pt x="7017715" y="1314551"/>
                </a:lnTo>
                <a:lnTo>
                  <a:pt x="7064578" y="1266380"/>
                </a:lnTo>
                <a:lnTo>
                  <a:pt x="7090435" y="1230845"/>
                </a:lnTo>
                <a:lnTo>
                  <a:pt x="7082244" y="2313152"/>
                </a:lnTo>
                <a:lnTo>
                  <a:pt x="7044144" y="2312873"/>
                </a:lnTo>
                <a:lnTo>
                  <a:pt x="7100430" y="2427605"/>
                </a:lnTo>
                <a:lnTo>
                  <a:pt x="7148881" y="2332494"/>
                </a:lnTo>
                <a:lnTo>
                  <a:pt x="7158444" y="2313736"/>
                </a:lnTo>
                <a:lnTo>
                  <a:pt x="7120344" y="2313444"/>
                </a:lnTo>
                <a:lnTo>
                  <a:pt x="7128586" y="1225727"/>
                </a:lnTo>
                <a:lnTo>
                  <a:pt x="7166686" y="1226019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2756879" y="4542028"/>
            <a:ext cx="10083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Egress</a:t>
            </a:r>
            <a:r>
              <a:rPr sz="1600" spc="-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3306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6" name="object 66"/>
          <p:cNvSpPr txBox="1"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3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67" name="object 6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  <p:sp>
        <p:nvSpPr>
          <p:cNvPr id="65" name="object 65"/>
          <p:cNvSpPr txBox="1"/>
          <p:nvPr/>
        </p:nvSpPr>
        <p:spPr>
          <a:xfrm>
            <a:off x="8430134" y="6477508"/>
            <a:ext cx="9055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Egress</a:t>
            </a:r>
            <a:r>
              <a:rPr sz="1600" spc="-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587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2867" y="1724151"/>
            <a:ext cx="6355080" cy="979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87020" algn="l"/>
              </a:tabLst>
            </a:pPr>
            <a:r>
              <a:rPr sz="3100" spc="-15" dirty="0">
                <a:solidFill>
                  <a:srgbClr val="0070C0"/>
                </a:solidFill>
                <a:latin typeface="Calibri"/>
                <a:cs typeface="Calibri"/>
              </a:rPr>
              <a:t>ECS</a:t>
            </a:r>
            <a:r>
              <a:rPr sz="3100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– </a:t>
            </a:r>
            <a:r>
              <a:rPr sz="3100" spc="-10" dirty="0">
                <a:latin typeface="Calibri"/>
                <a:cs typeface="Calibri"/>
              </a:rPr>
              <a:t>Elastic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Container </a:t>
            </a:r>
            <a:r>
              <a:rPr sz="3100" dirty="0">
                <a:latin typeface="Calibri"/>
                <a:cs typeface="Calibri"/>
              </a:rPr>
              <a:t>Service</a:t>
            </a:r>
            <a:endParaRPr sz="31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0"/>
              </a:spcBef>
              <a:buFont typeface="Arial MT"/>
              <a:buChar char="•"/>
              <a:tabLst>
                <a:tab pos="287020" algn="l"/>
              </a:tabLst>
            </a:pPr>
            <a:r>
              <a:rPr sz="3100" spc="-40" dirty="0">
                <a:solidFill>
                  <a:srgbClr val="0070C0"/>
                </a:solidFill>
                <a:latin typeface="Calibri"/>
                <a:cs typeface="Calibri"/>
              </a:rPr>
              <a:t>Fargate</a:t>
            </a:r>
            <a:r>
              <a:rPr sz="3100" spc="-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–</a:t>
            </a:r>
            <a:r>
              <a:rPr sz="3100" spc="10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Serverless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Container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Service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3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102867" y="2690367"/>
            <a:ext cx="1195959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87020" algn="l"/>
              </a:tabLst>
            </a:pPr>
            <a:r>
              <a:rPr sz="3100" spc="-15" dirty="0">
                <a:latin typeface="Calibri"/>
                <a:cs typeface="Calibri"/>
              </a:rPr>
              <a:t>ECS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is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a </a:t>
            </a:r>
            <a:r>
              <a:rPr sz="3100" spc="-5" dirty="0">
                <a:latin typeface="Calibri"/>
                <a:cs typeface="Calibri"/>
              </a:rPr>
              <a:t>highly scalable,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25" dirty="0">
                <a:latin typeface="Calibri"/>
                <a:cs typeface="Calibri"/>
              </a:rPr>
              <a:t>fast,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15" dirty="0">
                <a:solidFill>
                  <a:srgbClr val="0070C0"/>
                </a:solidFill>
                <a:latin typeface="Calibri"/>
                <a:cs typeface="Calibri"/>
              </a:rPr>
              <a:t>container</a:t>
            </a:r>
            <a:r>
              <a:rPr sz="3100" spc="-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100" spc="-10" dirty="0">
                <a:solidFill>
                  <a:srgbClr val="0070C0"/>
                </a:solidFill>
                <a:latin typeface="Calibri"/>
                <a:cs typeface="Calibri"/>
              </a:rPr>
              <a:t>management</a:t>
            </a:r>
            <a:r>
              <a:rPr sz="3100" dirty="0">
                <a:solidFill>
                  <a:srgbClr val="0070C0"/>
                </a:solidFill>
                <a:latin typeface="Calibri"/>
                <a:cs typeface="Calibri"/>
              </a:rPr>
              <a:t> service</a:t>
            </a:r>
            <a:r>
              <a:rPr sz="3100" spc="-2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that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25" dirty="0">
                <a:latin typeface="Calibri"/>
                <a:cs typeface="Calibri"/>
              </a:rPr>
              <a:t>makes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it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7188" y="3019551"/>
            <a:ext cx="979297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20" dirty="0">
                <a:latin typeface="Calibri"/>
                <a:cs typeface="Calibri"/>
              </a:rPr>
              <a:t>easy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to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run,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stop,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and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manage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Docker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containers</a:t>
            </a:r>
            <a:r>
              <a:rPr sz="3100" dirty="0">
                <a:latin typeface="Calibri"/>
                <a:cs typeface="Calibri"/>
              </a:rPr>
              <a:t> on a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55" dirty="0">
                <a:latin typeface="Calibri"/>
                <a:cs typeface="Calibri"/>
              </a:rPr>
              <a:t>cluster.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2867" y="3501135"/>
            <a:ext cx="1200975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920" indent="-3632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75285" algn="l"/>
                <a:tab pos="375920" algn="l"/>
              </a:tabLst>
            </a:pPr>
            <a:r>
              <a:rPr sz="3100" spc="-55" dirty="0">
                <a:latin typeface="Calibri"/>
                <a:cs typeface="Calibri"/>
              </a:rPr>
              <a:t>We</a:t>
            </a:r>
            <a:r>
              <a:rPr sz="3100" spc="-1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can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host</a:t>
            </a:r>
            <a:r>
              <a:rPr sz="3100" spc="-5" dirty="0">
                <a:latin typeface="Calibri"/>
                <a:cs typeface="Calibri"/>
              </a:rPr>
              <a:t> our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cluster </a:t>
            </a:r>
            <a:r>
              <a:rPr sz="3100" dirty="0">
                <a:latin typeface="Calibri"/>
                <a:cs typeface="Calibri"/>
              </a:rPr>
              <a:t>on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a </a:t>
            </a:r>
            <a:r>
              <a:rPr sz="3100" spc="-5" dirty="0">
                <a:solidFill>
                  <a:srgbClr val="0070C0"/>
                </a:solidFill>
                <a:latin typeface="Calibri"/>
                <a:cs typeface="Calibri"/>
              </a:rPr>
              <a:t>serverless </a:t>
            </a:r>
            <a:r>
              <a:rPr sz="3100" spc="-15" dirty="0">
                <a:solidFill>
                  <a:srgbClr val="0070C0"/>
                </a:solidFill>
                <a:latin typeface="Calibri"/>
                <a:cs typeface="Calibri"/>
              </a:rPr>
              <a:t>infrastructure </a:t>
            </a:r>
            <a:r>
              <a:rPr sz="3100" spc="-10" dirty="0">
                <a:latin typeface="Calibri"/>
                <a:cs typeface="Calibri"/>
              </a:rPr>
              <a:t>that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is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managed by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7188" y="3833367"/>
            <a:ext cx="1139063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15" dirty="0">
                <a:latin typeface="Calibri"/>
                <a:cs typeface="Calibri"/>
              </a:rPr>
              <a:t>Amazon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ECS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by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launching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our services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or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tasks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using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the</a:t>
            </a:r>
            <a:r>
              <a:rPr sz="3100" spc="-20" dirty="0">
                <a:latin typeface="Calibri"/>
                <a:cs typeface="Calibri"/>
              </a:rPr>
              <a:t> </a:t>
            </a:r>
            <a:r>
              <a:rPr sz="3100" spc="-40" dirty="0">
                <a:solidFill>
                  <a:srgbClr val="0070C0"/>
                </a:solidFill>
                <a:latin typeface="Calibri"/>
                <a:cs typeface="Calibri"/>
              </a:rPr>
              <a:t>Fargate</a:t>
            </a:r>
            <a:r>
              <a:rPr sz="31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launch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7188" y="4162552"/>
            <a:ext cx="83566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5" dirty="0">
                <a:latin typeface="Calibri"/>
                <a:cs typeface="Calibri"/>
              </a:rPr>
              <a:t>ty</a:t>
            </a:r>
            <a:r>
              <a:rPr sz="3100" spc="-10" dirty="0">
                <a:latin typeface="Calibri"/>
                <a:cs typeface="Calibri"/>
              </a:rPr>
              <a:t>pe</a:t>
            </a:r>
            <a:r>
              <a:rPr sz="3100" dirty="0">
                <a:latin typeface="Calibri"/>
                <a:cs typeface="Calibri"/>
              </a:rPr>
              <a:t>.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2867" y="4644135"/>
            <a:ext cx="1241107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87020" algn="l"/>
              </a:tabLst>
            </a:pPr>
            <a:r>
              <a:rPr sz="3100" spc="-55" dirty="0">
                <a:latin typeface="Calibri"/>
                <a:cs typeface="Calibri"/>
              </a:rPr>
              <a:t>We</a:t>
            </a:r>
            <a:r>
              <a:rPr sz="3100" spc="-10" dirty="0">
                <a:latin typeface="Calibri"/>
                <a:cs typeface="Calibri"/>
              </a:rPr>
              <a:t> can</a:t>
            </a:r>
            <a:r>
              <a:rPr sz="3100" spc="-5" dirty="0">
                <a:latin typeface="Calibri"/>
                <a:cs typeface="Calibri"/>
              </a:rPr>
              <a:t> use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Amazon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ECS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to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0070C0"/>
                </a:solidFill>
                <a:latin typeface="Calibri"/>
                <a:cs typeface="Calibri"/>
              </a:rPr>
              <a:t>schedule</a:t>
            </a:r>
            <a:r>
              <a:rPr sz="3100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the</a:t>
            </a:r>
            <a:r>
              <a:rPr sz="3100" spc="-10" dirty="0">
                <a:latin typeface="Calibri"/>
                <a:cs typeface="Calibri"/>
              </a:rPr>
              <a:t> placement</a:t>
            </a:r>
            <a:r>
              <a:rPr sz="3100" dirty="0">
                <a:latin typeface="Calibri"/>
                <a:cs typeface="Calibri"/>
              </a:rPr>
              <a:t> of </a:t>
            </a:r>
            <a:r>
              <a:rPr sz="3100" spc="-20" dirty="0">
                <a:latin typeface="Calibri"/>
                <a:cs typeface="Calibri"/>
              </a:rPr>
              <a:t>containers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across</a:t>
            </a:r>
            <a:r>
              <a:rPr sz="3100" spc="-5" dirty="0">
                <a:latin typeface="Calibri"/>
                <a:cs typeface="Calibri"/>
              </a:rPr>
              <a:t> our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7188" y="4976367"/>
            <a:ext cx="1122553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15" dirty="0">
                <a:latin typeface="Calibri"/>
                <a:cs typeface="Calibri"/>
              </a:rPr>
              <a:t>cluster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based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on</a:t>
            </a:r>
            <a:r>
              <a:rPr sz="3100" spc="-5" dirty="0">
                <a:latin typeface="Calibri"/>
                <a:cs typeface="Calibri"/>
              </a:rPr>
              <a:t> our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spc="-15" dirty="0">
                <a:solidFill>
                  <a:srgbClr val="0070C0"/>
                </a:solidFill>
                <a:latin typeface="Calibri"/>
                <a:cs typeface="Calibri"/>
              </a:rPr>
              <a:t>resource</a:t>
            </a:r>
            <a:r>
              <a:rPr sz="3100" spc="-5" dirty="0">
                <a:solidFill>
                  <a:srgbClr val="0070C0"/>
                </a:solidFill>
                <a:latin typeface="Calibri"/>
                <a:cs typeface="Calibri"/>
              </a:rPr>
              <a:t> needs,</a:t>
            </a:r>
            <a:r>
              <a:rPr sz="31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0070C0"/>
                </a:solidFill>
                <a:latin typeface="Calibri"/>
                <a:cs typeface="Calibri"/>
              </a:rPr>
              <a:t>isolation</a:t>
            </a:r>
            <a:r>
              <a:rPr sz="31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0070C0"/>
                </a:solidFill>
                <a:latin typeface="Calibri"/>
                <a:cs typeface="Calibri"/>
              </a:rPr>
              <a:t>policies,</a:t>
            </a:r>
            <a:r>
              <a:rPr sz="31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0070C0"/>
                </a:solidFill>
                <a:latin typeface="Calibri"/>
                <a:cs typeface="Calibri"/>
              </a:rPr>
              <a:t>and </a:t>
            </a:r>
            <a:r>
              <a:rPr sz="3100" spc="-10" dirty="0">
                <a:solidFill>
                  <a:srgbClr val="0070C0"/>
                </a:solidFill>
                <a:latin typeface="Calibri"/>
                <a:cs typeface="Calibri"/>
              </a:rPr>
              <a:t>availability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7188" y="5305551"/>
            <a:ext cx="228028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15" dirty="0">
                <a:solidFill>
                  <a:srgbClr val="0070C0"/>
                </a:solidFill>
                <a:latin typeface="Calibri"/>
                <a:cs typeface="Calibri"/>
              </a:rPr>
              <a:t>requirements.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2867" y="5787135"/>
            <a:ext cx="1085088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87020" algn="l"/>
              </a:tabLst>
            </a:pPr>
            <a:r>
              <a:rPr sz="3100" spc="-15" dirty="0">
                <a:latin typeface="Calibri"/>
                <a:cs typeface="Calibri"/>
              </a:rPr>
              <a:t>Amazon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ECS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eliminates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the</a:t>
            </a:r>
            <a:r>
              <a:rPr sz="3100" spc="-10" dirty="0">
                <a:latin typeface="Calibri"/>
                <a:cs typeface="Calibri"/>
              </a:rPr>
              <a:t> need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25" dirty="0">
                <a:latin typeface="Calibri"/>
                <a:cs typeface="Calibri"/>
              </a:rPr>
              <a:t>for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us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to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25" dirty="0">
                <a:latin typeface="Calibri"/>
                <a:cs typeface="Calibri"/>
              </a:rPr>
              <a:t>operate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our</a:t>
            </a:r>
            <a:r>
              <a:rPr sz="3100" spc="-10" dirty="0">
                <a:latin typeface="Calibri"/>
                <a:cs typeface="Calibri"/>
              </a:rPr>
              <a:t> own</a:t>
            </a:r>
            <a:r>
              <a:rPr sz="3100" spc="-20" dirty="0">
                <a:latin typeface="Calibri"/>
                <a:cs typeface="Calibri"/>
              </a:rPr>
              <a:t> </a:t>
            </a:r>
            <a:r>
              <a:rPr sz="3100" spc="-15" dirty="0">
                <a:solidFill>
                  <a:srgbClr val="0070C0"/>
                </a:solidFill>
                <a:latin typeface="Calibri"/>
                <a:cs typeface="Calibri"/>
              </a:rPr>
              <a:t>cluster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77188" y="6119367"/>
            <a:ext cx="1110488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10" dirty="0">
                <a:solidFill>
                  <a:srgbClr val="0070C0"/>
                </a:solidFill>
                <a:latin typeface="Calibri"/>
                <a:cs typeface="Calibri"/>
              </a:rPr>
              <a:t>management</a:t>
            </a:r>
            <a:r>
              <a:rPr sz="31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and </a:t>
            </a:r>
            <a:r>
              <a:rPr sz="3100" spc="-15" dirty="0">
                <a:solidFill>
                  <a:srgbClr val="0070C0"/>
                </a:solidFill>
                <a:latin typeface="Calibri"/>
                <a:cs typeface="Calibri"/>
              </a:rPr>
              <a:t>configuration</a:t>
            </a:r>
            <a:r>
              <a:rPr sz="3100" spc="-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100" spc="-10" dirty="0">
                <a:solidFill>
                  <a:srgbClr val="0070C0"/>
                </a:solidFill>
                <a:latin typeface="Calibri"/>
                <a:cs typeface="Calibri"/>
              </a:rPr>
              <a:t>management </a:t>
            </a:r>
            <a:r>
              <a:rPr sz="3100" spc="-25" dirty="0">
                <a:latin typeface="Calibri"/>
                <a:cs typeface="Calibri"/>
              </a:rPr>
              <a:t>systems</a:t>
            </a:r>
            <a:r>
              <a:rPr sz="3100" dirty="0">
                <a:latin typeface="Calibri"/>
                <a:cs typeface="Calibri"/>
              </a:rPr>
              <a:t> or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spc="-10" dirty="0">
                <a:solidFill>
                  <a:srgbClr val="0070C0"/>
                </a:solidFill>
                <a:latin typeface="Calibri"/>
                <a:cs typeface="Calibri"/>
              </a:rPr>
              <a:t>worry </a:t>
            </a:r>
            <a:r>
              <a:rPr sz="3100" spc="-5" dirty="0">
                <a:solidFill>
                  <a:srgbClr val="0070C0"/>
                </a:solidFill>
                <a:latin typeface="Calibri"/>
                <a:cs typeface="Calibri"/>
              </a:rPr>
              <a:t>about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77188" y="6448551"/>
            <a:ext cx="633095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5" dirty="0">
                <a:solidFill>
                  <a:srgbClr val="0070C0"/>
                </a:solidFill>
                <a:latin typeface="Calibri"/>
                <a:cs typeface="Calibri"/>
              </a:rPr>
              <a:t>scaling</a:t>
            </a:r>
            <a:r>
              <a:rPr sz="3100" spc="-2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our</a:t>
            </a:r>
            <a:r>
              <a:rPr sz="3100" spc="-2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management</a:t>
            </a:r>
            <a:r>
              <a:rPr sz="3100" spc="-25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infrastructure.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427253" y="362712"/>
            <a:ext cx="7775575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51935" algn="l"/>
              </a:tabLst>
            </a:pPr>
            <a:r>
              <a:rPr sz="5300" b="0" spc="-20" dirty="0">
                <a:latin typeface="Calibri Light"/>
                <a:cs typeface="Calibri Light"/>
              </a:rPr>
              <a:t>ECS</a:t>
            </a:r>
            <a:r>
              <a:rPr sz="5300" b="0" spc="5" dirty="0">
                <a:latin typeface="Calibri Light"/>
                <a:cs typeface="Calibri Light"/>
              </a:rPr>
              <a:t> </a:t>
            </a:r>
            <a:r>
              <a:rPr sz="5300" b="0" dirty="0">
                <a:latin typeface="Calibri Light"/>
                <a:cs typeface="Calibri Light"/>
              </a:rPr>
              <a:t>&amp;</a:t>
            </a:r>
            <a:r>
              <a:rPr sz="5300" b="0" spc="10" dirty="0">
                <a:latin typeface="Calibri Light"/>
                <a:cs typeface="Calibri Light"/>
              </a:rPr>
              <a:t> </a:t>
            </a:r>
            <a:r>
              <a:rPr sz="5300" b="0" spc="-65" dirty="0">
                <a:latin typeface="Calibri Light"/>
                <a:cs typeface="Calibri Light"/>
              </a:rPr>
              <a:t>Fargate	</a:t>
            </a:r>
            <a:r>
              <a:rPr sz="5300" b="0" dirty="0">
                <a:latin typeface="Calibri Light"/>
                <a:cs typeface="Calibri Light"/>
              </a:rPr>
              <a:t>-</a:t>
            </a:r>
            <a:r>
              <a:rPr sz="5300" b="0" spc="-70" dirty="0">
                <a:latin typeface="Calibri Light"/>
                <a:cs typeface="Calibri Light"/>
              </a:rPr>
              <a:t> </a:t>
            </a:r>
            <a:r>
              <a:rPr sz="5300" b="0" spc="-20" dirty="0">
                <a:latin typeface="Calibri Light"/>
                <a:cs typeface="Calibri Light"/>
              </a:rPr>
              <a:t>Introduction</a:t>
            </a:r>
            <a:endParaRPr sz="53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3370794"/>
            <a:ext cx="10382250" cy="3503295"/>
            <a:chOff x="-12700" y="3370794"/>
            <a:chExt cx="10382250" cy="3503295"/>
          </a:xfrm>
        </p:grpSpPr>
        <p:sp>
          <p:nvSpPr>
            <p:cNvPr id="3" name="object 3"/>
            <p:cNvSpPr/>
            <p:nvPr/>
          </p:nvSpPr>
          <p:spPr>
            <a:xfrm>
              <a:off x="3466946" y="5526634"/>
              <a:ext cx="3010535" cy="1347470"/>
            </a:xfrm>
            <a:custGeom>
              <a:avLst/>
              <a:gdLst/>
              <a:ahLst/>
              <a:cxnLst/>
              <a:rect l="l" t="t" r="r" b="b"/>
              <a:pathLst>
                <a:path w="3010535" h="1347470">
                  <a:moveTo>
                    <a:pt x="3009952" y="0"/>
                  </a:moveTo>
                  <a:lnTo>
                    <a:pt x="0" y="0"/>
                  </a:lnTo>
                  <a:lnTo>
                    <a:pt x="0" y="1347076"/>
                  </a:lnTo>
                  <a:lnTo>
                    <a:pt x="3009952" y="1347076"/>
                  </a:lnTo>
                  <a:lnTo>
                    <a:pt x="3009952" y="0"/>
                  </a:lnTo>
                  <a:close/>
                </a:path>
              </a:pathLst>
            </a:custGeom>
            <a:solidFill>
              <a:srgbClr val="DEE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307527" y="5526636"/>
              <a:ext cx="3061970" cy="1347470"/>
            </a:xfrm>
            <a:custGeom>
              <a:avLst/>
              <a:gdLst/>
              <a:ahLst/>
              <a:cxnLst/>
              <a:rect l="l" t="t" r="r" b="b"/>
              <a:pathLst>
                <a:path w="3061970" h="1347470">
                  <a:moveTo>
                    <a:pt x="3061854" y="0"/>
                  </a:moveTo>
                  <a:lnTo>
                    <a:pt x="0" y="0"/>
                  </a:lnTo>
                  <a:lnTo>
                    <a:pt x="0" y="1347076"/>
                  </a:lnTo>
                  <a:lnTo>
                    <a:pt x="3061854" y="1347076"/>
                  </a:lnTo>
                  <a:lnTo>
                    <a:pt x="3061854" y="0"/>
                  </a:lnTo>
                  <a:close/>
                </a:path>
              </a:pathLst>
            </a:custGeom>
            <a:solidFill>
              <a:srgbClr val="EBC0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8633" y="4906171"/>
              <a:ext cx="871189" cy="87118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383494"/>
              <a:ext cx="1365885" cy="999490"/>
            </a:xfrm>
            <a:custGeom>
              <a:avLst/>
              <a:gdLst/>
              <a:ahLst/>
              <a:cxnLst/>
              <a:rect l="l" t="t" r="r" b="b"/>
              <a:pathLst>
                <a:path w="1365885" h="999489">
                  <a:moveTo>
                    <a:pt x="676423" y="0"/>
                  </a:moveTo>
                  <a:lnTo>
                    <a:pt x="619879" y="1656"/>
                  </a:lnTo>
                  <a:lnTo>
                    <a:pt x="564594" y="6539"/>
                  </a:lnTo>
                  <a:lnTo>
                    <a:pt x="510746" y="14520"/>
                  </a:lnTo>
                  <a:lnTo>
                    <a:pt x="458511" y="25471"/>
                  </a:lnTo>
                  <a:lnTo>
                    <a:pt x="408067" y="39263"/>
                  </a:lnTo>
                  <a:lnTo>
                    <a:pt x="359592" y="55767"/>
                  </a:lnTo>
                  <a:lnTo>
                    <a:pt x="313263" y="74856"/>
                  </a:lnTo>
                  <a:lnTo>
                    <a:pt x="269257" y="96399"/>
                  </a:lnTo>
                  <a:lnTo>
                    <a:pt x="227752" y="120270"/>
                  </a:lnTo>
                  <a:lnTo>
                    <a:pt x="188925" y="146338"/>
                  </a:lnTo>
                  <a:lnTo>
                    <a:pt x="152954" y="174476"/>
                  </a:lnTo>
                  <a:lnTo>
                    <a:pt x="120016" y="204555"/>
                  </a:lnTo>
                  <a:lnTo>
                    <a:pt x="90288" y="236447"/>
                  </a:lnTo>
                  <a:lnTo>
                    <a:pt x="63949" y="270022"/>
                  </a:lnTo>
                  <a:lnTo>
                    <a:pt x="41175" y="305152"/>
                  </a:lnTo>
                  <a:lnTo>
                    <a:pt x="22144" y="341709"/>
                  </a:lnTo>
                  <a:lnTo>
                    <a:pt x="7033" y="379564"/>
                  </a:lnTo>
                  <a:lnTo>
                    <a:pt x="0" y="594776"/>
                  </a:lnTo>
                  <a:lnTo>
                    <a:pt x="7033" y="619699"/>
                  </a:lnTo>
                  <a:lnTo>
                    <a:pt x="22144" y="657554"/>
                  </a:lnTo>
                  <a:lnTo>
                    <a:pt x="41175" y="694111"/>
                  </a:lnTo>
                  <a:lnTo>
                    <a:pt x="63949" y="729241"/>
                  </a:lnTo>
                  <a:lnTo>
                    <a:pt x="90288" y="762816"/>
                  </a:lnTo>
                  <a:lnTo>
                    <a:pt x="120016" y="794708"/>
                  </a:lnTo>
                  <a:lnTo>
                    <a:pt x="152954" y="824787"/>
                  </a:lnTo>
                  <a:lnTo>
                    <a:pt x="188925" y="852925"/>
                  </a:lnTo>
                  <a:lnTo>
                    <a:pt x="227752" y="878993"/>
                  </a:lnTo>
                  <a:lnTo>
                    <a:pt x="269257" y="902863"/>
                  </a:lnTo>
                  <a:lnTo>
                    <a:pt x="313263" y="924407"/>
                  </a:lnTo>
                  <a:lnTo>
                    <a:pt x="359592" y="943495"/>
                  </a:lnTo>
                  <a:lnTo>
                    <a:pt x="408067" y="960000"/>
                  </a:lnTo>
                  <a:lnTo>
                    <a:pt x="458511" y="973792"/>
                  </a:lnTo>
                  <a:lnTo>
                    <a:pt x="510746" y="984743"/>
                  </a:lnTo>
                  <a:lnTo>
                    <a:pt x="564594" y="992724"/>
                  </a:lnTo>
                  <a:lnTo>
                    <a:pt x="619879" y="997607"/>
                  </a:lnTo>
                  <a:lnTo>
                    <a:pt x="676423" y="999263"/>
                  </a:lnTo>
                  <a:lnTo>
                    <a:pt x="732967" y="997607"/>
                  </a:lnTo>
                  <a:lnTo>
                    <a:pt x="788252" y="992724"/>
                  </a:lnTo>
                  <a:lnTo>
                    <a:pt x="842100" y="984743"/>
                  </a:lnTo>
                  <a:lnTo>
                    <a:pt x="894335" y="973792"/>
                  </a:lnTo>
                  <a:lnTo>
                    <a:pt x="944779" y="960000"/>
                  </a:lnTo>
                  <a:lnTo>
                    <a:pt x="993254" y="943495"/>
                  </a:lnTo>
                  <a:lnTo>
                    <a:pt x="1039583" y="924407"/>
                  </a:lnTo>
                  <a:lnTo>
                    <a:pt x="1083589" y="902863"/>
                  </a:lnTo>
                  <a:lnTo>
                    <a:pt x="1125094" y="878993"/>
                  </a:lnTo>
                  <a:lnTo>
                    <a:pt x="1163921" y="852925"/>
                  </a:lnTo>
                  <a:lnTo>
                    <a:pt x="1199892" y="824787"/>
                  </a:lnTo>
                  <a:lnTo>
                    <a:pt x="1232830" y="794708"/>
                  </a:lnTo>
                  <a:lnTo>
                    <a:pt x="1262557" y="762816"/>
                  </a:lnTo>
                  <a:lnTo>
                    <a:pt x="1288897" y="729241"/>
                  </a:lnTo>
                  <a:lnTo>
                    <a:pt x="1311670" y="694111"/>
                  </a:lnTo>
                  <a:lnTo>
                    <a:pt x="1330702" y="657554"/>
                  </a:lnTo>
                  <a:lnTo>
                    <a:pt x="1345812" y="619699"/>
                  </a:lnTo>
                  <a:lnTo>
                    <a:pt x="1356826" y="580674"/>
                  </a:lnTo>
                  <a:lnTo>
                    <a:pt x="1363564" y="540609"/>
                  </a:lnTo>
                  <a:lnTo>
                    <a:pt x="1365849" y="499631"/>
                  </a:lnTo>
                  <a:lnTo>
                    <a:pt x="1363564" y="458654"/>
                  </a:lnTo>
                  <a:lnTo>
                    <a:pt x="1356826" y="418589"/>
                  </a:lnTo>
                  <a:lnTo>
                    <a:pt x="1345812" y="379564"/>
                  </a:lnTo>
                  <a:lnTo>
                    <a:pt x="1330702" y="341709"/>
                  </a:lnTo>
                  <a:lnTo>
                    <a:pt x="1311670" y="305152"/>
                  </a:lnTo>
                  <a:lnTo>
                    <a:pt x="1288897" y="270022"/>
                  </a:lnTo>
                  <a:lnTo>
                    <a:pt x="1262557" y="236447"/>
                  </a:lnTo>
                  <a:lnTo>
                    <a:pt x="1232830" y="204555"/>
                  </a:lnTo>
                  <a:lnTo>
                    <a:pt x="1199892" y="174476"/>
                  </a:lnTo>
                  <a:lnTo>
                    <a:pt x="1163921" y="146338"/>
                  </a:lnTo>
                  <a:lnTo>
                    <a:pt x="1125094" y="120270"/>
                  </a:lnTo>
                  <a:lnTo>
                    <a:pt x="1083589" y="96399"/>
                  </a:lnTo>
                  <a:lnTo>
                    <a:pt x="1039583" y="74856"/>
                  </a:lnTo>
                  <a:lnTo>
                    <a:pt x="993254" y="55767"/>
                  </a:lnTo>
                  <a:lnTo>
                    <a:pt x="944779" y="39263"/>
                  </a:lnTo>
                  <a:lnTo>
                    <a:pt x="894335" y="25471"/>
                  </a:lnTo>
                  <a:lnTo>
                    <a:pt x="842100" y="14520"/>
                  </a:lnTo>
                  <a:lnTo>
                    <a:pt x="788252" y="6539"/>
                  </a:lnTo>
                  <a:lnTo>
                    <a:pt x="732967" y="1656"/>
                  </a:lnTo>
                  <a:lnTo>
                    <a:pt x="676423" y="0"/>
                  </a:lnTo>
                  <a:close/>
                </a:path>
              </a:pathLst>
            </a:custGeom>
            <a:solidFill>
              <a:srgbClr val="5354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383494"/>
              <a:ext cx="1365885" cy="999490"/>
            </a:xfrm>
            <a:custGeom>
              <a:avLst/>
              <a:gdLst/>
              <a:ahLst/>
              <a:cxnLst/>
              <a:rect l="l" t="t" r="r" b="b"/>
              <a:pathLst>
                <a:path w="1365885" h="999489">
                  <a:moveTo>
                    <a:pt x="0" y="404487"/>
                  </a:moveTo>
                  <a:lnTo>
                    <a:pt x="22144" y="341709"/>
                  </a:lnTo>
                  <a:lnTo>
                    <a:pt x="41175" y="305152"/>
                  </a:lnTo>
                  <a:lnTo>
                    <a:pt x="63949" y="270022"/>
                  </a:lnTo>
                  <a:lnTo>
                    <a:pt x="90288" y="236446"/>
                  </a:lnTo>
                  <a:lnTo>
                    <a:pt x="120016" y="204555"/>
                  </a:lnTo>
                  <a:lnTo>
                    <a:pt x="152954" y="174476"/>
                  </a:lnTo>
                  <a:lnTo>
                    <a:pt x="188925" y="146338"/>
                  </a:lnTo>
                  <a:lnTo>
                    <a:pt x="227752" y="120270"/>
                  </a:lnTo>
                  <a:lnTo>
                    <a:pt x="269257" y="96399"/>
                  </a:lnTo>
                  <a:lnTo>
                    <a:pt x="313263" y="74856"/>
                  </a:lnTo>
                  <a:lnTo>
                    <a:pt x="359592" y="55767"/>
                  </a:lnTo>
                  <a:lnTo>
                    <a:pt x="408067" y="39263"/>
                  </a:lnTo>
                  <a:lnTo>
                    <a:pt x="458511" y="25471"/>
                  </a:lnTo>
                  <a:lnTo>
                    <a:pt x="510746" y="14520"/>
                  </a:lnTo>
                  <a:lnTo>
                    <a:pt x="564594" y="6539"/>
                  </a:lnTo>
                  <a:lnTo>
                    <a:pt x="619879" y="1656"/>
                  </a:lnTo>
                  <a:lnTo>
                    <a:pt x="676423" y="0"/>
                  </a:lnTo>
                  <a:lnTo>
                    <a:pt x="732967" y="1656"/>
                  </a:lnTo>
                  <a:lnTo>
                    <a:pt x="788252" y="6539"/>
                  </a:lnTo>
                  <a:lnTo>
                    <a:pt x="842100" y="14520"/>
                  </a:lnTo>
                  <a:lnTo>
                    <a:pt x="894335" y="25471"/>
                  </a:lnTo>
                  <a:lnTo>
                    <a:pt x="944779" y="39263"/>
                  </a:lnTo>
                  <a:lnTo>
                    <a:pt x="993254" y="55767"/>
                  </a:lnTo>
                  <a:lnTo>
                    <a:pt x="1039583" y="74856"/>
                  </a:lnTo>
                  <a:lnTo>
                    <a:pt x="1083589" y="96399"/>
                  </a:lnTo>
                  <a:lnTo>
                    <a:pt x="1125094" y="120270"/>
                  </a:lnTo>
                  <a:lnTo>
                    <a:pt x="1163921" y="146338"/>
                  </a:lnTo>
                  <a:lnTo>
                    <a:pt x="1199892" y="174476"/>
                  </a:lnTo>
                  <a:lnTo>
                    <a:pt x="1232830" y="204555"/>
                  </a:lnTo>
                  <a:lnTo>
                    <a:pt x="1262558" y="236446"/>
                  </a:lnTo>
                  <a:lnTo>
                    <a:pt x="1288897" y="270022"/>
                  </a:lnTo>
                  <a:lnTo>
                    <a:pt x="1311671" y="305152"/>
                  </a:lnTo>
                  <a:lnTo>
                    <a:pt x="1330702" y="341709"/>
                  </a:lnTo>
                  <a:lnTo>
                    <a:pt x="1345813" y="379564"/>
                  </a:lnTo>
                  <a:lnTo>
                    <a:pt x="1356826" y="418588"/>
                  </a:lnTo>
                  <a:lnTo>
                    <a:pt x="1363564" y="458653"/>
                  </a:lnTo>
                  <a:lnTo>
                    <a:pt x="1365850" y="499631"/>
                  </a:lnTo>
                  <a:lnTo>
                    <a:pt x="1363564" y="540609"/>
                  </a:lnTo>
                  <a:lnTo>
                    <a:pt x="1356826" y="580674"/>
                  </a:lnTo>
                  <a:lnTo>
                    <a:pt x="1345813" y="619698"/>
                  </a:lnTo>
                  <a:lnTo>
                    <a:pt x="1330702" y="657553"/>
                  </a:lnTo>
                  <a:lnTo>
                    <a:pt x="1311671" y="694110"/>
                  </a:lnTo>
                  <a:lnTo>
                    <a:pt x="1288897" y="729240"/>
                  </a:lnTo>
                  <a:lnTo>
                    <a:pt x="1262558" y="762816"/>
                  </a:lnTo>
                  <a:lnTo>
                    <a:pt x="1232830" y="794707"/>
                  </a:lnTo>
                  <a:lnTo>
                    <a:pt x="1199892" y="824786"/>
                  </a:lnTo>
                  <a:lnTo>
                    <a:pt x="1163921" y="852924"/>
                  </a:lnTo>
                  <a:lnTo>
                    <a:pt x="1125094" y="878992"/>
                  </a:lnTo>
                  <a:lnTo>
                    <a:pt x="1083589" y="902863"/>
                  </a:lnTo>
                  <a:lnTo>
                    <a:pt x="1039583" y="924406"/>
                  </a:lnTo>
                  <a:lnTo>
                    <a:pt x="993254" y="943495"/>
                  </a:lnTo>
                  <a:lnTo>
                    <a:pt x="944779" y="959999"/>
                  </a:lnTo>
                  <a:lnTo>
                    <a:pt x="894335" y="973791"/>
                  </a:lnTo>
                  <a:lnTo>
                    <a:pt x="842100" y="984742"/>
                  </a:lnTo>
                  <a:lnTo>
                    <a:pt x="788252" y="992723"/>
                  </a:lnTo>
                  <a:lnTo>
                    <a:pt x="732967" y="997606"/>
                  </a:lnTo>
                  <a:lnTo>
                    <a:pt x="676423" y="999263"/>
                  </a:lnTo>
                  <a:lnTo>
                    <a:pt x="619879" y="997606"/>
                  </a:lnTo>
                  <a:lnTo>
                    <a:pt x="564594" y="992723"/>
                  </a:lnTo>
                  <a:lnTo>
                    <a:pt x="510746" y="984742"/>
                  </a:lnTo>
                  <a:lnTo>
                    <a:pt x="458511" y="973791"/>
                  </a:lnTo>
                  <a:lnTo>
                    <a:pt x="408067" y="959999"/>
                  </a:lnTo>
                  <a:lnTo>
                    <a:pt x="359592" y="943495"/>
                  </a:lnTo>
                  <a:lnTo>
                    <a:pt x="313263" y="924406"/>
                  </a:lnTo>
                  <a:lnTo>
                    <a:pt x="269257" y="902863"/>
                  </a:lnTo>
                  <a:lnTo>
                    <a:pt x="227752" y="878992"/>
                  </a:lnTo>
                  <a:lnTo>
                    <a:pt x="188925" y="852924"/>
                  </a:lnTo>
                  <a:lnTo>
                    <a:pt x="152954" y="824786"/>
                  </a:lnTo>
                  <a:lnTo>
                    <a:pt x="120016" y="794707"/>
                  </a:lnTo>
                  <a:lnTo>
                    <a:pt x="90288" y="762816"/>
                  </a:lnTo>
                  <a:lnTo>
                    <a:pt x="63949" y="729240"/>
                  </a:lnTo>
                  <a:lnTo>
                    <a:pt x="41175" y="694110"/>
                  </a:lnTo>
                  <a:lnTo>
                    <a:pt x="22144" y="657553"/>
                  </a:lnTo>
                  <a:lnTo>
                    <a:pt x="7033" y="619698"/>
                  </a:lnTo>
                  <a:lnTo>
                    <a:pt x="0" y="594775"/>
                  </a:lnTo>
                </a:path>
              </a:pathLst>
            </a:custGeom>
            <a:ln w="25400">
              <a:solidFill>
                <a:srgbClr val="3B3B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6129" y="4382757"/>
              <a:ext cx="76200" cy="523875"/>
            </a:xfrm>
            <a:custGeom>
              <a:avLst/>
              <a:gdLst/>
              <a:ahLst/>
              <a:cxnLst/>
              <a:rect l="l" t="t" r="r" b="b"/>
              <a:pathLst>
                <a:path w="76200" h="523875">
                  <a:moveTo>
                    <a:pt x="33337" y="76200"/>
                  </a:moveTo>
                  <a:lnTo>
                    <a:pt x="33336" y="523413"/>
                  </a:lnTo>
                  <a:lnTo>
                    <a:pt x="42861" y="523413"/>
                  </a:lnTo>
                  <a:lnTo>
                    <a:pt x="42862" y="76200"/>
                  </a:lnTo>
                  <a:lnTo>
                    <a:pt x="33337" y="76200"/>
                  </a:lnTo>
                  <a:close/>
                </a:path>
                <a:path w="76200" h="523875">
                  <a:moveTo>
                    <a:pt x="69849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1"/>
                  </a:lnTo>
                  <a:lnTo>
                    <a:pt x="69849" y="63500"/>
                  </a:lnTo>
                  <a:close/>
                </a:path>
                <a:path w="76200" h="523875">
                  <a:moveTo>
                    <a:pt x="42862" y="63500"/>
                  </a:moveTo>
                  <a:lnTo>
                    <a:pt x="33337" y="63500"/>
                  </a:lnTo>
                  <a:lnTo>
                    <a:pt x="33337" y="76200"/>
                  </a:lnTo>
                  <a:lnTo>
                    <a:pt x="42862" y="76200"/>
                  </a:lnTo>
                  <a:lnTo>
                    <a:pt x="42862" y="63500"/>
                  </a:lnTo>
                  <a:close/>
                </a:path>
                <a:path w="76200" h="523875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49" y="635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6371" y="5767323"/>
            <a:ext cx="7277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API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User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606554" y="5638595"/>
            <a:ext cx="2463800" cy="704850"/>
            <a:chOff x="7606554" y="5638595"/>
            <a:chExt cx="2463800" cy="704850"/>
          </a:xfrm>
        </p:grpSpPr>
        <p:sp>
          <p:nvSpPr>
            <p:cNvPr id="11" name="object 11"/>
            <p:cNvSpPr/>
            <p:nvPr/>
          </p:nvSpPr>
          <p:spPr>
            <a:xfrm>
              <a:off x="7619254" y="5651295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2325253" y="0"/>
                  </a:moveTo>
                  <a:lnTo>
                    <a:pt x="113146" y="0"/>
                  </a:lnTo>
                  <a:lnTo>
                    <a:pt x="69105" y="8891"/>
                  </a:lnTo>
                  <a:lnTo>
                    <a:pt x="33140" y="33140"/>
                  </a:lnTo>
                  <a:lnTo>
                    <a:pt x="8891" y="69105"/>
                  </a:lnTo>
                  <a:lnTo>
                    <a:pt x="0" y="113146"/>
                  </a:lnTo>
                  <a:lnTo>
                    <a:pt x="0" y="565726"/>
                  </a:lnTo>
                  <a:lnTo>
                    <a:pt x="8891" y="609768"/>
                  </a:lnTo>
                  <a:lnTo>
                    <a:pt x="33140" y="645733"/>
                  </a:lnTo>
                  <a:lnTo>
                    <a:pt x="69105" y="669981"/>
                  </a:lnTo>
                  <a:lnTo>
                    <a:pt x="113146" y="678873"/>
                  </a:lnTo>
                  <a:lnTo>
                    <a:pt x="2325253" y="678873"/>
                  </a:lnTo>
                  <a:lnTo>
                    <a:pt x="2369295" y="669981"/>
                  </a:lnTo>
                  <a:lnTo>
                    <a:pt x="2405260" y="645733"/>
                  </a:lnTo>
                  <a:lnTo>
                    <a:pt x="2429508" y="609768"/>
                  </a:lnTo>
                  <a:lnTo>
                    <a:pt x="2438400" y="565726"/>
                  </a:lnTo>
                  <a:lnTo>
                    <a:pt x="2438400" y="113146"/>
                  </a:lnTo>
                  <a:lnTo>
                    <a:pt x="2429508" y="69105"/>
                  </a:lnTo>
                  <a:lnTo>
                    <a:pt x="2405260" y="33140"/>
                  </a:lnTo>
                  <a:lnTo>
                    <a:pt x="2369295" y="8891"/>
                  </a:lnTo>
                  <a:lnTo>
                    <a:pt x="2325253" y="0"/>
                  </a:lnTo>
                  <a:close/>
                </a:path>
              </a:pathLst>
            </a:custGeom>
            <a:solidFill>
              <a:srgbClr val="934C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19254" y="5651295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0" y="113146"/>
                  </a:moveTo>
                  <a:lnTo>
                    <a:pt x="8891" y="69104"/>
                  </a:lnTo>
                  <a:lnTo>
                    <a:pt x="33139" y="33139"/>
                  </a:lnTo>
                  <a:lnTo>
                    <a:pt x="69104" y="8891"/>
                  </a:lnTo>
                  <a:lnTo>
                    <a:pt x="113146" y="0"/>
                  </a:lnTo>
                  <a:lnTo>
                    <a:pt x="2325253" y="0"/>
                  </a:lnTo>
                  <a:lnTo>
                    <a:pt x="2369295" y="8891"/>
                  </a:lnTo>
                  <a:lnTo>
                    <a:pt x="2405260" y="33139"/>
                  </a:lnTo>
                  <a:lnTo>
                    <a:pt x="2429508" y="69104"/>
                  </a:lnTo>
                  <a:lnTo>
                    <a:pt x="2438400" y="113146"/>
                  </a:lnTo>
                  <a:lnTo>
                    <a:pt x="2438400" y="565726"/>
                  </a:lnTo>
                  <a:lnTo>
                    <a:pt x="2429508" y="609768"/>
                  </a:lnTo>
                  <a:lnTo>
                    <a:pt x="2405260" y="645733"/>
                  </a:lnTo>
                  <a:lnTo>
                    <a:pt x="2369295" y="669981"/>
                  </a:lnTo>
                  <a:lnTo>
                    <a:pt x="2325253" y="678873"/>
                  </a:lnTo>
                  <a:lnTo>
                    <a:pt x="113146" y="678873"/>
                  </a:lnTo>
                  <a:lnTo>
                    <a:pt x="69104" y="669981"/>
                  </a:lnTo>
                  <a:lnTo>
                    <a:pt x="33139" y="645733"/>
                  </a:lnTo>
                  <a:lnTo>
                    <a:pt x="8891" y="609768"/>
                  </a:lnTo>
                  <a:lnTo>
                    <a:pt x="0" y="565726"/>
                  </a:lnTo>
                  <a:lnTo>
                    <a:pt x="0" y="113146"/>
                  </a:lnTo>
                  <a:close/>
                </a:path>
              </a:pathLst>
            </a:custGeom>
            <a:ln w="25400">
              <a:solidFill>
                <a:srgbClr val="6233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307527" y="5526636"/>
            <a:ext cx="3061970" cy="1347470"/>
          </a:xfrm>
          <a:prstGeom prst="rect">
            <a:avLst/>
          </a:prstGeom>
          <a:ln w="25400">
            <a:solidFill>
              <a:srgbClr val="623316"/>
            </a:solidFill>
          </a:ln>
        </p:spPr>
        <p:txBody>
          <a:bodyPr vert="horz" wrap="square" lIns="0" tIns="147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6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Notification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Info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V1</a:t>
            </a:r>
            <a:endParaRPr sz="2000">
              <a:latin typeface="Calibri"/>
              <a:cs typeface="Calibri"/>
            </a:endParaRPr>
          </a:p>
          <a:p>
            <a:pPr marL="39370" algn="ctr">
              <a:lnSpc>
                <a:spcPct val="100000"/>
              </a:lnSpc>
              <a:spcBef>
                <a:spcPts val="1385"/>
              </a:spcBef>
            </a:pPr>
            <a:r>
              <a:rPr sz="1600" spc="-5" dirty="0">
                <a:latin typeface="Calibri"/>
                <a:cs typeface="Calibri"/>
              </a:rPr>
              <a:t>Notification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Microservice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765972" y="5671569"/>
            <a:ext cx="2463800" cy="704850"/>
            <a:chOff x="3765972" y="5671569"/>
            <a:chExt cx="2463800" cy="704850"/>
          </a:xfrm>
        </p:grpSpPr>
        <p:sp>
          <p:nvSpPr>
            <p:cNvPr id="15" name="object 15"/>
            <p:cNvSpPr/>
            <p:nvPr/>
          </p:nvSpPr>
          <p:spPr>
            <a:xfrm>
              <a:off x="3778672" y="5684269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2325253" y="0"/>
                  </a:moveTo>
                  <a:lnTo>
                    <a:pt x="113146" y="0"/>
                  </a:lnTo>
                  <a:lnTo>
                    <a:pt x="69105" y="8891"/>
                  </a:lnTo>
                  <a:lnTo>
                    <a:pt x="33140" y="33140"/>
                  </a:lnTo>
                  <a:lnTo>
                    <a:pt x="8891" y="69105"/>
                  </a:lnTo>
                  <a:lnTo>
                    <a:pt x="0" y="113146"/>
                  </a:lnTo>
                  <a:lnTo>
                    <a:pt x="0" y="565726"/>
                  </a:lnTo>
                  <a:lnTo>
                    <a:pt x="8891" y="609768"/>
                  </a:lnTo>
                  <a:lnTo>
                    <a:pt x="33140" y="645733"/>
                  </a:lnTo>
                  <a:lnTo>
                    <a:pt x="69105" y="669981"/>
                  </a:lnTo>
                  <a:lnTo>
                    <a:pt x="113146" y="678873"/>
                  </a:lnTo>
                  <a:lnTo>
                    <a:pt x="2325253" y="678873"/>
                  </a:lnTo>
                  <a:lnTo>
                    <a:pt x="2369294" y="669981"/>
                  </a:lnTo>
                  <a:lnTo>
                    <a:pt x="2405259" y="645733"/>
                  </a:lnTo>
                  <a:lnTo>
                    <a:pt x="2429508" y="609768"/>
                  </a:lnTo>
                  <a:lnTo>
                    <a:pt x="2438400" y="565726"/>
                  </a:lnTo>
                  <a:lnTo>
                    <a:pt x="2438400" y="113146"/>
                  </a:lnTo>
                  <a:lnTo>
                    <a:pt x="2429508" y="69105"/>
                  </a:lnTo>
                  <a:lnTo>
                    <a:pt x="2405259" y="33140"/>
                  </a:lnTo>
                  <a:lnTo>
                    <a:pt x="2369294" y="8891"/>
                  </a:lnTo>
                  <a:lnTo>
                    <a:pt x="2325253" y="0"/>
                  </a:lnTo>
                  <a:close/>
                </a:path>
              </a:pathLst>
            </a:custGeom>
            <a:solidFill>
              <a:srgbClr val="406F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78672" y="5684269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0" y="113146"/>
                  </a:moveTo>
                  <a:lnTo>
                    <a:pt x="8891" y="69104"/>
                  </a:lnTo>
                  <a:lnTo>
                    <a:pt x="33139" y="33139"/>
                  </a:lnTo>
                  <a:lnTo>
                    <a:pt x="69104" y="8891"/>
                  </a:lnTo>
                  <a:lnTo>
                    <a:pt x="113146" y="0"/>
                  </a:lnTo>
                  <a:lnTo>
                    <a:pt x="2325253" y="0"/>
                  </a:lnTo>
                  <a:lnTo>
                    <a:pt x="2369295" y="8891"/>
                  </a:lnTo>
                  <a:lnTo>
                    <a:pt x="2405260" y="33139"/>
                  </a:lnTo>
                  <a:lnTo>
                    <a:pt x="2429508" y="69104"/>
                  </a:lnTo>
                  <a:lnTo>
                    <a:pt x="2438400" y="113146"/>
                  </a:lnTo>
                  <a:lnTo>
                    <a:pt x="2438400" y="565726"/>
                  </a:lnTo>
                  <a:lnTo>
                    <a:pt x="2429508" y="609768"/>
                  </a:lnTo>
                  <a:lnTo>
                    <a:pt x="2405260" y="645733"/>
                  </a:lnTo>
                  <a:lnTo>
                    <a:pt x="2369295" y="669981"/>
                  </a:lnTo>
                  <a:lnTo>
                    <a:pt x="2325253" y="678873"/>
                  </a:lnTo>
                  <a:lnTo>
                    <a:pt x="113146" y="678873"/>
                  </a:lnTo>
                  <a:lnTo>
                    <a:pt x="69104" y="669981"/>
                  </a:lnTo>
                  <a:lnTo>
                    <a:pt x="33139" y="645733"/>
                  </a:lnTo>
                  <a:lnTo>
                    <a:pt x="8891" y="609768"/>
                  </a:lnTo>
                  <a:lnTo>
                    <a:pt x="0" y="565726"/>
                  </a:lnTo>
                  <a:lnTo>
                    <a:pt x="0" y="113146"/>
                  </a:lnTo>
                  <a:close/>
                </a:path>
              </a:pathLst>
            </a:custGeom>
            <a:ln w="25400">
              <a:solidFill>
                <a:srgbClr val="2B4A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466946" y="5526634"/>
            <a:ext cx="3010535" cy="1347470"/>
          </a:xfrm>
          <a:prstGeom prst="rect">
            <a:avLst/>
          </a:prstGeom>
          <a:ln w="25400">
            <a:solidFill>
              <a:srgbClr val="2B4A5E"/>
            </a:solidFill>
          </a:ln>
        </p:spPr>
        <p:txBody>
          <a:bodyPr vert="horz" wrap="square" lIns="0" tIns="177800" rIns="0" bIns="0" rtlCol="0">
            <a:spAutoFit/>
          </a:bodyPr>
          <a:lstStyle/>
          <a:p>
            <a:pPr marL="1129665" marR="404495" indent="-666115">
              <a:lnSpc>
                <a:spcPct val="100000"/>
              </a:lnSpc>
              <a:spcBef>
                <a:spcPts val="1400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8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ifi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 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Info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endParaRPr sz="2000">
              <a:latin typeface="Calibri"/>
              <a:cs typeface="Calibri"/>
            </a:endParaRPr>
          </a:p>
          <a:p>
            <a:pPr marL="166370">
              <a:lnSpc>
                <a:spcPct val="100000"/>
              </a:lnSpc>
              <a:spcBef>
                <a:spcPts val="860"/>
              </a:spcBef>
            </a:pPr>
            <a:r>
              <a:rPr sz="1600" spc="-5" dirty="0">
                <a:latin typeface="Calibri"/>
                <a:cs typeface="Calibri"/>
              </a:rPr>
              <a:t>User</a:t>
            </a:r>
            <a:r>
              <a:rPr sz="1600" spc="-10" dirty="0">
                <a:latin typeface="Calibri"/>
                <a:cs typeface="Calibri"/>
              </a:rPr>
              <a:t> Management </a:t>
            </a:r>
            <a:r>
              <a:rPr sz="1600" spc="-5" dirty="0">
                <a:latin typeface="Calibri"/>
                <a:cs typeface="Calibri"/>
              </a:rPr>
              <a:t>Microservice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587930" y="3855130"/>
            <a:ext cx="4059554" cy="3211830"/>
            <a:chOff x="2587930" y="3855130"/>
            <a:chExt cx="4059554" cy="3211830"/>
          </a:xfrm>
        </p:grpSpPr>
        <p:sp>
          <p:nvSpPr>
            <p:cNvPr id="19" name="object 19"/>
            <p:cNvSpPr/>
            <p:nvPr/>
          </p:nvSpPr>
          <p:spPr>
            <a:xfrm>
              <a:off x="3150853" y="5094834"/>
              <a:ext cx="3480435" cy="1955800"/>
            </a:xfrm>
            <a:custGeom>
              <a:avLst/>
              <a:gdLst/>
              <a:ahLst/>
              <a:cxnLst/>
              <a:rect l="l" t="t" r="r" b="b"/>
              <a:pathLst>
                <a:path w="3480434" h="1955800">
                  <a:moveTo>
                    <a:pt x="0" y="0"/>
                  </a:moveTo>
                  <a:lnTo>
                    <a:pt x="3480224" y="0"/>
                  </a:lnTo>
                  <a:lnTo>
                    <a:pt x="3480224" y="1955792"/>
                  </a:lnTo>
                  <a:lnTo>
                    <a:pt x="0" y="1955792"/>
                  </a:lnTo>
                  <a:lnTo>
                    <a:pt x="0" y="0"/>
                  </a:lnTo>
                  <a:close/>
                </a:path>
              </a:pathLst>
            </a:custGeom>
            <a:ln w="31750">
              <a:solidFill>
                <a:srgbClr val="D866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87930" y="3855130"/>
              <a:ext cx="563245" cy="114300"/>
            </a:xfrm>
            <a:custGeom>
              <a:avLst/>
              <a:gdLst/>
              <a:ahLst/>
              <a:cxnLst/>
              <a:rect l="l" t="t" r="r" b="b"/>
              <a:pathLst>
                <a:path w="563244" h="114300">
                  <a:moveTo>
                    <a:pt x="449619" y="0"/>
                  </a:moveTo>
                  <a:lnTo>
                    <a:pt x="448966" y="38094"/>
                  </a:lnTo>
                  <a:lnTo>
                    <a:pt x="468012" y="38421"/>
                  </a:lnTo>
                  <a:lnTo>
                    <a:pt x="467359" y="76516"/>
                  </a:lnTo>
                  <a:lnTo>
                    <a:pt x="448307" y="76516"/>
                  </a:lnTo>
                  <a:lnTo>
                    <a:pt x="447659" y="114283"/>
                  </a:lnTo>
                  <a:lnTo>
                    <a:pt x="526545" y="76516"/>
                  </a:lnTo>
                  <a:lnTo>
                    <a:pt x="467359" y="76516"/>
                  </a:lnTo>
                  <a:lnTo>
                    <a:pt x="448312" y="76189"/>
                  </a:lnTo>
                  <a:lnTo>
                    <a:pt x="527227" y="76189"/>
                  </a:lnTo>
                  <a:lnTo>
                    <a:pt x="562922" y="59100"/>
                  </a:lnTo>
                  <a:lnTo>
                    <a:pt x="449619" y="0"/>
                  </a:lnTo>
                  <a:close/>
                </a:path>
                <a:path w="563244" h="114300">
                  <a:moveTo>
                    <a:pt x="448966" y="38094"/>
                  </a:moveTo>
                  <a:lnTo>
                    <a:pt x="448312" y="76189"/>
                  </a:lnTo>
                  <a:lnTo>
                    <a:pt x="467359" y="76516"/>
                  </a:lnTo>
                  <a:lnTo>
                    <a:pt x="468012" y="38421"/>
                  </a:lnTo>
                  <a:lnTo>
                    <a:pt x="448966" y="38094"/>
                  </a:lnTo>
                  <a:close/>
                </a:path>
                <a:path w="563244" h="114300">
                  <a:moveTo>
                    <a:pt x="652" y="30411"/>
                  </a:moveTo>
                  <a:lnTo>
                    <a:pt x="0" y="68505"/>
                  </a:lnTo>
                  <a:lnTo>
                    <a:pt x="448312" y="76189"/>
                  </a:lnTo>
                  <a:lnTo>
                    <a:pt x="448966" y="38094"/>
                  </a:lnTo>
                  <a:lnTo>
                    <a:pt x="652" y="30411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641390" y="5160772"/>
            <a:ext cx="21977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D86613"/>
                </a:solidFill>
                <a:latin typeface="Calibri"/>
                <a:cs typeface="Calibri"/>
              </a:rPr>
              <a:t>User</a:t>
            </a:r>
            <a:r>
              <a:rPr sz="1600" spc="-20" dirty="0">
                <a:solidFill>
                  <a:srgbClr val="D86613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D86613"/>
                </a:solidFill>
                <a:latin typeface="Calibri"/>
                <a:cs typeface="Calibri"/>
              </a:rPr>
              <a:t>Management</a:t>
            </a:r>
            <a:r>
              <a:rPr sz="1600" spc="-25" dirty="0">
                <a:solidFill>
                  <a:srgbClr val="D8661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86613"/>
                </a:solidFill>
                <a:latin typeface="Calibri"/>
                <a:cs typeface="Calibri"/>
              </a:rPr>
              <a:t>Service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69920" y="5090159"/>
            <a:ext cx="417576" cy="417575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304154" y="3612388"/>
            <a:ext cx="2346325" cy="1160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 marR="1605915" indent="-122555">
              <a:lnSpc>
                <a:spcPct val="100000"/>
              </a:lnSpc>
              <a:spcBef>
                <a:spcPts val="100"/>
              </a:spcBef>
            </a:pP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 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Client</a:t>
            </a:r>
            <a:endParaRPr sz="1600">
              <a:latin typeface="Calibri"/>
              <a:cs typeface="Calibri"/>
            </a:endParaRPr>
          </a:p>
          <a:p>
            <a:pPr marL="1595755" marR="5080" indent="-108585">
              <a:lnSpc>
                <a:spcPct val="101400"/>
              </a:lnSpc>
              <a:spcBef>
                <a:spcPts val="1685"/>
              </a:spcBef>
            </a:pPr>
            <a:r>
              <a:rPr sz="1400" spc="-5" dirty="0">
                <a:latin typeface="Calibri"/>
                <a:cs typeface="Calibri"/>
              </a:rPr>
              <a:t>Elastic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Load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Balancer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874520" y="3547871"/>
            <a:ext cx="8714105" cy="3515360"/>
            <a:chOff x="1874520" y="3547871"/>
            <a:chExt cx="8714105" cy="3515360"/>
          </a:xfrm>
        </p:grpSpPr>
        <p:sp>
          <p:nvSpPr>
            <p:cNvPr id="25" name="object 25"/>
            <p:cNvSpPr/>
            <p:nvPr/>
          </p:nvSpPr>
          <p:spPr>
            <a:xfrm>
              <a:off x="7002636" y="5091343"/>
              <a:ext cx="3569970" cy="1955800"/>
            </a:xfrm>
            <a:custGeom>
              <a:avLst/>
              <a:gdLst/>
              <a:ahLst/>
              <a:cxnLst/>
              <a:rect l="l" t="t" r="r" b="b"/>
              <a:pathLst>
                <a:path w="3569970" h="1955800">
                  <a:moveTo>
                    <a:pt x="0" y="0"/>
                  </a:moveTo>
                  <a:lnTo>
                    <a:pt x="3569935" y="0"/>
                  </a:lnTo>
                  <a:lnTo>
                    <a:pt x="3569935" y="1955792"/>
                  </a:lnTo>
                  <a:lnTo>
                    <a:pt x="0" y="1955792"/>
                  </a:lnTo>
                  <a:lnTo>
                    <a:pt x="0" y="0"/>
                  </a:lnTo>
                  <a:close/>
                </a:path>
              </a:pathLst>
            </a:custGeom>
            <a:ln w="31750">
              <a:solidFill>
                <a:srgbClr val="D866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74520" y="3547871"/>
              <a:ext cx="716280" cy="713231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7493173" y="5157723"/>
            <a:ext cx="163448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D86613"/>
                </a:solidFill>
                <a:latin typeface="Calibri"/>
                <a:cs typeface="Calibri"/>
              </a:rPr>
              <a:t>Notification</a:t>
            </a:r>
            <a:r>
              <a:rPr sz="1600" spc="-65" dirty="0">
                <a:solidFill>
                  <a:srgbClr val="D8661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86613"/>
                </a:solidFill>
                <a:latin typeface="Calibri"/>
                <a:cs typeface="Calibri"/>
              </a:rPr>
              <a:t>Service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403440" y="908051"/>
            <a:ext cx="13101319" cy="6664959"/>
            <a:chOff x="1403440" y="908051"/>
            <a:chExt cx="13101319" cy="6664959"/>
          </a:xfrm>
        </p:grpSpPr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22592" y="5087112"/>
              <a:ext cx="417575" cy="41757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704146" y="914401"/>
              <a:ext cx="12793980" cy="6652259"/>
            </a:xfrm>
            <a:custGeom>
              <a:avLst/>
              <a:gdLst/>
              <a:ahLst/>
              <a:cxnLst/>
              <a:rect l="l" t="t" r="r" b="b"/>
              <a:pathLst>
                <a:path w="12793980" h="6652259">
                  <a:moveTo>
                    <a:pt x="0" y="0"/>
                  </a:moveTo>
                  <a:lnTo>
                    <a:pt x="12793872" y="0"/>
                  </a:lnTo>
                  <a:lnTo>
                    <a:pt x="12793872" y="6652210"/>
                  </a:lnTo>
                  <a:lnTo>
                    <a:pt x="0" y="665221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3832" y="911351"/>
              <a:ext cx="569976" cy="60960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403440" y="3863077"/>
              <a:ext cx="473709" cy="76200"/>
            </a:xfrm>
            <a:custGeom>
              <a:avLst/>
              <a:gdLst/>
              <a:ahLst/>
              <a:cxnLst/>
              <a:rect l="l" t="t" r="r" b="b"/>
              <a:pathLst>
                <a:path w="473710" h="76200">
                  <a:moveTo>
                    <a:pt x="399221" y="0"/>
                  </a:moveTo>
                  <a:lnTo>
                    <a:pt x="397711" y="33303"/>
                  </a:lnTo>
                  <a:lnTo>
                    <a:pt x="410399" y="33878"/>
                  </a:lnTo>
                  <a:lnTo>
                    <a:pt x="409967" y="43393"/>
                  </a:lnTo>
                  <a:lnTo>
                    <a:pt x="397254" y="43393"/>
                  </a:lnTo>
                  <a:lnTo>
                    <a:pt x="395770" y="76121"/>
                  </a:lnTo>
                  <a:lnTo>
                    <a:pt x="469386" y="43393"/>
                  </a:lnTo>
                  <a:lnTo>
                    <a:pt x="409967" y="43393"/>
                  </a:lnTo>
                  <a:lnTo>
                    <a:pt x="397280" y="42818"/>
                  </a:lnTo>
                  <a:lnTo>
                    <a:pt x="470680" y="42818"/>
                  </a:lnTo>
                  <a:lnTo>
                    <a:pt x="473617" y="41512"/>
                  </a:lnTo>
                  <a:lnTo>
                    <a:pt x="399221" y="0"/>
                  </a:lnTo>
                  <a:close/>
                </a:path>
                <a:path w="473710" h="76200">
                  <a:moveTo>
                    <a:pt x="397711" y="33303"/>
                  </a:moveTo>
                  <a:lnTo>
                    <a:pt x="397280" y="42818"/>
                  </a:lnTo>
                  <a:lnTo>
                    <a:pt x="409967" y="43393"/>
                  </a:lnTo>
                  <a:lnTo>
                    <a:pt x="410399" y="33878"/>
                  </a:lnTo>
                  <a:lnTo>
                    <a:pt x="397711" y="33303"/>
                  </a:lnTo>
                  <a:close/>
                </a:path>
                <a:path w="473710" h="76200">
                  <a:moveTo>
                    <a:pt x="431" y="15292"/>
                  </a:moveTo>
                  <a:lnTo>
                    <a:pt x="0" y="24806"/>
                  </a:lnTo>
                  <a:lnTo>
                    <a:pt x="397280" y="42818"/>
                  </a:lnTo>
                  <a:lnTo>
                    <a:pt x="397711" y="33303"/>
                  </a:lnTo>
                  <a:lnTo>
                    <a:pt x="431" y="152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150853" y="3618142"/>
              <a:ext cx="3480435" cy="592455"/>
            </a:xfrm>
            <a:custGeom>
              <a:avLst/>
              <a:gdLst/>
              <a:ahLst/>
              <a:cxnLst/>
              <a:rect l="l" t="t" r="r" b="b"/>
              <a:pathLst>
                <a:path w="3480434" h="592454">
                  <a:moveTo>
                    <a:pt x="3480224" y="0"/>
                  </a:moveTo>
                  <a:lnTo>
                    <a:pt x="0" y="0"/>
                  </a:lnTo>
                  <a:lnTo>
                    <a:pt x="0" y="592179"/>
                  </a:lnTo>
                  <a:lnTo>
                    <a:pt x="3480224" y="592179"/>
                  </a:lnTo>
                  <a:lnTo>
                    <a:pt x="3480224" y="0"/>
                  </a:lnTo>
                  <a:close/>
                </a:path>
              </a:pathLst>
            </a:custGeom>
            <a:solidFill>
              <a:srgbClr val="326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023624" y="3618142"/>
              <a:ext cx="3549015" cy="592455"/>
            </a:xfrm>
            <a:custGeom>
              <a:avLst/>
              <a:gdLst/>
              <a:ahLst/>
              <a:cxnLst/>
              <a:rect l="l" t="t" r="r" b="b"/>
              <a:pathLst>
                <a:path w="3549015" h="592454">
                  <a:moveTo>
                    <a:pt x="3548947" y="0"/>
                  </a:moveTo>
                  <a:lnTo>
                    <a:pt x="0" y="0"/>
                  </a:lnTo>
                  <a:lnTo>
                    <a:pt x="0" y="592179"/>
                  </a:lnTo>
                  <a:lnTo>
                    <a:pt x="3548947" y="592179"/>
                  </a:lnTo>
                  <a:lnTo>
                    <a:pt x="3548947" y="0"/>
                  </a:lnTo>
                  <a:close/>
                </a:path>
              </a:pathLst>
            </a:custGeom>
            <a:solidFill>
              <a:srgbClr val="326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031426" y="1370787"/>
              <a:ext cx="11366500" cy="3178175"/>
            </a:xfrm>
            <a:custGeom>
              <a:avLst/>
              <a:gdLst/>
              <a:ahLst/>
              <a:cxnLst/>
              <a:rect l="l" t="t" r="r" b="b"/>
              <a:pathLst>
                <a:path w="11366500" h="3178175">
                  <a:moveTo>
                    <a:pt x="0" y="0"/>
                  </a:moveTo>
                  <a:lnTo>
                    <a:pt x="11366505" y="0"/>
                  </a:lnTo>
                  <a:lnTo>
                    <a:pt x="11366505" y="3177948"/>
                  </a:lnTo>
                  <a:lnTo>
                    <a:pt x="0" y="3177948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3260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245926" y="979931"/>
            <a:ext cx="1155700" cy="735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75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S </a:t>
            </a:r>
            <a:r>
              <a:rPr sz="2000" spc="-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oud</a:t>
            </a:r>
            <a:endParaRPr sz="2000">
              <a:latin typeface="Calibri"/>
              <a:cs typeface="Calibri"/>
            </a:endParaRPr>
          </a:p>
          <a:p>
            <a:pPr marL="402590">
              <a:lnSpc>
                <a:spcPct val="100000"/>
              </a:lnSpc>
              <a:spcBef>
                <a:spcPts val="1510"/>
              </a:spcBef>
            </a:pPr>
            <a:r>
              <a:rPr sz="1400" dirty="0">
                <a:latin typeface="Calibri"/>
                <a:cs typeface="Calibri"/>
              </a:rPr>
              <a:t>App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Mesh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1251235" y="70611"/>
            <a:ext cx="121272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10" dirty="0">
                <a:latin typeface="Calibri Light"/>
                <a:cs typeface="Calibri Light"/>
              </a:rPr>
              <a:t>Microservices</a:t>
            </a:r>
            <a:r>
              <a:rPr sz="4000" b="0" spc="-5" dirty="0">
                <a:latin typeface="Calibri Light"/>
                <a:cs typeface="Calibri Light"/>
              </a:rPr>
              <a:t> </a:t>
            </a:r>
            <a:r>
              <a:rPr sz="4000" b="0" dirty="0">
                <a:latin typeface="Calibri Light"/>
                <a:cs typeface="Calibri Light"/>
              </a:rPr>
              <a:t>–</a:t>
            </a:r>
            <a:r>
              <a:rPr sz="4000" b="0" spc="-10" dirty="0">
                <a:latin typeface="Calibri Light"/>
                <a:cs typeface="Calibri Light"/>
              </a:rPr>
              <a:t> </a:t>
            </a:r>
            <a:r>
              <a:rPr sz="4000" b="0" dirty="0">
                <a:latin typeface="Calibri Light"/>
                <a:cs typeface="Calibri Light"/>
              </a:rPr>
              <a:t>Canary</a:t>
            </a:r>
            <a:r>
              <a:rPr sz="4000" b="0" spc="-5" dirty="0">
                <a:latin typeface="Calibri Light"/>
                <a:cs typeface="Calibri Light"/>
              </a:rPr>
              <a:t> </a:t>
            </a:r>
            <a:r>
              <a:rPr sz="4000" b="0" spc="-10" dirty="0">
                <a:latin typeface="Calibri Light"/>
                <a:cs typeface="Calibri Light"/>
              </a:rPr>
              <a:t>Deployments</a:t>
            </a:r>
            <a:r>
              <a:rPr sz="4000" b="0" dirty="0">
                <a:latin typeface="Calibri Light"/>
                <a:cs typeface="Calibri Light"/>
              </a:rPr>
              <a:t> with</a:t>
            </a:r>
            <a:r>
              <a:rPr sz="4000" b="0" spc="-15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AppMesh</a:t>
            </a:r>
            <a:r>
              <a:rPr sz="4000" b="0" dirty="0">
                <a:latin typeface="Calibri Light"/>
                <a:cs typeface="Calibri Light"/>
              </a:rPr>
              <a:t> on</a:t>
            </a:r>
            <a:r>
              <a:rPr sz="4000" b="0" spc="-15" dirty="0">
                <a:latin typeface="Calibri Light"/>
                <a:cs typeface="Calibri Light"/>
              </a:rPr>
              <a:t> </a:t>
            </a:r>
            <a:r>
              <a:rPr sz="4000" b="0" spc="-20" dirty="0">
                <a:latin typeface="Calibri Light"/>
                <a:cs typeface="Calibri Light"/>
              </a:rPr>
              <a:t>ECS</a:t>
            </a:r>
            <a:endParaRPr sz="4000">
              <a:latin typeface="Calibri Light"/>
              <a:cs typeface="Calibri Light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3138153" y="3605442"/>
          <a:ext cx="11153139" cy="592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0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49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2180">
                <a:tc>
                  <a:txBody>
                    <a:bodyPr/>
                    <a:lstStyle/>
                    <a:p>
                      <a:pPr marL="75311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UMS</a:t>
                      </a:r>
                      <a:r>
                        <a:rPr sz="2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Envoy</a:t>
                      </a:r>
                      <a:r>
                        <a:rPr sz="22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Proxy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16205" marB="0">
                    <a:lnL w="28575">
                      <a:solidFill>
                        <a:srgbClr val="3B3B64"/>
                      </a:solidFill>
                      <a:prstDash val="solid"/>
                    </a:lnL>
                    <a:lnR w="28575">
                      <a:solidFill>
                        <a:srgbClr val="3B3B64"/>
                      </a:solidFill>
                      <a:prstDash val="solid"/>
                    </a:lnR>
                    <a:lnT w="28575">
                      <a:solidFill>
                        <a:srgbClr val="3B3B64"/>
                      </a:solidFill>
                      <a:prstDash val="solid"/>
                    </a:lnT>
                    <a:lnB w="28575">
                      <a:solidFill>
                        <a:srgbClr val="3B3B64"/>
                      </a:solidFill>
                      <a:prstDash val="solid"/>
                    </a:lnB>
                    <a:solidFill>
                      <a:srgbClr val="32606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B3B64"/>
                      </a:solidFill>
                      <a:prstDash val="solid"/>
                    </a:lnL>
                    <a:lnR w="28575">
                      <a:solidFill>
                        <a:srgbClr val="3B3B6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230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NS</a:t>
                      </a:r>
                      <a:r>
                        <a:rPr sz="22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Envoy</a:t>
                      </a:r>
                      <a:r>
                        <a:rPr sz="2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Proxy</a:t>
                      </a:r>
                      <a:r>
                        <a:rPr sz="2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–</a:t>
                      </a:r>
                      <a:r>
                        <a:rPr sz="2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16205" marB="0">
                    <a:lnL w="28575">
                      <a:solidFill>
                        <a:srgbClr val="3B3B64"/>
                      </a:solidFill>
                      <a:prstDash val="solid"/>
                    </a:lnL>
                    <a:lnR w="28575">
                      <a:solidFill>
                        <a:srgbClr val="3B3B64"/>
                      </a:solidFill>
                      <a:prstDash val="solid"/>
                    </a:lnR>
                    <a:lnT w="28575">
                      <a:solidFill>
                        <a:srgbClr val="3B3B64"/>
                      </a:solidFill>
                      <a:prstDash val="solid"/>
                    </a:lnT>
                    <a:lnB w="28575">
                      <a:solidFill>
                        <a:srgbClr val="3B3B64"/>
                      </a:solidFill>
                      <a:prstDash val="solid"/>
                    </a:lnB>
                    <a:solidFill>
                      <a:srgbClr val="32606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B3B64"/>
                      </a:solidFill>
                      <a:prstDash val="solid"/>
                    </a:lnL>
                    <a:lnR w="28575">
                      <a:solidFill>
                        <a:srgbClr val="3B3B6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2300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NS</a:t>
                      </a:r>
                      <a:r>
                        <a:rPr sz="22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Envoy</a:t>
                      </a:r>
                      <a:r>
                        <a:rPr sz="2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Proxy</a:t>
                      </a:r>
                      <a:r>
                        <a:rPr sz="2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–</a:t>
                      </a:r>
                      <a:r>
                        <a:rPr sz="2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V2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10489" marB="0">
                    <a:lnL w="28575">
                      <a:solidFill>
                        <a:srgbClr val="3B3B64"/>
                      </a:solidFill>
                      <a:prstDash val="solid"/>
                    </a:lnL>
                    <a:lnR w="28575">
                      <a:solidFill>
                        <a:srgbClr val="3B3B64"/>
                      </a:solidFill>
                      <a:prstDash val="solid"/>
                    </a:lnR>
                    <a:lnT w="28575">
                      <a:solidFill>
                        <a:srgbClr val="3B3B64"/>
                      </a:solidFill>
                      <a:prstDash val="solid"/>
                    </a:lnT>
                    <a:lnB w="28575">
                      <a:solidFill>
                        <a:srgbClr val="3B3B64"/>
                      </a:solidFill>
                      <a:prstDash val="solid"/>
                    </a:lnB>
                    <a:solidFill>
                      <a:srgbClr val="3260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9" name="object 39"/>
          <p:cNvGrpSpPr/>
          <p:nvPr/>
        </p:nvGrpSpPr>
        <p:grpSpPr>
          <a:xfrm>
            <a:off x="3054095" y="1402080"/>
            <a:ext cx="11247120" cy="4124960"/>
            <a:chOff x="3054095" y="1402080"/>
            <a:chExt cx="11247120" cy="4124960"/>
          </a:xfrm>
        </p:grpSpPr>
        <p:pic>
          <p:nvPicPr>
            <p:cNvPr id="40" name="object 4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54095" y="1402080"/>
              <a:ext cx="414528" cy="411480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4840935" y="4210329"/>
              <a:ext cx="4051300" cy="1316355"/>
            </a:xfrm>
            <a:custGeom>
              <a:avLst/>
              <a:gdLst/>
              <a:ahLst/>
              <a:cxnLst/>
              <a:rect l="l" t="t" r="r" b="b"/>
              <a:pathLst>
                <a:path w="4051300" h="1316354">
                  <a:moveTo>
                    <a:pt x="181000" y="1198714"/>
                  </a:moveTo>
                  <a:lnTo>
                    <a:pt x="142976" y="1201051"/>
                  </a:lnTo>
                  <a:lnTo>
                    <a:pt x="76060" y="112915"/>
                  </a:lnTo>
                  <a:lnTo>
                    <a:pt x="114084" y="110578"/>
                  </a:lnTo>
                  <a:lnTo>
                    <a:pt x="104419" y="93903"/>
                  </a:lnTo>
                  <a:lnTo>
                    <a:pt x="50025" y="0"/>
                  </a:lnTo>
                  <a:lnTo>
                    <a:pt x="0" y="117589"/>
                  </a:lnTo>
                  <a:lnTo>
                    <a:pt x="38023" y="115252"/>
                  </a:lnTo>
                  <a:lnTo>
                    <a:pt x="104952" y="1203401"/>
                  </a:lnTo>
                  <a:lnTo>
                    <a:pt x="66916" y="1205738"/>
                  </a:lnTo>
                  <a:lnTo>
                    <a:pt x="130975" y="1316316"/>
                  </a:lnTo>
                  <a:lnTo>
                    <a:pt x="170929" y="1222413"/>
                  </a:lnTo>
                  <a:lnTo>
                    <a:pt x="181000" y="1198714"/>
                  </a:lnTo>
                  <a:close/>
                </a:path>
                <a:path w="4051300" h="1316354">
                  <a:moveTo>
                    <a:pt x="4051135" y="1200315"/>
                  </a:moveTo>
                  <a:lnTo>
                    <a:pt x="4013047" y="1201483"/>
                  </a:lnTo>
                  <a:lnTo>
                    <a:pt x="3979697" y="113665"/>
                  </a:lnTo>
                  <a:lnTo>
                    <a:pt x="4017784" y="112496"/>
                  </a:lnTo>
                  <a:lnTo>
                    <a:pt x="4008145" y="94615"/>
                  </a:lnTo>
                  <a:lnTo>
                    <a:pt x="3957155" y="0"/>
                  </a:lnTo>
                  <a:lnTo>
                    <a:pt x="3903535" y="116001"/>
                  </a:lnTo>
                  <a:lnTo>
                    <a:pt x="3941622" y="114833"/>
                  </a:lnTo>
                  <a:lnTo>
                    <a:pt x="3974973" y="1202651"/>
                  </a:lnTo>
                  <a:lnTo>
                    <a:pt x="3936885" y="1203820"/>
                  </a:lnTo>
                  <a:lnTo>
                    <a:pt x="3997515" y="1316316"/>
                  </a:lnTo>
                  <a:lnTo>
                    <a:pt x="4041254" y="1221689"/>
                  </a:lnTo>
                  <a:lnTo>
                    <a:pt x="4051135" y="1200315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751895" y="3611792"/>
              <a:ext cx="3549015" cy="592455"/>
            </a:xfrm>
            <a:custGeom>
              <a:avLst/>
              <a:gdLst/>
              <a:ahLst/>
              <a:cxnLst/>
              <a:rect l="l" t="t" r="r" b="b"/>
              <a:pathLst>
                <a:path w="3549015" h="592454">
                  <a:moveTo>
                    <a:pt x="3548951" y="0"/>
                  </a:moveTo>
                  <a:lnTo>
                    <a:pt x="0" y="0"/>
                  </a:lnTo>
                  <a:lnTo>
                    <a:pt x="0" y="592179"/>
                  </a:lnTo>
                  <a:lnTo>
                    <a:pt x="3548951" y="592179"/>
                  </a:lnTo>
                  <a:lnTo>
                    <a:pt x="3548951" y="0"/>
                  </a:lnTo>
                  <a:close/>
                </a:path>
              </a:pathLst>
            </a:custGeom>
            <a:solidFill>
              <a:srgbClr val="326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11117815" y="5511736"/>
            <a:ext cx="3061970" cy="1347470"/>
            <a:chOff x="11117815" y="5511736"/>
            <a:chExt cx="3061970" cy="1347470"/>
          </a:xfrm>
        </p:grpSpPr>
        <p:sp>
          <p:nvSpPr>
            <p:cNvPr id="44" name="object 44"/>
            <p:cNvSpPr/>
            <p:nvPr/>
          </p:nvSpPr>
          <p:spPr>
            <a:xfrm>
              <a:off x="11117815" y="5511736"/>
              <a:ext cx="3061970" cy="1347470"/>
            </a:xfrm>
            <a:custGeom>
              <a:avLst/>
              <a:gdLst/>
              <a:ahLst/>
              <a:cxnLst/>
              <a:rect l="l" t="t" r="r" b="b"/>
              <a:pathLst>
                <a:path w="3061969" h="1347470">
                  <a:moveTo>
                    <a:pt x="3061849" y="0"/>
                  </a:moveTo>
                  <a:lnTo>
                    <a:pt x="0" y="0"/>
                  </a:lnTo>
                  <a:lnTo>
                    <a:pt x="0" y="1347076"/>
                  </a:lnTo>
                  <a:lnTo>
                    <a:pt x="3061849" y="1347076"/>
                  </a:lnTo>
                  <a:lnTo>
                    <a:pt x="3061849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429540" y="5636397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2325258" y="0"/>
                  </a:moveTo>
                  <a:lnTo>
                    <a:pt x="113146" y="0"/>
                  </a:lnTo>
                  <a:lnTo>
                    <a:pt x="69105" y="8891"/>
                  </a:lnTo>
                  <a:lnTo>
                    <a:pt x="33140" y="33140"/>
                  </a:lnTo>
                  <a:lnTo>
                    <a:pt x="8891" y="69105"/>
                  </a:lnTo>
                  <a:lnTo>
                    <a:pt x="0" y="113146"/>
                  </a:lnTo>
                  <a:lnTo>
                    <a:pt x="0" y="565726"/>
                  </a:lnTo>
                  <a:lnTo>
                    <a:pt x="8891" y="609768"/>
                  </a:lnTo>
                  <a:lnTo>
                    <a:pt x="33140" y="645733"/>
                  </a:lnTo>
                  <a:lnTo>
                    <a:pt x="69105" y="669981"/>
                  </a:lnTo>
                  <a:lnTo>
                    <a:pt x="113146" y="678873"/>
                  </a:lnTo>
                  <a:lnTo>
                    <a:pt x="2325258" y="678873"/>
                  </a:lnTo>
                  <a:lnTo>
                    <a:pt x="2369297" y="669981"/>
                  </a:lnTo>
                  <a:lnTo>
                    <a:pt x="2405261" y="645733"/>
                  </a:lnTo>
                  <a:lnTo>
                    <a:pt x="2429510" y="609768"/>
                  </a:lnTo>
                  <a:lnTo>
                    <a:pt x="2438402" y="565726"/>
                  </a:lnTo>
                  <a:lnTo>
                    <a:pt x="2438402" y="113146"/>
                  </a:lnTo>
                  <a:lnTo>
                    <a:pt x="2429510" y="69105"/>
                  </a:lnTo>
                  <a:lnTo>
                    <a:pt x="2405261" y="33140"/>
                  </a:lnTo>
                  <a:lnTo>
                    <a:pt x="2369297" y="8891"/>
                  </a:lnTo>
                  <a:lnTo>
                    <a:pt x="2325258" y="0"/>
                  </a:lnTo>
                  <a:close/>
                </a:path>
              </a:pathLst>
            </a:custGeom>
            <a:solidFill>
              <a:srgbClr val="0D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429540" y="5636397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0" y="113146"/>
                  </a:moveTo>
                  <a:lnTo>
                    <a:pt x="8891" y="69104"/>
                  </a:lnTo>
                  <a:lnTo>
                    <a:pt x="33139" y="33139"/>
                  </a:lnTo>
                  <a:lnTo>
                    <a:pt x="69104" y="8891"/>
                  </a:lnTo>
                  <a:lnTo>
                    <a:pt x="113146" y="0"/>
                  </a:lnTo>
                  <a:lnTo>
                    <a:pt x="2325253" y="0"/>
                  </a:lnTo>
                  <a:lnTo>
                    <a:pt x="2369295" y="8891"/>
                  </a:lnTo>
                  <a:lnTo>
                    <a:pt x="2405260" y="33139"/>
                  </a:lnTo>
                  <a:lnTo>
                    <a:pt x="2429508" y="69104"/>
                  </a:lnTo>
                  <a:lnTo>
                    <a:pt x="2438400" y="113146"/>
                  </a:lnTo>
                  <a:lnTo>
                    <a:pt x="2438400" y="565726"/>
                  </a:lnTo>
                  <a:lnTo>
                    <a:pt x="2429508" y="609768"/>
                  </a:lnTo>
                  <a:lnTo>
                    <a:pt x="2405260" y="645733"/>
                  </a:lnTo>
                  <a:lnTo>
                    <a:pt x="2369295" y="669981"/>
                  </a:lnTo>
                  <a:lnTo>
                    <a:pt x="2325253" y="678873"/>
                  </a:lnTo>
                  <a:lnTo>
                    <a:pt x="113146" y="678873"/>
                  </a:lnTo>
                  <a:lnTo>
                    <a:pt x="69104" y="669981"/>
                  </a:lnTo>
                  <a:lnTo>
                    <a:pt x="33139" y="645733"/>
                  </a:lnTo>
                  <a:lnTo>
                    <a:pt x="8891" y="609768"/>
                  </a:lnTo>
                  <a:lnTo>
                    <a:pt x="0" y="565726"/>
                  </a:lnTo>
                  <a:lnTo>
                    <a:pt x="0" y="11314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1117815" y="5511736"/>
            <a:ext cx="3061970" cy="134747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47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6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Notification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Info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V2</a:t>
            </a:r>
            <a:endParaRPr sz="2000">
              <a:latin typeface="Calibri"/>
              <a:cs typeface="Calibri"/>
            </a:endParaRPr>
          </a:p>
          <a:p>
            <a:pPr marL="39370" algn="ctr">
              <a:lnSpc>
                <a:spcPct val="100000"/>
              </a:lnSpc>
              <a:spcBef>
                <a:spcPts val="1385"/>
              </a:spcBef>
            </a:pPr>
            <a:r>
              <a:rPr sz="1600" spc="-5" dirty="0">
                <a:latin typeface="Calibri"/>
                <a:cs typeface="Calibri"/>
              </a:rPr>
              <a:t>Notification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Microservice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0812922" y="5076444"/>
            <a:ext cx="3569970" cy="1955800"/>
          </a:xfrm>
          <a:custGeom>
            <a:avLst/>
            <a:gdLst/>
            <a:ahLst/>
            <a:cxnLst/>
            <a:rect l="l" t="t" r="r" b="b"/>
            <a:pathLst>
              <a:path w="3569969" h="1955800">
                <a:moveTo>
                  <a:pt x="0" y="0"/>
                </a:moveTo>
                <a:lnTo>
                  <a:pt x="3569935" y="0"/>
                </a:lnTo>
                <a:lnTo>
                  <a:pt x="3569935" y="1955792"/>
                </a:lnTo>
                <a:lnTo>
                  <a:pt x="0" y="1955792"/>
                </a:lnTo>
                <a:lnTo>
                  <a:pt x="0" y="0"/>
                </a:lnTo>
                <a:close/>
              </a:path>
            </a:pathLst>
          </a:custGeom>
          <a:ln w="31750">
            <a:solidFill>
              <a:srgbClr val="D866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1303459" y="5142484"/>
            <a:ext cx="163448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D86613"/>
                </a:solidFill>
                <a:latin typeface="Calibri"/>
                <a:cs typeface="Calibri"/>
              </a:rPr>
              <a:t>Notification</a:t>
            </a:r>
            <a:r>
              <a:rPr sz="1600" spc="-65" dirty="0">
                <a:solidFill>
                  <a:srgbClr val="D8661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86613"/>
                </a:solidFill>
                <a:latin typeface="Calibri"/>
                <a:cs typeface="Calibri"/>
              </a:rPr>
              <a:t>Service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0832592" y="4203971"/>
            <a:ext cx="1856739" cy="1316355"/>
            <a:chOff x="10832592" y="4203971"/>
            <a:chExt cx="1856739" cy="1316355"/>
          </a:xfrm>
        </p:grpSpPr>
        <p:pic>
          <p:nvPicPr>
            <p:cNvPr id="51" name="object 5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32592" y="5071871"/>
              <a:ext cx="417575" cy="417575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12541288" y="4203971"/>
              <a:ext cx="147955" cy="1316355"/>
            </a:xfrm>
            <a:custGeom>
              <a:avLst/>
              <a:gdLst/>
              <a:ahLst/>
              <a:cxnLst/>
              <a:rect l="l" t="t" r="r" b="b"/>
              <a:pathLst>
                <a:path w="147954" h="1316354">
                  <a:moveTo>
                    <a:pt x="71435" y="1202651"/>
                  </a:moveTo>
                  <a:lnTo>
                    <a:pt x="33352" y="1203819"/>
                  </a:lnTo>
                  <a:lnTo>
                    <a:pt x="93978" y="1316314"/>
                  </a:lnTo>
                  <a:lnTo>
                    <a:pt x="137718" y="1221691"/>
                  </a:lnTo>
                  <a:lnTo>
                    <a:pt x="72019" y="1221691"/>
                  </a:lnTo>
                  <a:lnTo>
                    <a:pt x="71435" y="1202651"/>
                  </a:lnTo>
                  <a:close/>
                </a:path>
                <a:path w="147954" h="1316354">
                  <a:moveTo>
                    <a:pt x="109516" y="1201483"/>
                  </a:moveTo>
                  <a:lnTo>
                    <a:pt x="71435" y="1202651"/>
                  </a:lnTo>
                  <a:lnTo>
                    <a:pt x="72019" y="1221691"/>
                  </a:lnTo>
                  <a:lnTo>
                    <a:pt x="110100" y="1220524"/>
                  </a:lnTo>
                  <a:lnTo>
                    <a:pt x="109516" y="1201483"/>
                  </a:lnTo>
                  <a:close/>
                </a:path>
                <a:path w="147954" h="1316354">
                  <a:moveTo>
                    <a:pt x="147599" y="1200316"/>
                  </a:moveTo>
                  <a:lnTo>
                    <a:pt x="109516" y="1201483"/>
                  </a:lnTo>
                  <a:lnTo>
                    <a:pt x="110100" y="1220524"/>
                  </a:lnTo>
                  <a:lnTo>
                    <a:pt x="72019" y="1221691"/>
                  </a:lnTo>
                  <a:lnTo>
                    <a:pt x="137718" y="1221691"/>
                  </a:lnTo>
                  <a:lnTo>
                    <a:pt x="147599" y="1200316"/>
                  </a:lnTo>
                  <a:close/>
                </a:path>
                <a:path w="147954" h="1316354">
                  <a:moveTo>
                    <a:pt x="76164" y="113662"/>
                  </a:moveTo>
                  <a:lnTo>
                    <a:pt x="38081" y="114830"/>
                  </a:lnTo>
                  <a:lnTo>
                    <a:pt x="71435" y="1202651"/>
                  </a:lnTo>
                  <a:lnTo>
                    <a:pt x="109516" y="1201483"/>
                  </a:lnTo>
                  <a:lnTo>
                    <a:pt x="76164" y="113662"/>
                  </a:lnTo>
                  <a:close/>
                </a:path>
                <a:path w="147954" h="1316354">
                  <a:moveTo>
                    <a:pt x="53620" y="0"/>
                  </a:moveTo>
                  <a:lnTo>
                    <a:pt x="0" y="115997"/>
                  </a:lnTo>
                  <a:lnTo>
                    <a:pt x="38081" y="114830"/>
                  </a:lnTo>
                  <a:lnTo>
                    <a:pt x="37498" y="95787"/>
                  </a:lnTo>
                  <a:lnTo>
                    <a:pt x="75580" y="94620"/>
                  </a:lnTo>
                  <a:lnTo>
                    <a:pt x="104613" y="94620"/>
                  </a:lnTo>
                  <a:lnTo>
                    <a:pt x="53620" y="0"/>
                  </a:lnTo>
                  <a:close/>
                </a:path>
                <a:path w="147954" h="1316354">
                  <a:moveTo>
                    <a:pt x="75580" y="94620"/>
                  </a:moveTo>
                  <a:lnTo>
                    <a:pt x="37498" y="95787"/>
                  </a:lnTo>
                  <a:lnTo>
                    <a:pt x="38081" y="114830"/>
                  </a:lnTo>
                  <a:lnTo>
                    <a:pt x="76164" y="113662"/>
                  </a:lnTo>
                  <a:lnTo>
                    <a:pt x="75580" y="94620"/>
                  </a:lnTo>
                  <a:close/>
                </a:path>
                <a:path w="147954" h="1316354">
                  <a:moveTo>
                    <a:pt x="104613" y="94620"/>
                  </a:moveTo>
                  <a:lnTo>
                    <a:pt x="75580" y="94620"/>
                  </a:lnTo>
                  <a:lnTo>
                    <a:pt x="76164" y="113662"/>
                  </a:lnTo>
                  <a:lnTo>
                    <a:pt x="114246" y="112495"/>
                  </a:lnTo>
                  <a:lnTo>
                    <a:pt x="104613" y="9462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11109420" y="2902203"/>
            <a:ext cx="14116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50%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Traffic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 </a:t>
            </a:r>
            <a:r>
              <a:rPr sz="1600" dirty="0">
                <a:latin typeface="Calibri"/>
                <a:cs typeface="Calibri"/>
              </a:rPr>
              <a:t>V2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238510" y="2804667"/>
            <a:ext cx="14116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50%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Traffic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 </a:t>
            </a:r>
            <a:r>
              <a:rPr sz="1600" dirty="0">
                <a:latin typeface="Calibri"/>
                <a:cs typeface="Calibri"/>
              </a:rPr>
              <a:t>V1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018740" y="1733276"/>
            <a:ext cx="2943860" cy="699135"/>
          </a:xfrm>
          <a:prstGeom prst="rect">
            <a:avLst/>
          </a:prstGeom>
          <a:solidFill>
            <a:srgbClr val="0070C0"/>
          </a:solidFill>
        </p:spPr>
        <p:txBody>
          <a:bodyPr vert="horz" wrap="square" lIns="0" tIns="169545" rIns="0" bIns="0" rtlCol="0">
            <a:spAutoFit/>
          </a:bodyPr>
          <a:lstStyle/>
          <a:p>
            <a:pPr marL="678180">
              <a:lnSpc>
                <a:spcPct val="100000"/>
              </a:lnSpc>
              <a:spcBef>
                <a:spcPts val="1335"/>
              </a:spcBef>
            </a:pP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Virtual</a:t>
            </a: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Router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871910" y="2025522"/>
            <a:ext cx="7654925" cy="1593215"/>
          </a:xfrm>
          <a:custGeom>
            <a:avLst/>
            <a:gdLst/>
            <a:ahLst/>
            <a:cxnLst/>
            <a:rect l="l" t="t" r="r" b="b"/>
            <a:pathLst>
              <a:path w="7654925" h="1593214">
                <a:moveTo>
                  <a:pt x="4146829" y="57150"/>
                </a:moveTo>
                <a:lnTo>
                  <a:pt x="4108729" y="38100"/>
                </a:lnTo>
                <a:lnTo>
                  <a:pt x="4032529" y="0"/>
                </a:lnTo>
                <a:lnTo>
                  <a:pt x="4032529" y="38100"/>
                </a:lnTo>
                <a:lnTo>
                  <a:pt x="19050" y="38100"/>
                </a:lnTo>
                <a:lnTo>
                  <a:pt x="11633" y="39598"/>
                </a:lnTo>
                <a:lnTo>
                  <a:pt x="5575" y="43675"/>
                </a:lnTo>
                <a:lnTo>
                  <a:pt x="1498" y="49733"/>
                </a:lnTo>
                <a:lnTo>
                  <a:pt x="0" y="57150"/>
                </a:lnTo>
                <a:lnTo>
                  <a:pt x="0" y="1592630"/>
                </a:lnTo>
                <a:lnTo>
                  <a:pt x="38100" y="1592630"/>
                </a:lnTo>
                <a:lnTo>
                  <a:pt x="38100" y="76200"/>
                </a:lnTo>
                <a:lnTo>
                  <a:pt x="4032529" y="76200"/>
                </a:lnTo>
                <a:lnTo>
                  <a:pt x="4032529" y="114300"/>
                </a:lnTo>
                <a:lnTo>
                  <a:pt x="4108729" y="76200"/>
                </a:lnTo>
                <a:lnTo>
                  <a:pt x="4146829" y="57150"/>
                </a:lnTo>
                <a:close/>
              </a:path>
              <a:path w="7654925" h="1593214">
                <a:moveTo>
                  <a:pt x="7654455" y="1586280"/>
                </a:moveTo>
                <a:lnTo>
                  <a:pt x="7633868" y="1555000"/>
                </a:lnTo>
                <a:lnTo>
                  <a:pt x="7584211" y="1479524"/>
                </a:lnTo>
                <a:lnTo>
                  <a:pt x="7565110" y="1512481"/>
                </a:lnTo>
                <a:lnTo>
                  <a:pt x="5628183" y="390042"/>
                </a:lnTo>
                <a:lnTo>
                  <a:pt x="5618619" y="406539"/>
                </a:lnTo>
                <a:lnTo>
                  <a:pt x="5607697" y="390931"/>
                </a:lnTo>
                <a:lnTo>
                  <a:pt x="4008856" y="1511427"/>
                </a:lnTo>
                <a:lnTo>
                  <a:pt x="3986987" y="1480223"/>
                </a:lnTo>
                <a:lnTo>
                  <a:pt x="3926179" y="1592630"/>
                </a:lnTo>
                <a:lnTo>
                  <a:pt x="4052582" y="1573822"/>
                </a:lnTo>
                <a:lnTo>
                  <a:pt x="4038384" y="1553552"/>
                </a:lnTo>
                <a:lnTo>
                  <a:pt x="4030713" y="1542630"/>
                </a:lnTo>
                <a:lnTo>
                  <a:pt x="5619610" y="429120"/>
                </a:lnTo>
                <a:lnTo>
                  <a:pt x="7546010" y="1545450"/>
                </a:lnTo>
                <a:lnTo>
                  <a:pt x="7526909" y="1578419"/>
                </a:lnTo>
                <a:lnTo>
                  <a:pt x="7654455" y="158628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3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58" name="object 5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7489" y="2902203"/>
            <a:ext cx="7002780" cy="316230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 marR="5080" algn="ctr">
              <a:lnSpc>
                <a:spcPct val="97000"/>
              </a:lnSpc>
              <a:spcBef>
                <a:spcPts val="350"/>
              </a:spcBef>
            </a:pPr>
            <a:r>
              <a:rPr spc="-105" dirty="0"/>
              <a:t>AWS</a:t>
            </a:r>
            <a:r>
              <a:rPr spc="-20" dirty="0"/>
              <a:t> </a:t>
            </a:r>
            <a:r>
              <a:rPr spc="-85" dirty="0"/>
              <a:t>Fargate</a:t>
            </a:r>
            <a:r>
              <a:rPr spc="-2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spc="-40" dirty="0"/>
              <a:t>ECS </a:t>
            </a:r>
            <a:r>
              <a:rPr spc="-1570" dirty="0"/>
              <a:t> </a:t>
            </a:r>
            <a:r>
              <a:rPr spc="-5" dirty="0">
                <a:solidFill>
                  <a:srgbClr val="00B050"/>
                </a:solidFill>
              </a:rPr>
              <a:t>Microservices </a:t>
            </a:r>
            <a:r>
              <a:rPr dirty="0">
                <a:solidFill>
                  <a:srgbClr val="00B050"/>
                </a:solidFill>
              </a:rPr>
              <a:t> </a:t>
            </a:r>
            <a:r>
              <a:rPr spc="-15" dirty="0">
                <a:solidFill>
                  <a:srgbClr val="00B050"/>
                </a:solidFill>
              </a:rPr>
              <a:t>Deployment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04447" y="2481072"/>
            <a:ext cx="3078480" cy="308152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352" y="2575560"/>
            <a:ext cx="3078480" cy="307848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3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2867" y="1695195"/>
            <a:ext cx="5903595" cy="12446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820"/>
              </a:spcBef>
              <a:buFont typeface="Arial MT"/>
              <a:buChar char="•"/>
              <a:tabLst>
                <a:tab pos="287020" algn="l"/>
              </a:tabLst>
            </a:pPr>
            <a:r>
              <a:rPr sz="3400" spc="-5" dirty="0">
                <a:latin typeface="Calibri"/>
                <a:cs typeface="Calibri"/>
              </a:rPr>
              <a:t>User</a:t>
            </a:r>
            <a:r>
              <a:rPr sz="3400" spc="-30" dirty="0">
                <a:latin typeface="Calibri"/>
                <a:cs typeface="Calibri"/>
              </a:rPr>
              <a:t> </a:t>
            </a:r>
            <a:r>
              <a:rPr sz="3400" spc="-10" dirty="0">
                <a:latin typeface="Calibri"/>
                <a:cs typeface="Calibri"/>
              </a:rPr>
              <a:t>Management</a:t>
            </a:r>
            <a:r>
              <a:rPr sz="3400" spc="-30" dirty="0">
                <a:latin typeface="Calibri"/>
                <a:cs typeface="Calibri"/>
              </a:rPr>
              <a:t> </a:t>
            </a:r>
            <a:r>
              <a:rPr sz="3400" spc="-10" dirty="0">
                <a:latin typeface="Calibri"/>
                <a:cs typeface="Calibri"/>
              </a:rPr>
              <a:t>Microservice</a:t>
            </a:r>
            <a:endParaRPr sz="34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87020" algn="l"/>
              </a:tabLst>
            </a:pPr>
            <a:r>
              <a:rPr sz="3400" spc="-10" dirty="0">
                <a:latin typeface="Calibri"/>
                <a:cs typeface="Calibri"/>
              </a:rPr>
              <a:t>Notification</a:t>
            </a:r>
            <a:r>
              <a:rPr sz="3400" spc="-40" dirty="0">
                <a:latin typeface="Calibri"/>
                <a:cs typeface="Calibri"/>
              </a:rPr>
              <a:t> </a:t>
            </a:r>
            <a:r>
              <a:rPr sz="3400" spc="-5" dirty="0">
                <a:latin typeface="Calibri"/>
                <a:cs typeface="Calibri"/>
              </a:rPr>
              <a:t>Microservice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3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37282" y="362712"/>
            <a:ext cx="3754754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300" b="0" spc="-10" dirty="0">
                <a:latin typeface="Calibri Light"/>
                <a:cs typeface="Calibri Light"/>
              </a:rPr>
              <a:t>Microservices</a:t>
            </a:r>
            <a:endParaRPr sz="53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7282" y="362712"/>
            <a:ext cx="3754754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300" b="0" spc="-10" dirty="0">
                <a:latin typeface="Calibri Light"/>
                <a:cs typeface="Calibri Light"/>
              </a:rPr>
              <a:t>Microservices</a:t>
            </a:r>
            <a:endParaRPr sz="530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51284" y="2039491"/>
            <a:ext cx="3035935" cy="3717290"/>
            <a:chOff x="2751284" y="2039491"/>
            <a:chExt cx="3035935" cy="3717290"/>
          </a:xfrm>
        </p:grpSpPr>
        <p:sp>
          <p:nvSpPr>
            <p:cNvPr id="4" name="object 4"/>
            <p:cNvSpPr/>
            <p:nvPr/>
          </p:nvSpPr>
          <p:spPr>
            <a:xfrm>
              <a:off x="2763984" y="2052191"/>
              <a:ext cx="3010535" cy="3691890"/>
            </a:xfrm>
            <a:custGeom>
              <a:avLst/>
              <a:gdLst/>
              <a:ahLst/>
              <a:cxnLst/>
              <a:rect l="l" t="t" r="r" b="b"/>
              <a:pathLst>
                <a:path w="3010535" h="3691890">
                  <a:moveTo>
                    <a:pt x="3009952" y="0"/>
                  </a:moveTo>
                  <a:lnTo>
                    <a:pt x="0" y="0"/>
                  </a:lnTo>
                  <a:lnTo>
                    <a:pt x="0" y="3691323"/>
                  </a:lnTo>
                  <a:lnTo>
                    <a:pt x="3009952" y="3691323"/>
                  </a:lnTo>
                  <a:lnTo>
                    <a:pt x="3009952" y="0"/>
                  </a:lnTo>
                  <a:close/>
                </a:path>
              </a:pathLst>
            </a:custGeom>
            <a:solidFill>
              <a:srgbClr val="DEE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63984" y="2052191"/>
              <a:ext cx="3010535" cy="3691890"/>
            </a:xfrm>
            <a:custGeom>
              <a:avLst/>
              <a:gdLst/>
              <a:ahLst/>
              <a:cxnLst/>
              <a:rect l="l" t="t" r="r" b="b"/>
              <a:pathLst>
                <a:path w="3010535" h="3691890">
                  <a:moveTo>
                    <a:pt x="0" y="0"/>
                  </a:moveTo>
                  <a:lnTo>
                    <a:pt x="3009952" y="0"/>
                  </a:lnTo>
                  <a:lnTo>
                    <a:pt x="3009952" y="3691323"/>
                  </a:lnTo>
                  <a:lnTo>
                    <a:pt x="0" y="369132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B4A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75711" y="2216725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2325254" y="0"/>
                  </a:moveTo>
                  <a:lnTo>
                    <a:pt x="113146" y="0"/>
                  </a:lnTo>
                  <a:lnTo>
                    <a:pt x="69105" y="8891"/>
                  </a:lnTo>
                  <a:lnTo>
                    <a:pt x="33140" y="33140"/>
                  </a:lnTo>
                  <a:lnTo>
                    <a:pt x="8891" y="69105"/>
                  </a:lnTo>
                  <a:lnTo>
                    <a:pt x="0" y="113146"/>
                  </a:lnTo>
                  <a:lnTo>
                    <a:pt x="0" y="565725"/>
                  </a:lnTo>
                  <a:lnTo>
                    <a:pt x="8891" y="609767"/>
                  </a:lnTo>
                  <a:lnTo>
                    <a:pt x="33140" y="645732"/>
                  </a:lnTo>
                  <a:lnTo>
                    <a:pt x="69105" y="669980"/>
                  </a:lnTo>
                  <a:lnTo>
                    <a:pt x="113146" y="678872"/>
                  </a:lnTo>
                  <a:lnTo>
                    <a:pt x="2325254" y="678872"/>
                  </a:lnTo>
                  <a:lnTo>
                    <a:pt x="2369296" y="669980"/>
                  </a:lnTo>
                  <a:lnTo>
                    <a:pt x="2405260" y="645732"/>
                  </a:lnTo>
                  <a:lnTo>
                    <a:pt x="2429508" y="609767"/>
                  </a:lnTo>
                  <a:lnTo>
                    <a:pt x="2438400" y="565725"/>
                  </a:lnTo>
                  <a:lnTo>
                    <a:pt x="2438400" y="113146"/>
                  </a:lnTo>
                  <a:lnTo>
                    <a:pt x="2429508" y="69105"/>
                  </a:lnTo>
                  <a:lnTo>
                    <a:pt x="2405260" y="33140"/>
                  </a:lnTo>
                  <a:lnTo>
                    <a:pt x="2369296" y="8891"/>
                  </a:lnTo>
                  <a:lnTo>
                    <a:pt x="2325254" y="0"/>
                  </a:lnTo>
                  <a:close/>
                </a:path>
              </a:pathLst>
            </a:custGeom>
            <a:solidFill>
              <a:srgbClr val="406F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5711" y="2216725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0" y="113146"/>
                  </a:moveTo>
                  <a:lnTo>
                    <a:pt x="8891" y="69104"/>
                  </a:lnTo>
                  <a:lnTo>
                    <a:pt x="33139" y="33139"/>
                  </a:lnTo>
                  <a:lnTo>
                    <a:pt x="69104" y="8891"/>
                  </a:lnTo>
                  <a:lnTo>
                    <a:pt x="113146" y="0"/>
                  </a:lnTo>
                  <a:lnTo>
                    <a:pt x="2325253" y="0"/>
                  </a:lnTo>
                  <a:lnTo>
                    <a:pt x="2369295" y="8891"/>
                  </a:lnTo>
                  <a:lnTo>
                    <a:pt x="2405260" y="33139"/>
                  </a:lnTo>
                  <a:lnTo>
                    <a:pt x="2429508" y="69104"/>
                  </a:lnTo>
                  <a:lnTo>
                    <a:pt x="2438400" y="113146"/>
                  </a:lnTo>
                  <a:lnTo>
                    <a:pt x="2438400" y="565726"/>
                  </a:lnTo>
                  <a:lnTo>
                    <a:pt x="2429508" y="609768"/>
                  </a:lnTo>
                  <a:lnTo>
                    <a:pt x="2405260" y="645733"/>
                  </a:lnTo>
                  <a:lnTo>
                    <a:pt x="2369295" y="669981"/>
                  </a:lnTo>
                  <a:lnTo>
                    <a:pt x="2325253" y="678873"/>
                  </a:lnTo>
                  <a:lnTo>
                    <a:pt x="113146" y="678873"/>
                  </a:lnTo>
                  <a:lnTo>
                    <a:pt x="69104" y="669981"/>
                  </a:lnTo>
                  <a:lnTo>
                    <a:pt x="33139" y="645733"/>
                  </a:lnTo>
                  <a:lnTo>
                    <a:pt x="8891" y="609768"/>
                  </a:lnTo>
                  <a:lnTo>
                    <a:pt x="0" y="565726"/>
                  </a:lnTo>
                  <a:lnTo>
                    <a:pt x="0" y="113146"/>
                  </a:lnTo>
                  <a:close/>
                </a:path>
              </a:pathLst>
            </a:custGeom>
            <a:ln w="25400">
              <a:solidFill>
                <a:srgbClr val="2B4A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96259" y="2362708"/>
            <a:ext cx="17983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063011" y="3014516"/>
            <a:ext cx="2463800" cy="704850"/>
            <a:chOff x="3063011" y="3014516"/>
            <a:chExt cx="2463800" cy="704850"/>
          </a:xfrm>
        </p:grpSpPr>
        <p:sp>
          <p:nvSpPr>
            <p:cNvPr id="10" name="object 10"/>
            <p:cNvSpPr/>
            <p:nvPr/>
          </p:nvSpPr>
          <p:spPr>
            <a:xfrm>
              <a:off x="3075711" y="3027216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2325254" y="0"/>
                  </a:moveTo>
                  <a:lnTo>
                    <a:pt x="113146" y="0"/>
                  </a:lnTo>
                  <a:lnTo>
                    <a:pt x="69105" y="8891"/>
                  </a:lnTo>
                  <a:lnTo>
                    <a:pt x="33140" y="33139"/>
                  </a:lnTo>
                  <a:lnTo>
                    <a:pt x="8891" y="69104"/>
                  </a:lnTo>
                  <a:lnTo>
                    <a:pt x="0" y="113146"/>
                  </a:lnTo>
                  <a:lnTo>
                    <a:pt x="0" y="565725"/>
                  </a:lnTo>
                  <a:lnTo>
                    <a:pt x="8891" y="609767"/>
                  </a:lnTo>
                  <a:lnTo>
                    <a:pt x="33140" y="645732"/>
                  </a:lnTo>
                  <a:lnTo>
                    <a:pt x="69105" y="669980"/>
                  </a:lnTo>
                  <a:lnTo>
                    <a:pt x="113146" y="678872"/>
                  </a:lnTo>
                  <a:lnTo>
                    <a:pt x="2325254" y="678872"/>
                  </a:lnTo>
                  <a:lnTo>
                    <a:pt x="2369296" y="669980"/>
                  </a:lnTo>
                  <a:lnTo>
                    <a:pt x="2405260" y="645732"/>
                  </a:lnTo>
                  <a:lnTo>
                    <a:pt x="2429508" y="609767"/>
                  </a:lnTo>
                  <a:lnTo>
                    <a:pt x="2438400" y="565725"/>
                  </a:lnTo>
                  <a:lnTo>
                    <a:pt x="2438400" y="113146"/>
                  </a:lnTo>
                  <a:lnTo>
                    <a:pt x="2429508" y="69104"/>
                  </a:lnTo>
                  <a:lnTo>
                    <a:pt x="2405260" y="33139"/>
                  </a:lnTo>
                  <a:lnTo>
                    <a:pt x="2369296" y="8891"/>
                  </a:lnTo>
                  <a:lnTo>
                    <a:pt x="2325254" y="0"/>
                  </a:lnTo>
                  <a:close/>
                </a:path>
              </a:pathLst>
            </a:custGeom>
            <a:solidFill>
              <a:srgbClr val="406F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5711" y="3027216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0" y="113146"/>
                  </a:moveTo>
                  <a:lnTo>
                    <a:pt x="8891" y="69104"/>
                  </a:lnTo>
                  <a:lnTo>
                    <a:pt x="33139" y="33139"/>
                  </a:lnTo>
                  <a:lnTo>
                    <a:pt x="69104" y="8891"/>
                  </a:lnTo>
                  <a:lnTo>
                    <a:pt x="113146" y="0"/>
                  </a:lnTo>
                  <a:lnTo>
                    <a:pt x="2325253" y="0"/>
                  </a:lnTo>
                  <a:lnTo>
                    <a:pt x="2369295" y="8891"/>
                  </a:lnTo>
                  <a:lnTo>
                    <a:pt x="2405260" y="33139"/>
                  </a:lnTo>
                  <a:lnTo>
                    <a:pt x="2429508" y="69104"/>
                  </a:lnTo>
                  <a:lnTo>
                    <a:pt x="2438400" y="113146"/>
                  </a:lnTo>
                  <a:lnTo>
                    <a:pt x="2438400" y="565726"/>
                  </a:lnTo>
                  <a:lnTo>
                    <a:pt x="2429508" y="609768"/>
                  </a:lnTo>
                  <a:lnTo>
                    <a:pt x="2405260" y="645733"/>
                  </a:lnTo>
                  <a:lnTo>
                    <a:pt x="2369295" y="669981"/>
                  </a:lnTo>
                  <a:lnTo>
                    <a:pt x="2325253" y="678873"/>
                  </a:lnTo>
                  <a:lnTo>
                    <a:pt x="113146" y="678873"/>
                  </a:lnTo>
                  <a:lnTo>
                    <a:pt x="69104" y="669981"/>
                  </a:lnTo>
                  <a:lnTo>
                    <a:pt x="33139" y="645733"/>
                  </a:lnTo>
                  <a:lnTo>
                    <a:pt x="8891" y="609768"/>
                  </a:lnTo>
                  <a:lnTo>
                    <a:pt x="0" y="565726"/>
                  </a:lnTo>
                  <a:lnTo>
                    <a:pt x="0" y="113146"/>
                  </a:lnTo>
                  <a:close/>
                </a:path>
              </a:pathLst>
            </a:custGeom>
            <a:ln w="25400">
              <a:solidFill>
                <a:srgbClr val="2B4A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524942" y="3173476"/>
            <a:ext cx="15411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List</a:t>
            </a: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049156" y="3819803"/>
            <a:ext cx="2477770" cy="1490980"/>
            <a:chOff x="3049156" y="3819803"/>
            <a:chExt cx="2477770" cy="1490980"/>
          </a:xfrm>
        </p:grpSpPr>
        <p:sp>
          <p:nvSpPr>
            <p:cNvPr id="14" name="object 14"/>
            <p:cNvSpPr/>
            <p:nvPr/>
          </p:nvSpPr>
          <p:spPr>
            <a:xfrm>
              <a:off x="3075711" y="3832503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2325254" y="0"/>
                  </a:moveTo>
                  <a:lnTo>
                    <a:pt x="113146" y="0"/>
                  </a:lnTo>
                  <a:lnTo>
                    <a:pt x="69105" y="8891"/>
                  </a:lnTo>
                  <a:lnTo>
                    <a:pt x="33140" y="33140"/>
                  </a:lnTo>
                  <a:lnTo>
                    <a:pt x="8891" y="69105"/>
                  </a:lnTo>
                  <a:lnTo>
                    <a:pt x="0" y="113146"/>
                  </a:lnTo>
                  <a:lnTo>
                    <a:pt x="0" y="565726"/>
                  </a:lnTo>
                  <a:lnTo>
                    <a:pt x="8891" y="609768"/>
                  </a:lnTo>
                  <a:lnTo>
                    <a:pt x="33140" y="645733"/>
                  </a:lnTo>
                  <a:lnTo>
                    <a:pt x="69105" y="669981"/>
                  </a:lnTo>
                  <a:lnTo>
                    <a:pt x="113146" y="678873"/>
                  </a:lnTo>
                  <a:lnTo>
                    <a:pt x="2325254" y="678873"/>
                  </a:lnTo>
                  <a:lnTo>
                    <a:pt x="2369296" y="669981"/>
                  </a:lnTo>
                  <a:lnTo>
                    <a:pt x="2405260" y="645733"/>
                  </a:lnTo>
                  <a:lnTo>
                    <a:pt x="2429508" y="609768"/>
                  </a:lnTo>
                  <a:lnTo>
                    <a:pt x="2438400" y="565726"/>
                  </a:lnTo>
                  <a:lnTo>
                    <a:pt x="2438400" y="113146"/>
                  </a:lnTo>
                  <a:lnTo>
                    <a:pt x="2429508" y="69105"/>
                  </a:lnTo>
                  <a:lnTo>
                    <a:pt x="2405260" y="33140"/>
                  </a:lnTo>
                  <a:lnTo>
                    <a:pt x="2369296" y="8891"/>
                  </a:lnTo>
                  <a:lnTo>
                    <a:pt x="2325254" y="0"/>
                  </a:lnTo>
                  <a:close/>
                </a:path>
              </a:pathLst>
            </a:custGeom>
            <a:solidFill>
              <a:srgbClr val="406F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5711" y="3832503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0" y="113146"/>
                  </a:moveTo>
                  <a:lnTo>
                    <a:pt x="8891" y="69104"/>
                  </a:lnTo>
                  <a:lnTo>
                    <a:pt x="33139" y="33139"/>
                  </a:lnTo>
                  <a:lnTo>
                    <a:pt x="69104" y="8891"/>
                  </a:lnTo>
                  <a:lnTo>
                    <a:pt x="113146" y="0"/>
                  </a:lnTo>
                  <a:lnTo>
                    <a:pt x="2325253" y="0"/>
                  </a:lnTo>
                  <a:lnTo>
                    <a:pt x="2369295" y="8891"/>
                  </a:lnTo>
                  <a:lnTo>
                    <a:pt x="2405260" y="33139"/>
                  </a:lnTo>
                  <a:lnTo>
                    <a:pt x="2429508" y="69104"/>
                  </a:lnTo>
                  <a:lnTo>
                    <a:pt x="2438400" y="113146"/>
                  </a:lnTo>
                  <a:lnTo>
                    <a:pt x="2438400" y="565726"/>
                  </a:lnTo>
                  <a:lnTo>
                    <a:pt x="2429508" y="609768"/>
                  </a:lnTo>
                  <a:lnTo>
                    <a:pt x="2405260" y="645733"/>
                  </a:lnTo>
                  <a:lnTo>
                    <a:pt x="2369295" y="669981"/>
                  </a:lnTo>
                  <a:lnTo>
                    <a:pt x="2325253" y="678873"/>
                  </a:lnTo>
                  <a:lnTo>
                    <a:pt x="113146" y="678873"/>
                  </a:lnTo>
                  <a:lnTo>
                    <a:pt x="69104" y="669981"/>
                  </a:lnTo>
                  <a:lnTo>
                    <a:pt x="33139" y="645733"/>
                  </a:lnTo>
                  <a:lnTo>
                    <a:pt x="8891" y="609768"/>
                  </a:lnTo>
                  <a:lnTo>
                    <a:pt x="0" y="565726"/>
                  </a:lnTo>
                  <a:lnTo>
                    <a:pt x="0" y="113146"/>
                  </a:lnTo>
                  <a:close/>
                </a:path>
              </a:pathLst>
            </a:custGeom>
            <a:ln w="25400">
              <a:solidFill>
                <a:srgbClr val="2B4A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61856" y="4618732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2325253" y="0"/>
                  </a:moveTo>
                  <a:lnTo>
                    <a:pt x="113146" y="0"/>
                  </a:lnTo>
                  <a:lnTo>
                    <a:pt x="69105" y="8891"/>
                  </a:lnTo>
                  <a:lnTo>
                    <a:pt x="33140" y="33140"/>
                  </a:lnTo>
                  <a:lnTo>
                    <a:pt x="8891" y="69105"/>
                  </a:lnTo>
                  <a:lnTo>
                    <a:pt x="0" y="113146"/>
                  </a:lnTo>
                  <a:lnTo>
                    <a:pt x="0" y="565725"/>
                  </a:lnTo>
                  <a:lnTo>
                    <a:pt x="8891" y="609767"/>
                  </a:lnTo>
                  <a:lnTo>
                    <a:pt x="33140" y="645732"/>
                  </a:lnTo>
                  <a:lnTo>
                    <a:pt x="69105" y="669980"/>
                  </a:lnTo>
                  <a:lnTo>
                    <a:pt x="113146" y="678872"/>
                  </a:lnTo>
                  <a:lnTo>
                    <a:pt x="2325253" y="678872"/>
                  </a:lnTo>
                  <a:lnTo>
                    <a:pt x="2369294" y="669980"/>
                  </a:lnTo>
                  <a:lnTo>
                    <a:pt x="2405259" y="645732"/>
                  </a:lnTo>
                  <a:lnTo>
                    <a:pt x="2429508" y="609767"/>
                  </a:lnTo>
                  <a:lnTo>
                    <a:pt x="2438399" y="565725"/>
                  </a:lnTo>
                  <a:lnTo>
                    <a:pt x="2438399" y="113146"/>
                  </a:lnTo>
                  <a:lnTo>
                    <a:pt x="2429508" y="69105"/>
                  </a:lnTo>
                  <a:lnTo>
                    <a:pt x="2405259" y="33140"/>
                  </a:lnTo>
                  <a:lnTo>
                    <a:pt x="2369294" y="8891"/>
                  </a:lnTo>
                  <a:lnTo>
                    <a:pt x="2325253" y="0"/>
                  </a:lnTo>
                  <a:close/>
                </a:path>
              </a:pathLst>
            </a:custGeom>
            <a:solidFill>
              <a:srgbClr val="406F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61856" y="4618732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0" y="113146"/>
                  </a:moveTo>
                  <a:lnTo>
                    <a:pt x="8891" y="69104"/>
                  </a:lnTo>
                  <a:lnTo>
                    <a:pt x="33139" y="33139"/>
                  </a:lnTo>
                  <a:lnTo>
                    <a:pt x="69104" y="8891"/>
                  </a:lnTo>
                  <a:lnTo>
                    <a:pt x="113146" y="0"/>
                  </a:lnTo>
                  <a:lnTo>
                    <a:pt x="2325253" y="0"/>
                  </a:lnTo>
                  <a:lnTo>
                    <a:pt x="2369295" y="8891"/>
                  </a:lnTo>
                  <a:lnTo>
                    <a:pt x="2405260" y="33139"/>
                  </a:lnTo>
                  <a:lnTo>
                    <a:pt x="2429508" y="69104"/>
                  </a:lnTo>
                  <a:lnTo>
                    <a:pt x="2438400" y="113146"/>
                  </a:lnTo>
                  <a:lnTo>
                    <a:pt x="2438400" y="565726"/>
                  </a:lnTo>
                  <a:lnTo>
                    <a:pt x="2429508" y="609768"/>
                  </a:lnTo>
                  <a:lnTo>
                    <a:pt x="2405260" y="645733"/>
                  </a:lnTo>
                  <a:lnTo>
                    <a:pt x="2369295" y="669981"/>
                  </a:lnTo>
                  <a:lnTo>
                    <a:pt x="2325253" y="678873"/>
                  </a:lnTo>
                  <a:lnTo>
                    <a:pt x="113146" y="678873"/>
                  </a:lnTo>
                  <a:lnTo>
                    <a:pt x="69104" y="669981"/>
                  </a:lnTo>
                  <a:lnTo>
                    <a:pt x="33139" y="645733"/>
                  </a:lnTo>
                  <a:lnTo>
                    <a:pt x="8891" y="609768"/>
                  </a:lnTo>
                  <a:lnTo>
                    <a:pt x="0" y="565726"/>
                  </a:lnTo>
                  <a:lnTo>
                    <a:pt x="0" y="113146"/>
                  </a:lnTo>
                  <a:close/>
                </a:path>
              </a:pathLst>
            </a:custGeom>
            <a:ln w="25400">
              <a:solidFill>
                <a:srgbClr val="2B4A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291885" y="3978147"/>
            <a:ext cx="1979295" cy="1147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Delete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Health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Status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48550" y="5425948"/>
            <a:ext cx="2664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User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Management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Microservice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254011" y="2039491"/>
            <a:ext cx="3087370" cy="3717290"/>
            <a:chOff x="7254011" y="2039491"/>
            <a:chExt cx="3087370" cy="3717290"/>
          </a:xfrm>
        </p:grpSpPr>
        <p:sp>
          <p:nvSpPr>
            <p:cNvPr id="21" name="object 21"/>
            <p:cNvSpPr/>
            <p:nvPr/>
          </p:nvSpPr>
          <p:spPr>
            <a:xfrm>
              <a:off x="7266711" y="2052191"/>
              <a:ext cx="3061970" cy="3691890"/>
            </a:xfrm>
            <a:custGeom>
              <a:avLst/>
              <a:gdLst/>
              <a:ahLst/>
              <a:cxnLst/>
              <a:rect l="l" t="t" r="r" b="b"/>
              <a:pathLst>
                <a:path w="3061970" h="3691890">
                  <a:moveTo>
                    <a:pt x="3061854" y="0"/>
                  </a:moveTo>
                  <a:lnTo>
                    <a:pt x="0" y="0"/>
                  </a:lnTo>
                  <a:lnTo>
                    <a:pt x="0" y="3691323"/>
                  </a:lnTo>
                  <a:lnTo>
                    <a:pt x="3061854" y="3691323"/>
                  </a:lnTo>
                  <a:lnTo>
                    <a:pt x="3061854" y="0"/>
                  </a:lnTo>
                  <a:close/>
                </a:path>
              </a:pathLst>
            </a:custGeom>
            <a:solidFill>
              <a:srgbClr val="EBC0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266711" y="2052191"/>
              <a:ext cx="3061970" cy="3691890"/>
            </a:xfrm>
            <a:custGeom>
              <a:avLst/>
              <a:gdLst/>
              <a:ahLst/>
              <a:cxnLst/>
              <a:rect l="l" t="t" r="r" b="b"/>
              <a:pathLst>
                <a:path w="3061970" h="3691890">
                  <a:moveTo>
                    <a:pt x="0" y="0"/>
                  </a:moveTo>
                  <a:lnTo>
                    <a:pt x="3061854" y="0"/>
                  </a:lnTo>
                  <a:lnTo>
                    <a:pt x="3061854" y="3691323"/>
                  </a:lnTo>
                  <a:lnTo>
                    <a:pt x="0" y="369132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6233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578439" y="2270403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2325253" y="0"/>
                  </a:moveTo>
                  <a:lnTo>
                    <a:pt x="113146" y="0"/>
                  </a:lnTo>
                  <a:lnTo>
                    <a:pt x="69104" y="8891"/>
                  </a:lnTo>
                  <a:lnTo>
                    <a:pt x="33139" y="33140"/>
                  </a:lnTo>
                  <a:lnTo>
                    <a:pt x="8891" y="69105"/>
                  </a:lnTo>
                  <a:lnTo>
                    <a:pt x="0" y="113146"/>
                  </a:lnTo>
                  <a:lnTo>
                    <a:pt x="0" y="565726"/>
                  </a:lnTo>
                  <a:lnTo>
                    <a:pt x="8891" y="609768"/>
                  </a:lnTo>
                  <a:lnTo>
                    <a:pt x="33139" y="645733"/>
                  </a:lnTo>
                  <a:lnTo>
                    <a:pt x="69104" y="669981"/>
                  </a:lnTo>
                  <a:lnTo>
                    <a:pt x="113146" y="678873"/>
                  </a:lnTo>
                  <a:lnTo>
                    <a:pt x="2325253" y="678873"/>
                  </a:lnTo>
                  <a:lnTo>
                    <a:pt x="2369294" y="669981"/>
                  </a:lnTo>
                  <a:lnTo>
                    <a:pt x="2405259" y="645733"/>
                  </a:lnTo>
                  <a:lnTo>
                    <a:pt x="2429508" y="609768"/>
                  </a:lnTo>
                  <a:lnTo>
                    <a:pt x="2438400" y="565726"/>
                  </a:lnTo>
                  <a:lnTo>
                    <a:pt x="2438400" y="113146"/>
                  </a:lnTo>
                  <a:lnTo>
                    <a:pt x="2429508" y="69105"/>
                  </a:lnTo>
                  <a:lnTo>
                    <a:pt x="2405259" y="33140"/>
                  </a:lnTo>
                  <a:lnTo>
                    <a:pt x="2369294" y="8891"/>
                  </a:lnTo>
                  <a:lnTo>
                    <a:pt x="2325253" y="0"/>
                  </a:lnTo>
                  <a:close/>
                </a:path>
              </a:pathLst>
            </a:custGeom>
            <a:solidFill>
              <a:srgbClr val="934C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578439" y="2270403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0" y="113146"/>
                  </a:moveTo>
                  <a:lnTo>
                    <a:pt x="8891" y="69104"/>
                  </a:lnTo>
                  <a:lnTo>
                    <a:pt x="33139" y="33139"/>
                  </a:lnTo>
                  <a:lnTo>
                    <a:pt x="69104" y="8891"/>
                  </a:lnTo>
                  <a:lnTo>
                    <a:pt x="113146" y="0"/>
                  </a:lnTo>
                  <a:lnTo>
                    <a:pt x="2325253" y="0"/>
                  </a:lnTo>
                  <a:lnTo>
                    <a:pt x="2369295" y="8891"/>
                  </a:lnTo>
                  <a:lnTo>
                    <a:pt x="2405260" y="33139"/>
                  </a:lnTo>
                  <a:lnTo>
                    <a:pt x="2429508" y="69104"/>
                  </a:lnTo>
                  <a:lnTo>
                    <a:pt x="2438400" y="113146"/>
                  </a:lnTo>
                  <a:lnTo>
                    <a:pt x="2438400" y="565726"/>
                  </a:lnTo>
                  <a:lnTo>
                    <a:pt x="2429508" y="609768"/>
                  </a:lnTo>
                  <a:lnTo>
                    <a:pt x="2405260" y="645733"/>
                  </a:lnTo>
                  <a:lnTo>
                    <a:pt x="2369295" y="669981"/>
                  </a:lnTo>
                  <a:lnTo>
                    <a:pt x="2325253" y="678873"/>
                  </a:lnTo>
                  <a:lnTo>
                    <a:pt x="113146" y="678873"/>
                  </a:lnTo>
                  <a:lnTo>
                    <a:pt x="69104" y="669981"/>
                  </a:lnTo>
                  <a:lnTo>
                    <a:pt x="33139" y="645733"/>
                  </a:lnTo>
                  <a:lnTo>
                    <a:pt x="8891" y="609768"/>
                  </a:lnTo>
                  <a:lnTo>
                    <a:pt x="0" y="565726"/>
                  </a:lnTo>
                  <a:lnTo>
                    <a:pt x="0" y="113146"/>
                  </a:lnTo>
                  <a:close/>
                </a:path>
              </a:pathLst>
            </a:custGeom>
            <a:ln w="25400">
              <a:solidFill>
                <a:srgbClr val="6233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807133" y="2249932"/>
            <a:ext cx="1981835" cy="69024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802005" marR="5080" indent="-789940">
              <a:lnSpc>
                <a:spcPts val="2590"/>
              </a:lnSpc>
              <a:spcBef>
                <a:spcPts val="225"/>
              </a:spcBef>
            </a:pP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Send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Notification </a:t>
            </a:r>
            <a:r>
              <a:rPr sz="2200" spc="-4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565738" y="3115892"/>
            <a:ext cx="2463800" cy="704850"/>
            <a:chOff x="7565738" y="3115892"/>
            <a:chExt cx="2463800" cy="704850"/>
          </a:xfrm>
        </p:grpSpPr>
        <p:sp>
          <p:nvSpPr>
            <p:cNvPr id="27" name="object 27"/>
            <p:cNvSpPr/>
            <p:nvPr/>
          </p:nvSpPr>
          <p:spPr>
            <a:xfrm>
              <a:off x="7578438" y="3128592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2325253" y="0"/>
                  </a:moveTo>
                  <a:lnTo>
                    <a:pt x="113146" y="0"/>
                  </a:lnTo>
                  <a:lnTo>
                    <a:pt x="69104" y="8891"/>
                  </a:lnTo>
                  <a:lnTo>
                    <a:pt x="33139" y="33140"/>
                  </a:lnTo>
                  <a:lnTo>
                    <a:pt x="8891" y="69105"/>
                  </a:lnTo>
                  <a:lnTo>
                    <a:pt x="0" y="113146"/>
                  </a:lnTo>
                  <a:lnTo>
                    <a:pt x="0" y="565726"/>
                  </a:lnTo>
                  <a:lnTo>
                    <a:pt x="8891" y="609768"/>
                  </a:lnTo>
                  <a:lnTo>
                    <a:pt x="33139" y="645733"/>
                  </a:lnTo>
                  <a:lnTo>
                    <a:pt x="69104" y="669981"/>
                  </a:lnTo>
                  <a:lnTo>
                    <a:pt x="113146" y="678873"/>
                  </a:lnTo>
                  <a:lnTo>
                    <a:pt x="2325253" y="678873"/>
                  </a:lnTo>
                  <a:lnTo>
                    <a:pt x="2369294" y="669981"/>
                  </a:lnTo>
                  <a:lnTo>
                    <a:pt x="2405259" y="645733"/>
                  </a:lnTo>
                  <a:lnTo>
                    <a:pt x="2429508" y="609768"/>
                  </a:lnTo>
                  <a:lnTo>
                    <a:pt x="2438400" y="565726"/>
                  </a:lnTo>
                  <a:lnTo>
                    <a:pt x="2438400" y="113146"/>
                  </a:lnTo>
                  <a:lnTo>
                    <a:pt x="2429508" y="69105"/>
                  </a:lnTo>
                  <a:lnTo>
                    <a:pt x="2405259" y="33140"/>
                  </a:lnTo>
                  <a:lnTo>
                    <a:pt x="2369294" y="8891"/>
                  </a:lnTo>
                  <a:lnTo>
                    <a:pt x="2325253" y="0"/>
                  </a:lnTo>
                  <a:close/>
                </a:path>
              </a:pathLst>
            </a:custGeom>
            <a:solidFill>
              <a:srgbClr val="934C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78438" y="3128592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0" y="113146"/>
                  </a:moveTo>
                  <a:lnTo>
                    <a:pt x="8891" y="69104"/>
                  </a:lnTo>
                  <a:lnTo>
                    <a:pt x="33139" y="33139"/>
                  </a:lnTo>
                  <a:lnTo>
                    <a:pt x="69104" y="8891"/>
                  </a:lnTo>
                  <a:lnTo>
                    <a:pt x="113146" y="0"/>
                  </a:lnTo>
                  <a:lnTo>
                    <a:pt x="2325253" y="0"/>
                  </a:lnTo>
                  <a:lnTo>
                    <a:pt x="2369295" y="8891"/>
                  </a:lnTo>
                  <a:lnTo>
                    <a:pt x="2405260" y="33139"/>
                  </a:lnTo>
                  <a:lnTo>
                    <a:pt x="2429508" y="69104"/>
                  </a:lnTo>
                  <a:lnTo>
                    <a:pt x="2438400" y="113146"/>
                  </a:lnTo>
                  <a:lnTo>
                    <a:pt x="2438400" y="565726"/>
                  </a:lnTo>
                  <a:lnTo>
                    <a:pt x="2429508" y="609768"/>
                  </a:lnTo>
                  <a:lnTo>
                    <a:pt x="2405260" y="645733"/>
                  </a:lnTo>
                  <a:lnTo>
                    <a:pt x="2369295" y="669981"/>
                  </a:lnTo>
                  <a:lnTo>
                    <a:pt x="2325253" y="678873"/>
                  </a:lnTo>
                  <a:lnTo>
                    <a:pt x="113146" y="678873"/>
                  </a:lnTo>
                  <a:lnTo>
                    <a:pt x="69104" y="669981"/>
                  </a:lnTo>
                  <a:lnTo>
                    <a:pt x="33139" y="645733"/>
                  </a:lnTo>
                  <a:lnTo>
                    <a:pt x="8891" y="609768"/>
                  </a:lnTo>
                  <a:lnTo>
                    <a:pt x="0" y="565726"/>
                  </a:lnTo>
                  <a:lnTo>
                    <a:pt x="0" y="113146"/>
                  </a:lnTo>
                  <a:close/>
                </a:path>
              </a:pathLst>
            </a:custGeom>
            <a:ln w="25400">
              <a:solidFill>
                <a:srgbClr val="6233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808466" y="3274059"/>
            <a:ext cx="19792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Health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Status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735809" y="5425948"/>
            <a:ext cx="21012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Notification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Microservice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55841" y="1903081"/>
            <a:ext cx="11708765" cy="3884295"/>
            <a:chOff x="355841" y="1903081"/>
            <a:chExt cx="11708765" cy="3884295"/>
          </a:xfrm>
        </p:grpSpPr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589" y="4916114"/>
              <a:ext cx="871188" cy="87118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68541" y="1915781"/>
              <a:ext cx="1923414" cy="1289685"/>
            </a:xfrm>
            <a:custGeom>
              <a:avLst/>
              <a:gdLst/>
              <a:ahLst/>
              <a:cxnLst/>
              <a:rect l="l" t="t" r="r" b="b"/>
              <a:pathLst>
                <a:path w="1923414" h="1289685">
                  <a:moveTo>
                    <a:pt x="961544" y="0"/>
                  </a:moveTo>
                  <a:lnTo>
                    <a:pt x="905046" y="1094"/>
                  </a:lnTo>
                  <a:lnTo>
                    <a:pt x="849407" y="4337"/>
                  </a:lnTo>
                  <a:lnTo>
                    <a:pt x="794719" y="9667"/>
                  </a:lnTo>
                  <a:lnTo>
                    <a:pt x="741071" y="17025"/>
                  </a:lnTo>
                  <a:lnTo>
                    <a:pt x="688552" y="26350"/>
                  </a:lnTo>
                  <a:lnTo>
                    <a:pt x="637255" y="37582"/>
                  </a:lnTo>
                  <a:lnTo>
                    <a:pt x="587267" y="50660"/>
                  </a:lnTo>
                  <a:lnTo>
                    <a:pt x="538681" y="65523"/>
                  </a:lnTo>
                  <a:lnTo>
                    <a:pt x="491586" y="82112"/>
                  </a:lnTo>
                  <a:lnTo>
                    <a:pt x="446071" y="100365"/>
                  </a:lnTo>
                  <a:lnTo>
                    <a:pt x="402228" y="120222"/>
                  </a:lnTo>
                  <a:lnTo>
                    <a:pt x="360147" y="141623"/>
                  </a:lnTo>
                  <a:lnTo>
                    <a:pt x="319917" y="164508"/>
                  </a:lnTo>
                  <a:lnTo>
                    <a:pt x="281629" y="188815"/>
                  </a:lnTo>
                  <a:lnTo>
                    <a:pt x="245374" y="214485"/>
                  </a:lnTo>
                  <a:lnTo>
                    <a:pt x="211240" y="241457"/>
                  </a:lnTo>
                  <a:lnTo>
                    <a:pt x="179319" y="269670"/>
                  </a:lnTo>
                  <a:lnTo>
                    <a:pt x="149700" y="299064"/>
                  </a:lnTo>
                  <a:lnTo>
                    <a:pt x="122475" y="329578"/>
                  </a:lnTo>
                  <a:lnTo>
                    <a:pt x="97732" y="361153"/>
                  </a:lnTo>
                  <a:lnTo>
                    <a:pt x="75562" y="393727"/>
                  </a:lnTo>
                  <a:lnTo>
                    <a:pt x="56056" y="427241"/>
                  </a:lnTo>
                  <a:lnTo>
                    <a:pt x="39304" y="461633"/>
                  </a:lnTo>
                  <a:lnTo>
                    <a:pt x="14420" y="532812"/>
                  </a:lnTo>
                  <a:lnTo>
                    <a:pt x="1632" y="606779"/>
                  </a:lnTo>
                  <a:lnTo>
                    <a:pt x="0" y="644658"/>
                  </a:lnTo>
                  <a:lnTo>
                    <a:pt x="1632" y="682536"/>
                  </a:lnTo>
                  <a:lnTo>
                    <a:pt x="14420" y="756504"/>
                  </a:lnTo>
                  <a:lnTo>
                    <a:pt x="39304" y="827683"/>
                  </a:lnTo>
                  <a:lnTo>
                    <a:pt x="56056" y="862075"/>
                  </a:lnTo>
                  <a:lnTo>
                    <a:pt x="75562" y="895588"/>
                  </a:lnTo>
                  <a:lnTo>
                    <a:pt x="97732" y="928163"/>
                  </a:lnTo>
                  <a:lnTo>
                    <a:pt x="122475" y="959737"/>
                  </a:lnTo>
                  <a:lnTo>
                    <a:pt x="149700" y="990252"/>
                  </a:lnTo>
                  <a:lnTo>
                    <a:pt x="179319" y="1019646"/>
                  </a:lnTo>
                  <a:lnTo>
                    <a:pt x="211240" y="1047859"/>
                  </a:lnTo>
                  <a:lnTo>
                    <a:pt x="245374" y="1074831"/>
                  </a:lnTo>
                  <a:lnTo>
                    <a:pt x="281629" y="1100500"/>
                  </a:lnTo>
                  <a:lnTo>
                    <a:pt x="319917" y="1124808"/>
                  </a:lnTo>
                  <a:lnTo>
                    <a:pt x="360147" y="1147692"/>
                  </a:lnTo>
                  <a:lnTo>
                    <a:pt x="402228" y="1169093"/>
                  </a:lnTo>
                  <a:lnTo>
                    <a:pt x="446071" y="1188951"/>
                  </a:lnTo>
                  <a:lnTo>
                    <a:pt x="491586" y="1207204"/>
                  </a:lnTo>
                  <a:lnTo>
                    <a:pt x="538681" y="1223792"/>
                  </a:lnTo>
                  <a:lnTo>
                    <a:pt x="587267" y="1238656"/>
                  </a:lnTo>
                  <a:lnTo>
                    <a:pt x="637255" y="1251734"/>
                  </a:lnTo>
                  <a:lnTo>
                    <a:pt x="688552" y="1262965"/>
                  </a:lnTo>
                  <a:lnTo>
                    <a:pt x="741071" y="1272290"/>
                  </a:lnTo>
                  <a:lnTo>
                    <a:pt x="794719" y="1279648"/>
                  </a:lnTo>
                  <a:lnTo>
                    <a:pt x="849407" y="1284979"/>
                  </a:lnTo>
                  <a:lnTo>
                    <a:pt x="905046" y="1288222"/>
                  </a:lnTo>
                  <a:lnTo>
                    <a:pt x="961544" y="1289316"/>
                  </a:lnTo>
                  <a:lnTo>
                    <a:pt x="1018042" y="1288222"/>
                  </a:lnTo>
                  <a:lnTo>
                    <a:pt x="1073680" y="1284979"/>
                  </a:lnTo>
                  <a:lnTo>
                    <a:pt x="1128369" y="1279648"/>
                  </a:lnTo>
                  <a:lnTo>
                    <a:pt x="1182017" y="1272290"/>
                  </a:lnTo>
                  <a:lnTo>
                    <a:pt x="1234535" y="1262965"/>
                  </a:lnTo>
                  <a:lnTo>
                    <a:pt x="1285833" y="1251734"/>
                  </a:lnTo>
                  <a:lnTo>
                    <a:pt x="1335821" y="1238656"/>
                  </a:lnTo>
                  <a:lnTo>
                    <a:pt x="1384407" y="1223792"/>
                  </a:lnTo>
                  <a:lnTo>
                    <a:pt x="1431502" y="1207204"/>
                  </a:lnTo>
                  <a:lnTo>
                    <a:pt x="1477017" y="1188951"/>
                  </a:lnTo>
                  <a:lnTo>
                    <a:pt x="1520860" y="1169093"/>
                  </a:lnTo>
                  <a:lnTo>
                    <a:pt x="1562941" y="1147692"/>
                  </a:lnTo>
                  <a:lnTo>
                    <a:pt x="1603171" y="1124808"/>
                  </a:lnTo>
                  <a:lnTo>
                    <a:pt x="1641459" y="1100500"/>
                  </a:lnTo>
                  <a:lnTo>
                    <a:pt x="1677715" y="1074831"/>
                  </a:lnTo>
                  <a:lnTo>
                    <a:pt x="1711848" y="1047859"/>
                  </a:lnTo>
                  <a:lnTo>
                    <a:pt x="1743769" y="1019646"/>
                  </a:lnTo>
                  <a:lnTo>
                    <a:pt x="1773388" y="990252"/>
                  </a:lnTo>
                  <a:lnTo>
                    <a:pt x="1800613" y="959737"/>
                  </a:lnTo>
                  <a:lnTo>
                    <a:pt x="1825356" y="928163"/>
                  </a:lnTo>
                  <a:lnTo>
                    <a:pt x="1847526" y="895588"/>
                  </a:lnTo>
                  <a:lnTo>
                    <a:pt x="1867032" y="862075"/>
                  </a:lnTo>
                  <a:lnTo>
                    <a:pt x="1883785" y="827683"/>
                  </a:lnTo>
                  <a:lnTo>
                    <a:pt x="1908669" y="756504"/>
                  </a:lnTo>
                  <a:lnTo>
                    <a:pt x="1921456" y="682536"/>
                  </a:lnTo>
                  <a:lnTo>
                    <a:pt x="1923089" y="644658"/>
                  </a:lnTo>
                  <a:lnTo>
                    <a:pt x="1921456" y="606779"/>
                  </a:lnTo>
                  <a:lnTo>
                    <a:pt x="1908669" y="532812"/>
                  </a:lnTo>
                  <a:lnTo>
                    <a:pt x="1883785" y="461633"/>
                  </a:lnTo>
                  <a:lnTo>
                    <a:pt x="1867032" y="427241"/>
                  </a:lnTo>
                  <a:lnTo>
                    <a:pt x="1847526" y="393727"/>
                  </a:lnTo>
                  <a:lnTo>
                    <a:pt x="1825356" y="361153"/>
                  </a:lnTo>
                  <a:lnTo>
                    <a:pt x="1800613" y="329578"/>
                  </a:lnTo>
                  <a:lnTo>
                    <a:pt x="1773388" y="299064"/>
                  </a:lnTo>
                  <a:lnTo>
                    <a:pt x="1743769" y="269670"/>
                  </a:lnTo>
                  <a:lnTo>
                    <a:pt x="1711848" y="241457"/>
                  </a:lnTo>
                  <a:lnTo>
                    <a:pt x="1677715" y="214485"/>
                  </a:lnTo>
                  <a:lnTo>
                    <a:pt x="1641459" y="188815"/>
                  </a:lnTo>
                  <a:lnTo>
                    <a:pt x="1603171" y="164508"/>
                  </a:lnTo>
                  <a:lnTo>
                    <a:pt x="1562941" y="141623"/>
                  </a:lnTo>
                  <a:lnTo>
                    <a:pt x="1520860" y="120222"/>
                  </a:lnTo>
                  <a:lnTo>
                    <a:pt x="1477017" y="100365"/>
                  </a:lnTo>
                  <a:lnTo>
                    <a:pt x="1431502" y="82112"/>
                  </a:lnTo>
                  <a:lnTo>
                    <a:pt x="1384407" y="65523"/>
                  </a:lnTo>
                  <a:lnTo>
                    <a:pt x="1335821" y="50660"/>
                  </a:lnTo>
                  <a:lnTo>
                    <a:pt x="1285833" y="37582"/>
                  </a:lnTo>
                  <a:lnTo>
                    <a:pt x="1234535" y="26350"/>
                  </a:lnTo>
                  <a:lnTo>
                    <a:pt x="1182017" y="17025"/>
                  </a:lnTo>
                  <a:lnTo>
                    <a:pt x="1128369" y="9667"/>
                  </a:lnTo>
                  <a:lnTo>
                    <a:pt x="1073680" y="4337"/>
                  </a:lnTo>
                  <a:lnTo>
                    <a:pt x="1018042" y="1094"/>
                  </a:lnTo>
                  <a:lnTo>
                    <a:pt x="961544" y="0"/>
                  </a:lnTo>
                  <a:close/>
                </a:path>
              </a:pathLst>
            </a:custGeom>
            <a:solidFill>
              <a:srgbClr val="5354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68541" y="1915781"/>
              <a:ext cx="1923414" cy="1289685"/>
            </a:xfrm>
            <a:custGeom>
              <a:avLst/>
              <a:gdLst/>
              <a:ahLst/>
              <a:cxnLst/>
              <a:rect l="l" t="t" r="r" b="b"/>
              <a:pathLst>
                <a:path w="1923414" h="1289685">
                  <a:moveTo>
                    <a:pt x="0" y="644658"/>
                  </a:moveTo>
                  <a:lnTo>
                    <a:pt x="6469" y="569477"/>
                  </a:lnTo>
                  <a:lnTo>
                    <a:pt x="25395" y="496844"/>
                  </a:lnTo>
                  <a:lnTo>
                    <a:pt x="56056" y="427241"/>
                  </a:lnTo>
                  <a:lnTo>
                    <a:pt x="75562" y="393728"/>
                  </a:lnTo>
                  <a:lnTo>
                    <a:pt x="97732" y="361154"/>
                  </a:lnTo>
                  <a:lnTo>
                    <a:pt x="122475" y="329579"/>
                  </a:lnTo>
                  <a:lnTo>
                    <a:pt x="149700" y="299064"/>
                  </a:lnTo>
                  <a:lnTo>
                    <a:pt x="179319" y="269670"/>
                  </a:lnTo>
                  <a:lnTo>
                    <a:pt x="211240" y="241457"/>
                  </a:lnTo>
                  <a:lnTo>
                    <a:pt x="245374" y="214485"/>
                  </a:lnTo>
                  <a:lnTo>
                    <a:pt x="281629" y="188816"/>
                  </a:lnTo>
                  <a:lnTo>
                    <a:pt x="319917" y="164508"/>
                  </a:lnTo>
                  <a:lnTo>
                    <a:pt x="360147" y="141624"/>
                  </a:lnTo>
                  <a:lnTo>
                    <a:pt x="402228" y="120223"/>
                  </a:lnTo>
                  <a:lnTo>
                    <a:pt x="446071" y="100365"/>
                  </a:lnTo>
                  <a:lnTo>
                    <a:pt x="491586" y="82112"/>
                  </a:lnTo>
                  <a:lnTo>
                    <a:pt x="538681" y="65523"/>
                  </a:lnTo>
                  <a:lnTo>
                    <a:pt x="587267" y="50660"/>
                  </a:lnTo>
                  <a:lnTo>
                    <a:pt x="637255" y="37582"/>
                  </a:lnTo>
                  <a:lnTo>
                    <a:pt x="688552" y="26351"/>
                  </a:lnTo>
                  <a:lnTo>
                    <a:pt x="741071" y="17025"/>
                  </a:lnTo>
                  <a:lnTo>
                    <a:pt x="794719" y="9667"/>
                  </a:lnTo>
                  <a:lnTo>
                    <a:pt x="849408" y="4337"/>
                  </a:lnTo>
                  <a:lnTo>
                    <a:pt x="905046" y="1094"/>
                  </a:lnTo>
                  <a:lnTo>
                    <a:pt x="961544" y="0"/>
                  </a:lnTo>
                  <a:lnTo>
                    <a:pt x="1018042" y="1094"/>
                  </a:lnTo>
                  <a:lnTo>
                    <a:pt x="1073680" y="4337"/>
                  </a:lnTo>
                  <a:lnTo>
                    <a:pt x="1128369" y="9667"/>
                  </a:lnTo>
                  <a:lnTo>
                    <a:pt x="1182017" y="17025"/>
                  </a:lnTo>
                  <a:lnTo>
                    <a:pt x="1234536" y="26351"/>
                  </a:lnTo>
                  <a:lnTo>
                    <a:pt x="1285833" y="37582"/>
                  </a:lnTo>
                  <a:lnTo>
                    <a:pt x="1335821" y="50660"/>
                  </a:lnTo>
                  <a:lnTo>
                    <a:pt x="1384407" y="65523"/>
                  </a:lnTo>
                  <a:lnTo>
                    <a:pt x="1431502" y="82112"/>
                  </a:lnTo>
                  <a:lnTo>
                    <a:pt x="1477017" y="100365"/>
                  </a:lnTo>
                  <a:lnTo>
                    <a:pt x="1520860" y="120223"/>
                  </a:lnTo>
                  <a:lnTo>
                    <a:pt x="1562941" y="141624"/>
                  </a:lnTo>
                  <a:lnTo>
                    <a:pt x="1603171" y="164508"/>
                  </a:lnTo>
                  <a:lnTo>
                    <a:pt x="1641459" y="188816"/>
                  </a:lnTo>
                  <a:lnTo>
                    <a:pt x="1677715" y="214485"/>
                  </a:lnTo>
                  <a:lnTo>
                    <a:pt x="1711848" y="241457"/>
                  </a:lnTo>
                  <a:lnTo>
                    <a:pt x="1743769" y="269670"/>
                  </a:lnTo>
                  <a:lnTo>
                    <a:pt x="1773388" y="299064"/>
                  </a:lnTo>
                  <a:lnTo>
                    <a:pt x="1800613" y="329579"/>
                  </a:lnTo>
                  <a:lnTo>
                    <a:pt x="1825356" y="361154"/>
                  </a:lnTo>
                  <a:lnTo>
                    <a:pt x="1847526" y="393728"/>
                  </a:lnTo>
                  <a:lnTo>
                    <a:pt x="1867032" y="427241"/>
                  </a:lnTo>
                  <a:lnTo>
                    <a:pt x="1883784" y="461633"/>
                  </a:lnTo>
                  <a:lnTo>
                    <a:pt x="1908669" y="532812"/>
                  </a:lnTo>
                  <a:lnTo>
                    <a:pt x="1921456" y="606779"/>
                  </a:lnTo>
                  <a:lnTo>
                    <a:pt x="1923089" y="644658"/>
                  </a:lnTo>
                  <a:lnTo>
                    <a:pt x="1921456" y="682537"/>
                  </a:lnTo>
                  <a:lnTo>
                    <a:pt x="1908669" y="756504"/>
                  </a:lnTo>
                  <a:lnTo>
                    <a:pt x="1883784" y="827683"/>
                  </a:lnTo>
                  <a:lnTo>
                    <a:pt x="1867032" y="862075"/>
                  </a:lnTo>
                  <a:lnTo>
                    <a:pt x="1847526" y="895588"/>
                  </a:lnTo>
                  <a:lnTo>
                    <a:pt x="1825356" y="928163"/>
                  </a:lnTo>
                  <a:lnTo>
                    <a:pt x="1800613" y="959737"/>
                  </a:lnTo>
                  <a:lnTo>
                    <a:pt x="1773388" y="990252"/>
                  </a:lnTo>
                  <a:lnTo>
                    <a:pt x="1743769" y="1019646"/>
                  </a:lnTo>
                  <a:lnTo>
                    <a:pt x="1711848" y="1047859"/>
                  </a:lnTo>
                  <a:lnTo>
                    <a:pt x="1677715" y="1074831"/>
                  </a:lnTo>
                  <a:lnTo>
                    <a:pt x="1641459" y="1100501"/>
                  </a:lnTo>
                  <a:lnTo>
                    <a:pt x="1603171" y="1124808"/>
                  </a:lnTo>
                  <a:lnTo>
                    <a:pt x="1562941" y="1147692"/>
                  </a:lnTo>
                  <a:lnTo>
                    <a:pt x="1520860" y="1169094"/>
                  </a:lnTo>
                  <a:lnTo>
                    <a:pt x="1477017" y="1188951"/>
                  </a:lnTo>
                  <a:lnTo>
                    <a:pt x="1431502" y="1207204"/>
                  </a:lnTo>
                  <a:lnTo>
                    <a:pt x="1384407" y="1223793"/>
                  </a:lnTo>
                  <a:lnTo>
                    <a:pt x="1335821" y="1238656"/>
                  </a:lnTo>
                  <a:lnTo>
                    <a:pt x="1285833" y="1251734"/>
                  </a:lnTo>
                  <a:lnTo>
                    <a:pt x="1234536" y="1262966"/>
                  </a:lnTo>
                  <a:lnTo>
                    <a:pt x="1182017" y="1272291"/>
                  </a:lnTo>
                  <a:lnTo>
                    <a:pt x="1128369" y="1279649"/>
                  </a:lnTo>
                  <a:lnTo>
                    <a:pt x="1073680" y="1284979"/>
                  </a:lnTo>
                  <a:lnTo>
                    <a:pt x="1018042" y="1288222"/>
                  </a:lnTo>
                  <a:lnTo>
                    <a:pt x="961544" y="1289317"/>
                  </a:lnTo>
                  <a:lnTo>
                    <a:pt x="905046" y="1288222"/>
                  </a:lnTo>
                  <a:lnTo>
                    <a:pt x="849408" y="1284979"/>
                  </a:lnTo>
                  <a:lnTo>
                    <a:pt x="794719" y="1279649"/>
                  </a:lnTo>
                  <a:lnTo>
                    <a:pt x="741071" y="1272291"/>
                  </a:lnTo>
                  <a:lnTo>
                    <a:pt x="688552" y="1262966"/>
                  </a:lnTo>
                  <a:lnTo>
                    <a:pt x="637255" y="1251734"/>
                  </a:lnTo>
                  <a:lnTo>
                    <a:pt x="587267" y="1238656"/>
                  </a:lnTo>
                  <a:lnTo>
                    <a:pt x="538681" y="1223793"/>
                  </a:lnTo>
                  <a:lnTo>
                    <a:pt x="491586" y="1207204"/>
                  </a:lnTo>
                  <a:lnTo>
                    <a:pt x="446071" y="1188951"/>
                  </a:lnTo>
                  <a:lnTo>
                    <a:pt x="402228" y="1169094"/>
                  </a:lnTo>
                  <a:lnTo>
                    <a:pt x="360147" y="1147692"/>
                  </a:lnTo>
                  <a:lnTo>
                    <a:pt x="319917" y="1124808"/>
                  </a:lnTo>
                  <a:lnTo>
                    <a:pt x="281629" y="1100501"/>
                  </a:lnTo>
                  <a:lnTo>
                    <a:pt x="245374" y="1074831"/>
                  </a:lnTo>
                  <a:lnTo>
                    <a:pt x="211240" y="1047859"/>
                  </a:lnTo>
                  <a:lnTo>
                    <a:pt x="179319" y="1019646"/>
                  </a:lnTo>
                  <a:lnTo>
                    <a:pt x="149700" y="990252"/>
                  </a:lnTo>
                  <a:lnTo>
                    <a:pt x="122475" y="959737"/>
                  </a:lnTo>
                  <a:lnTo>
                    <a:pt x="97732" y="928163"/>
                  </a:lnTo>
                  <a:lnTo>
                    <a:pt x="75562" y="895588"/>
                  </a:lnTo>
                  <a:lnTo>
                    <a:pt x="56056" y="862075"/>
                  </a:lnTo>
                  <a:lnTo>
                    <a:pt x="39304" y="827683"/>
                  </a:lnTo>
                  <a:lnTo>
                    <a:pt x="14420" y="756504"/>
                  </a:lnTo>
                  <a:lnTo>
                    <a:pt x="1632" y="682537"/>
                  </a:lnTo>
                  <a:lnTo>
                    <a:pt x="0" y="644658"/>
                  </a:lnTo>
                  <a:close/>
                </a:path>
              </a:pathLst>
            </a:custGeom>
            <a:ln w="25400">
              <a:solidFill>
                <a:srgbClr val="3B3B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56264" y="2225040"/>
              <a:ext cx="807720" cy="807720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12839153" y="3106420"/>
            <a:ext cx="10439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alibri"/>
                <a:cs typeface="Calibri"/>
              </a:rPr>
              <a:t>End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User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328577" y="3082035"/>
            <a:ext cx="6470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m</a:t>
            </a:r>
            <a:r>
              <a:rPr sz="2200" spc="-5" dirty="0">
                <a:latin typeface="Calibri"/>
                <a:cs typeface="Calibri"/>
              </a:rPr>
              <a:t>ai</a:t>
            </a:r>
            <a:r>
              <a:rPr sz="2200" dirty="0">
                <a:latin typeface="Calibri"/>
                <a:cs typeface="Calibri"/>
              </a:rPr>
              <a:t>l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22467" y="2201164"/>
            <a:ext cx="1016000" cy="69024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80975" marR="5080" indent="-168910">
              <a:lnSpc>
                <a:spcPts val="2590"/>
              </a:lnSpc>
              <a:spcBef>
                <a:spcPts val="225"/>
              </a:spcBef>
            </a:pP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tm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n 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Client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39" name="object 3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79540" y="2324500"/>
            <a:ext cx="804500" cy="636895"/>
          </a:xfrm>
          <a:prstGeom prst="rect">
            <a:avLst/>
          </a:prstGeom>
        </p:spPr>
      </p:pic>
      <p:grpSp>
        <p:nvGrpSpPr>
          <p:cNvPr id="40" name="object 40"/>
          <p:cNvGrpSpPr/>
          <p:nvPr/>
        </p:nvGrpSpPr>
        <p:grpSpPr>
          <a:xfrm>
            <a:off x="1273425" y="2518478"/>
            <a:ext cx="11471910" cy="4657725"/>
            <a:chOff x="1273425" y="2518478"/>
            <a:chExt cx="11471910" cy="4657725"/>
          </a:xfrm>
        </p:grpSpPr>
        <p:sp>
          <p:nvSpPr>
            <p:cNvPr id="41" name="object 41"/>
            <p:cNvSpPr/>
            <p:nvPr/>
          </p:nvSpPr>
          <p:spPr>
            <a:xfrm>
              <a:off x="1273416" y="2518485"/>
              <a:ext cx="11471910" cy="2398395"/>
            </a:xfrm>
            <a:custGeom>
              <a:avLst/>
              <a:gdLst/>
              <a:ahLst/>
              <a:cxnLst/>
              <a:rect l="l" t="t" r="r" b="b"/>
              <a:pathLst>
                <a:path w="11471910" h="2398395">
                  <a:moveTo>
                    <a:pt x="92443" y="763943"/>
                  </a:moveTo>
                  <a:lnTo>
                    <a:pt x="85966" y="749947"/>
                  </a:lnTo>
                  <a:lnTo>
                    <a:pt x="56667" y="686612"/>
                  </a:lnTo>
                  <a:lnTo>
                    <a:pt x="16268" y="761631"/>
                  </a:lnTo>
                  <a:lnTo>
                    <a:pt x="49593" y="762635"/>
                  </a:lnTo>
                  <a:lnTo>
                    <a:pt x="0" y="2397493"/>
                  </a:lnTo>
                  <a:lnTo>
                    <a:pt x="9525" y="2397785"/>
                  </a:lnTo>
                  <a:lnTo>
                    <a:pt x="59118" y="762927"/>
                  </a:lnTo>
                  <a:lnTo>
                    <a:pt x="92443" y="763943"/>
                  </a:lnTo>
                  <a:close/>
                </a:path>
                <a:path w="11471910" h="2398395">
                  <a:moveTo>
                    <a:pt x="1802295" y="37680"/>
                  </a:moveTo>
                  <a:lnTo>
                    <a:pt x="1793341" y="33261"/>
                  </a:lnTo>
                  <a:lnTo>
                    <a:pt x="1725879" y="0"/>
                  </a:lnTo>
                  <a:lnTo>
                    <a:pt x="1726069" y="33337"/>
                  </a:lnTo>
                  <a:lnTo>
                    <a:pt x="1018184" y="37198"/>
                  </a:lnTo>
                  <a:lnTo>
                    <a:pt x="1018235" y="46723"/>
                  </a:lnTo>
                  <a:lnTo>
                    <a:pt x="1726120" y="42862"/>
                  </a:lnTo>
                  <a:lnTo>
                    <a:pt x="1726298" y="76200"/>
                  </a:lnTo>
                  <a:lnTo>
                    <a:pt x="1802295" y="37680"/>
                  </a:lnTo>
                  <a:close/>
                </a:path>
                <a:path w="11471910" h="2398395">
                  <a:moveTo>
                    <a:pt x="6297384" y="95008"/>
                  </a:moveTo>
                  <a:lnTo>
                    <a:pt x="6241440" y="95008"/>
                  </a:lnTo>
                  <a:lnTo>
                    <a:pt x="6228740" y="95008"/>
                  </a:lnTo>
                  <a:lnTo>
                    <a:pt x="6228169" y="128117"/>
                  </a:lnTo>
                  <a:lnTo>
                    <a:pt x="6297384" y="95008"/>
                  </a:lnTo>
                  <a:close/>
                </a:path>
                <a:path w="11471910" h="2398395">
                  <a:moveTo>
                    <a:pt x="6305016" y="91363"/>
                  </a:moveTo>
                  <a:lnTo>
                    <a:pt x="6229489" y="51930"/>
                  </a:lnTo>
                  <a:lnTo>
                    <a:pt x="6228905" y="85267"/>
                  </a:lnTo>
                  <a:lnTo>
                    <a:pt x="4077030" y="47701"/>
                  </a:lnTo>
                  <a:lnTo>
                    <a:pt x="4076865" y="57226"/>
                  </a:lnTo>
                  <a:lnTo>
                    <a:pt x="6228740" y="94792"/>
                  </a:lnTo>
                  <a:lnTo>
                    <a:pt x="6241440" y="94792"/>
                  </a:lnTo>
                  <a:lnTo>
                    <a:pt x="6297841" y="94792"/>
                  </a:lnTo>
                  <a:lnTo>
                    <a:pt x="6305016" y="91363"/>
                  </a:lnTo>
                  <a:close/>
                </a:path>
                <a:path w="11471910" h="2398395">
                  <a:moveTo>
                    <a:pt x="9975469" y="113728"/>
                  </a:moveTo>
                  <a:lnTo>
                    <a:pt x="9919830" y="113728"/>
                  </a:lnTo>
                  <a:lnTo>
                    <a:pt x="9907130" y="113728"/>
                  </a:lnTo>
                  <a:lnTo>
                    <a:pt x="9906635" y="146875"/>
                  </a:lnTo>
                  <a:lnTo>
                    <a:pt x="9975469" y="113728"/>
                  </a:lnTo>
                  <a:close/>
                </a:path>
                <a:path w="11471910" h="2398395">
                  <a:moveTo>
                    <a:pt x="9983394" y="109918"/>
                  </a:moveTo>
                  <a:lnTo>
                    <a:pt x="9907765" y="70688"/>
                  </a:lnTo>
                  <a:lnTo>
                    <a:pt x="9907270" y="104013"/>
                  </a:lnTo>
                  <a:lnTo>
                    <a:pt x="8743493" y="86601"/>
                  </a:lnTo>
                  <a:lnTo>
                    <a:pt x="8743340" y="96126"/>
                  </a:lnTo>
                  <a:lnTo>
                    <a:pt x="9907130" y="113538"/>
                  </a:lnTo>
                  <a:lnTo>
                    <a:pt x="9919830" y="113538"/>
                  </a:lnTo>
                  <a:lnTo>
                    <a:pt x="9975863" y="113538"/>
                  </a:lnTo>
                  <a:lnTo>
                    <a:pt x="9983394" y="109918"/>
                  </a:lnTo>
                  <a:close/>
                </a:path>
                <a:path w="11471910" h="2398395">
                  <a:moveTo>
                    <a:pt x="11465738" y="135483"/>
                  </a:moveTo>
                  <a:lnTo>
                    <a:pt x="11407851" y="135483"/>
                  </a:lnTo>
                  <a:lnTo>
                    <a:pt x="11395151" y="135483"/>
                  </a:lnTo>
                  <a:lnTo>
                    <a:pt x="11394046" y="168376"/>
                  </a:lnTo>
                  <a:lnTo>
                    <a:pt x="11465738" y="135483"/>
                  </a:lnTo>
                  <a:close/>
                </a:path>
                <a:path w="11471910" h="2398395">
                  <a:moveTo>
                    <a:pt x="11471478" y="132854"/>
                  </a:moveTo>
                  <a:lnTo>
                    <a:pt x="11396599" y="92214"/>
                  </a:lnTo>
                  <a:lnTo>
                    <a:pt x="11395481" y="125539"/>
                  </a:lnTo>
                  <a:lnTo>
                    <a:pt x="10788015" y="105156"/>
                  </a:lnTo>
                  <a:lnTo>
                    <a:pt x="10787698" y="114681"/>
                  </a:lnTo>
                  <a:lnTo>
                    <a:pt x="11395164" y="135051"/>
                  </a:lnTo>
                  <a:lnTo>
                    <a:pt x="11407864" y="135051"/>
                  </a:lnTo>
                  <a:lnTo>
                    <a:pt x="11466665" y="135051"/>
                  </a:lnTo>
                  <a:lnTo>
                    <a:pt x="11471478" y="1328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560624" y="6415411"/>
              <a:ext cx="1432560" cy="760730"/>
            </a:xfrm>
            <a:custGeom>
              <a:avLst/>
              <a:gdLst/>
              <a:ahLst/>
              <a:cxnLst/>
              <a:rect l="l" t="t" r="r" b="b"/>
              <a:pathLst>
                <a:path w="1432560" h="760729">
                  <a:moveTo>
                    <a:pt x="1432560" y="0"/>
                  </a:moveTo>
                  <a:lnTo>
                    <a:pt x="1396043" y="34346"/>
                  </a:lnTo>
                  <a:lnTo>
                    <a:pt x="1334766" y="54845"/>
                  </a:lnTo>
                  <a:lnTo>
                    <a:pt x="1294359" y="64176"/>
                  </a:lnTo>
                  <a:lnTo>
                    <a:pt x="1248021" y="72806"/>
                  </a:lnTo>
                  <a:lnTo>
                    <a:pt x="1196191" y="80669"/>
                  </a:lnTo>
                  <a:lnTo>
                    <a:pt x="1139305" y="87698"/>
                  </a:lnTo>
                  <a:lnTo>
                    <a:pt x="1077799" y="93829"/>
                  </a:lnTo>
                  <a:lnTo>
                    <a:pt x="1012112" y="98993"/>
                  </a:lnTo>
                  <a:lnTo>
                    <a:pt x="942679" y="103125"/>
                  </a:lnTo>
                  <a:lnTo>
                    <a:pt x="869938" y="106158"/>
                  </a:lnTo>
                  <a:lnTo>
                    <a:pt x="794326" y="108027"/>
                  </a:lnTo>
                  <a:lnTo>
                    <a:pt x="716279" y="108665"/>
                  </a:lnTo>
                  <a:lnTo>
                    <a:pt x="638233" y="108027"/>
                  </a:lnTo>
                  <a:lnTo>
                    <a:pt x="562620" y="106158"/>
                  </a:lnTo>
                  <a:lnTo>
                    <a:pt x="489879" y="103125"/>
                  </a:lnTo>
                  <a:lnTo>
                    <a:pt x="420447" y="98993"/>
                  </a:lnTo>
                  <a:lnTo>
                    <a:pt x="354759" y="93829"/>
                  </a:lnTo>
                  <a:lnTo>
                    <a:pt x="293254" y="87698"/>
                  </a:lnTo>
                  <a:lnTo>
                    <a:pt x="236367" y="80669"/>
                  </a:lnTo>
                  <a:lnTo>
                    <a:pt x="184537" y="72806"/>
                  </a:lnTo>
                  <a:lnTo>
                    <a:pt x="138200" y="64176"/>
                  </a:lnTo>
                  <a:lnTo>
                    <a:pt x="97793" y="54845"/>
                  </a:lnTo>
                  <a:lnTo>
                    <a:pt x="36516" y="34346"/>
                  </a:lnTo>
                  <a:lnTo>
                    <a:pt x="4203" y="11840"/>
                  </a:lnTo>
                  <a:lnTo>
                    <a:pt x="0" y="0"/>
                  </a:lnTo>
                  <a:lnTo>
                    <a:pt x="0" y="651991"/>
                  </a:lnTo>
                  <a:lnTo>
                    <a:pt x="36516" y="686338"/>
                  </a:lnTo>
                  <a:lnTo>
                    <a:pt x="97793" y="706837"/>
                  </a:lnTo>
                  <a:lnTo>
                    <a:pt x="138200" y="716168"/>
                  </a:lnTo>
                  <a:lnTo>
                    <a:pt x="184537" y="724798"/>
                  </a:lnTo>
                  <a:lnTo>
                    <a:pt x="236367" y="732661"/>
                  </a:lnTo>
                  <a:lnTo>
                    <a:pt x="293254" y="739691"/>
                  </a:lnTo>
                  <a:lnTo>
                    <a:pt x="354759" y="745821"/>
                  </a:lnTo>
                  <a:lnTo>
                    <a:pt x="420447" y="750985"/>
                  </a:lnTo>
                  <a:lnTo>
                    <a:pt x="489879" y="755117"/>
                  </a:lnTo>
                  <a:lnTo>
                    <a:pt x="562620" y="758151"/>
                  </a:lnTo>
                  <a:lnTo>
                    <a:pt x="638233" y="760019"/>
                  </a:lnTo>
                  <a:lnTo>
                    <a:pt x="716279" y="760657"/>
                  </a:lnTo>
                  <a:lnTo>
                    <a:pt x="794326" y="760019"/>
                  </a:lnTo>
                  <a:lnTo>
                    <a:pt x="869938" y="758151"/>
                  </a:lnTo>
                  <a:lnTo>
                    <a:pt x="942679" y="755117"/>
                  </a:lnTo>
                  <a:lnTo>
                    <a:pt x="1012112" y="750985"/>
                  </a:lnTo>
                  <a:lnTo>
                    <a:pt x="1077799" y="745821"/>
                  </a:lnTo>
                  <a:lnTo>
                    <a:pt x="1139305" y="739691"/>
                  </a:lnTo>
                  <a:lnTo>
                    <a:pt x="1196191" y="732661"/>
                  </a:lnTo>
                  <a:lnTo>
                    <a:pt x="1248021" y="724798"/>
                  </a:lnTo>
                  <a:lnTo>
                    <a:pt x="1294359" y="716168"/>
                  </a:lnTo>
                  <a:lnTo>
                    <a:pt x="1334766" y="706837"/>
                  </a:lnTo>
                  <a:lnTo>
                    <a:pt x="1396043" y="686338"/>
                  </a:lnTo>
                  <a:lnTo>
                    <a:pt x="1428356" y="663832"/>
                  </a:lnTo>
                  <a:lnTo>
                    <a:pt x="1432560" y="651991"/>
                  </a:lnTo>
                  <a:lnTo>
                    <a:pt x="1432560" y="0"/>
                  </a:lnTo>
                  <a:close/>
                </a:path>
              </a:pathLst>
            </a:custGeom>
            <a:solidFill>
              <a:srgbClr val="406F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560624" y="6306745"/>
              <a:ext cx="1432560" cy="217804"/>
            </a:xfrm>
            <a:custGeom>
              <a:avLst/>
              <a:gdLst/>
              <a:ahLst/>
              <a:cxnLst/>
              <a:rect l="l" t="t" r="r" b="b"/>
              <a:pathLst>
                <a:path w="1432560" h="217804">
                  <a:moveTo>
                    <a:pt x="716279" y="0"/>
                  </a:moveTo>
                  <a:lnTo>
                    <a:pt x="638233" y="637"/>
                  </a:lnTo>
                  <a:lnTo>
                    <a:pt x="562620" y="2506"/>
                  </a:lnTo>
                  <a:lnTo>
                    <a:pt x="489879" y="5539"/>
                  </a:lnTo>
                  <a:lnTo>
                    <a:pt x="420447" y="9672"/>
                  </a:lnTo>
                  <a:lnTo>
                    <a:pt x="354759" y="14836"/>
                  </a:lnTo>
                  <a:lnTo>
                    <a:pt x="293254" y="20966"/>
                  </a:lnTo>
                  <a:lnTo>
                    <a:pt x="236367" y="27996"/>
                  </a:lnTo>
                  <a:lnTo>
                    <a:pt x="184537" y="35859"/>
                  </a:lnTo>
                  <a:lnTo>
                    <a:pt x="138200" y="44489"/>
                  </a:lnTo>
                  <a:lnTo>
                    <a:pt x="97793" y="53820"/>
                  </a:lnTo>
                  <a:lnTo>
                    <a:pt x="36516" y="74319"/>
                  </a:lnTo>
                  <a:lnTo>
                    <a:pt x="4203" y="96826"/>
                  </a:lnTo>
                  <a:lnTo>
                    <a:pt x="0" y="108666"/>
                  </a:lnTo>
                  <a:lnTo>
                    <a:pt x="4203" y="120506"/>
                  </a:lnTo>
                  <a:lnTo>
                    <a:pt x="36516" y="143012"/>
                  </a:lnTo>
                  <a:lnTo>
                    <a:pt x="97793" y="163511"/>
                  </a:lnTo>
                  <a:lnTo>
                    <a:pt x="138200" y="172842"/>
                  </a:lnTo>
                  <a:lnTo>
                    <a:pt x="184537" y="181472"/>
                  </a:lnTo>
                  <a:lnTo>
                    <a:pt x="236367" y="189335"/>
                  </a:lnTo>
                  <a:lnTo>
                    <a:pt x="293254" y="196365"/>
                  </a:lnTo>
                  <a:lnTo>
                    <a:pt x="354759" y="202495"/>
                  </a:lnTo>
                  <a:lnTo>
                    <a:pt x="420447" y="207659"/>
                  </a:lnTo>
                  <a:lnTo>
                    <a:pt x="489879" y="211791"/>
                  </a:lnTo>
                  <a:lnTo>
                    <a:pt x="562620" y="214824"/>
                  </a:lnTo>
                  <a:lnTo>
                    <a:pt x="638233" y="216693"/>
                  </a:lnTo>
                  <a:lnTo>
                    <a:pt x="716279" y="217331"/>
                  </a:lnTo>
                  <a:lnTo>
                    <a:pt x="794326" y="216693"/>
                  </a:lnTo>
                  <a:lnTo>
                    <a:pt x="869938" y="214824"/>
                  </a:lnTo>
                  <a:lnTo>
                    <a:pt x="942679" y="211791"/>
                  </a:lnTo>
                  <a:lnTo>
                    <a:pt x="1012112" y="207659"/>
                  </a:lnTo>
                  <a:lnTo>
                    <a:pt x="1077799" y="202495"/>
                  </a:lnTo>
                  <a:lnTo>
                    <a:pt x="1139305" y="196365"/>
                  </a:lnTo>
                  <a:lnTo>
                    <a:pt x="1196191" y="189335"/>
                  </a:lnTo>
                  <a:lnTo>
                    <a:pt x="1248021" y="181472"/>
                  </a:lnTo>
                  <a:lnTo>
                    <a:pt x="1294359" y="172842"/>
                  </a:lnTo>
                  <a:lnTo>
                    <a:pt x="1334766" y="163511"/>
                  </a:lnTo>
                  <a:lnTo>
                    <a:pt x="1396043" y="143012"/>
                  </a:lnTo>
                  <a:lnTo>
                    <a:pt x="1428356" y="120506"/>
                  </a:lnTo>
                  <a:lnTo>
                    <a:pt x="1432560" y="108666"/>
                  </a:lnTo>
                  <a:lnTo>
                    <a:pt x="1428356" y="96826"/>
                  </a:lnTo>
                  <a:lnTo>
                    <a:pt x="1396043" y="74319"/>
                  </a:lnTo>
                  <a:lnTo>
                    <a:pt x="1334766" y="53820"/>
                  </a:lnTo>
                  <a:lnTo>
                    <a:pt x="1294359" y="44489"/>
                  </a:lnTo>
                  <a:lnTo>
                    <a:pt x="1248021" y="35859"/>
                  </a:lnTo>
                  <a:lnTo>
                    <a:pt x="1196191" y="27996"/>
                  </a:lnTo>
                  <a:lnTo>
                    <a:pt x="1139305" y="20966"/>
                  </a:lnTo>
                  <a:lnTo>
                    <a:pt x="1077799" y="14836"/>
                  </a:lnTo>
                  <a:lnTo>
                    <a:pt x="1012112" y="9672"/>
                  </a:lnTo>
                  <a:lnTo>
                    <a:pt x="942679" y="5539"/>
                  </a:lnTo>
                  <a:lnTo>
                    <a:pt x="869938" y="2506"/>
                  </a:lnTo>
                  <a:lnTo>
                    <a:pt x="794326" y="637"/>
                  </a:lnTo>
                  <a:lnTo>
                    <a:pt x="716279" y="0"/>
                  </a:lnTo>
                  <a:close/>
                </a:path>
              </a:pathLst>
            </a:custGeom>
            <a:solidFill>
              <a:srgbClr val="8CA9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05823" y="5764276"/>
            <a:ext cx="1631950" cy="10223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457200" marR="5080" indent="-444500">
              <a:lnSpc>
                <a:spcPts val="2590"/>
              </a:lnSpc>
              <a:spcBef>
                <a:spcPts val="225"/>
              </a:spcBef>
            </a:pPr>
            <a:r>
              <a:rPr sz="2200" dirty="0">
                <a:latin typeface="Calibri"/>
                <a:cs typeface="Calibri"/>
              </a:rPr>
              <a:t>API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Developer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Or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540"/>
              </a:lnSpc>
            </a:pPr>
            <a:r>
              <a:rPr sz="2200" dirty="0">
                <a:latin typeface="Calibri"/>
                <a:cs typeface="Calibri"/>
              </a:rPr>
              <a:t>API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User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755410" y="6602476"/>
            <a:ext cx="1042669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r>
              <a:rPr sz="22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DB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8021788" y="6331494"/>
            <a:ext cx="1524000" cy="786765"/>
            <a:chOff x="8021788" y="6331494"/>
            <a:chExt cx="1524000" cy="786765"/>
          </a:xfrm>
        </p:grpSpPr>
        <p:sp>
          <p:nvSpPr>
            <p:cNvPr id="47" name="object 47"/>
            <p:cNvSpPr/>
            <p:nvPr/>
          </p:nvSpPr>
          <p:spPr>
            <a:xfrm>
              <a:off x="8120067" y="6429773"/>
              <a:ext cx="1327785" cy="589915"/>
            </a:xfrm>
            <a:custGeom>
              <a:avLst/>
              <a:gdLst/>
              <a:ahLst/>
              <a:cxnLst/>
              <a:rect l="l" t="t" r="r" b="b"/>
              <a:pathLst>
                <a:path w="1327784" h="589915">
                  <a:moveTo>
                    <a:pt x="1327443" y="0"/>
                  </a:moveTo>
                  <a:lnTo>
                    <a:pt x="0" y="0"/>
                  </a:lnTo>
                  <a:lnTo>
                    <a:pt x="0" y="589671"/>
                  </a:lnTo>
                  <a:lnTo>
                    <a:pt x="1327443" y="589671"/>
                  </a:lnTo>
                  <a:lnTo>
                    <a:pt x="1327443" y="0"/>
                  </a:lnTo>
                  <a:close/>
                </a:path>
              </a:pathLst>
            </a:custGeom>
            <a:solidFill>
              <a:srgbClr val="934C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021788" y="6331494"/>
              <a:ext cx="1524000" cy="98425"/>
            </a:xfrm>
            <a:custGeom>
              <a:avLst/>
              <a:gdLst/>
              <a:ahLst/>
              <a:cxnLst/>
              <a:rect l="l" t="t" r="r" b="b"/>
              <a:pathLst>
                <a:path w="1524000" h="98425">
                  <a:moveTo>
                    <a:pt x="1524000" y="0"/>
                  </a:moveTo>
                  <a:lnTo>
                    <a:pt x="0" y="0"/>
                  </a:lnTo>
                  <a:lnTo>
                    <a:pt x="98278" y="98278"/>
                  </a:lnTo>
                  <a:lnTo>
                    <a:pt x="1425722" y="98278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A86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021788" y="7019445"/>
              <a:ext cx="1524000" cy="98425"/>
            </a:xfrm>
            <a:custGeom>
              <a:avLst/>
              <a:gdLst/>
              <a:ahLst/>
              <a:cxnLst/>
              <a:rect l="l" t="t" r="r" b="b"/>
              <a:pathLst>
                <a:path w="1524000" h="98425">
                  <a:moveTo>
                    <a:pt x="1425722" y="0"/>
                  </a:moveTo>
                  <a:lnTo>
                    <a:pt x="98278" y="0"/>
                  </a:lnTo>
                  <a:lnTo>
                    <a:pt x="0" y="98278"/>
                  </a:lnTo>
                  <a:lnTo>
                    <a:pt x="1524000" y="98278"/>
                  </a:lnTo>
                  <a:lnTo>
                    <a:pt x="1425722" y="0"/>
                  </a:lnTo>
                  <a:close/>
                </a:path>
              </a:pathLst>
            </a:custGeom>
            <a:solidFill>
              <a:srgbClr val="763D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021788" y="6331494"/>
              <a:ext cx="98425" cy="786765"/>
            </a:xfrm>
            <a:custGeom>
              <a:avLst/>
              <a:gdLst/>
              <a:ahLst/>
              <a:cxnLst/>
              <a:rect l="l" t="t" r="r" b="b"/>
              <a:pathLst>
                <a:path w="98425" h="786765">
                  <a:moveTo>
                    <a:pt x="0" y="0"/>
                  </a:moveTo>
                  <a:lnTo>
                    <a:pt x="0" y="786229"/>
                  </a:lnTo>
                  <a:lnTo>
                    <a:pt x="98278" y="687950"/>
                  </a:lnTo>
                  <a:lnTo>
                    <a:pt x="98278" y="98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94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447510" y="6331494"/>
              <a:ext cx="98425" cy="786765"/>
            </a:xfrm>
            <a:custGeom>
              <a:avLst/>
              <a:gdLst/>
              <a:ahLst/>
              <a:cxnLst/>
              <a:rect l="l" t="t" r="r" b="b"/>
              <a:pathLst>
                <a:path w="98425" h="786765">
                  <a:moveTo>
                    <a:pt x="98277" y="0"/>
                  </a:moveTo>
                  <a:lnTo>
                    <a:pt x="0" y="98278"/>
                  </a:lnTo>
                  <a:lnTo>
                    <a:pt x="0" y="687950"/>
                  </a:lnTo>
                  <a:lnTo>
                    <a:pt x="98277" y="786229"/>
                  </a:lnTo>
                  <a:lnTo>
                    <a:pt x="98277" y="0"/>
                  </a:lnTo>
                  <a:close/>
                </a:path>
              </a:pathLst>
            </a:custGeom>
            <a:solidFill>
              <a:srgbClr val="582E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8407614" y="6364732"/>
            <a:ext cx="753110" cy="690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69">
              <a:lnSpc>
                <a:spcPts val="2615"/>
              </a:lnSpc>
              <a:spcBef>
                <a:spcPts val="100"/>
              </a:spcBef>
            </a:pP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SMTP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615"/>
              </a:lnSpc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2200" spc="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2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241253" y="5743371"/>
            <a:ext cx="4582795" cy="588645"/>
          </a:xfrm>
          <a:custGeom>
            <a:avLst/>
            <a:gdLst/>
            <a:ahLst/>
            <a:cxnLst/>
            <a:rect l="l" t="t" r="r" b="b"/>
            <a:pathLst>
              <a:path w="4582795" h="588645">
                <a:moveTo>
                  <a:pt x="76161" y="488442"/>
                </a:moveTo>
                <a:lnTo>
                  <a:pt x="42837" y="487375"/>
                </a:lnTo>
                <a:lnTo>
                  <a:pt x="58407" y="304"/>
                </a:lnTo>
                <a:lnTo>
                  <a:pt x="48895" y="0"/>
                </a:lnTo>
                <a:lnTo>
                  <a:pt x="33324" y="487070"/>
                </a:lnTo>
                <a:lnTo>
                  <a:pt x="0" y="486003"/>
                </a:lnTo>
                <a:lnTo>
                  <a:pt x="35648" y="563384"/>
                </a:lnTo>
                <a:lnTo>
                  <a:pt x="69875" y="500062"/>
                </a:lnTo>
                <a:lnTo>
                  <a:pt x="76161" y="488442"/>
                </a:lnTo>
                <a:close/>
              </a:path>
              <a:path w="4582795" h="588645">
                <a:moveTo>
                  <a:pt x="4582414" y="512851"/>
                </a:moveTo>
                <a:lnTo>
                  <a:pt x="4549089" y="512064"/>
                </a:lnTo>
                <a:lnTo>
                  <a:pt x="4561141" y="266"/>
                </a:lnTo>
                <a:lnTo>
                  <a:pt x="4551616" y="38"/>
                </a:lnTo>
                <a:lnTo>
                  <a:pt x="4539564" y="511835"/>
                </a:lnTo>
                <a:lnTo>
                  <a:pt x="4506239" y="511048"/>
                </a:lnTo>
                <a:lnTo>
                  <a:pt x="4542523" y="588124"/>
                </a:lnTo>
                <a:lnTo>
                  <a:pt x="4576102" y="524764"/>
                </a:lnTo>
                <a:lnTo>
                  <a:pt x="4582414" y="512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3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55" name="object 5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9108" y="362712"/>
            <a:ext cx="1061212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300" b="0" spc="-5" dirty="0">
                <a:latin typeface="Calibri Light"/>
                <a:cs typeface="Calibri Light"/>
              </a:rPr>
              <a:t>Microservices</a:t>
            </a:r>
            <a:r>
              <a:rPr sz="5300" b="0" spc="-15" dirty="0">
                <a:latin typeface="Calibri Light"/>
                <a:cs typeface="Calibri Light"/>
              </a:rPr>
              <a:t> </a:t>
            </a:r>
            <a:r>
              <a:rPr sz="5300" b="0" spc="-10" dirty="0">
                <a:latin typeface="Calibri Light"/>
                <a:cs typeface="Calibri Light"/>
              </a:rPr>
              <a:t>Deployment</a:t>
            </a:r>
            <a:r>
              <a:rPr sz="5300" b="0" spc="-20" dirty="0">
                <a:latin typeface="Calibri Light"/>
                <a:cs typeface="Calibri Light"/>
              </a:rPr>
              <a:t> </a:t>
            </a:r>
            <a:r>
              <a:rPr sz="5300" b="0" spc="-5" dirty="0">
                <a:latin typeface="Calibri Light"/>
                <a:cs typeface="Calibri Light"/>
              </a:rPr>
              <a:t>on</a:t>
            </a:r>
            <a:r>
              <a:rPr sz="5300" b="0" spc="-20" dirty="0">
                <a:latin typeface="Calibri Light"/>
                <a:cs typeface="Calibri Light"/>
              </a:rPr>
              <a:t> </a:t>
            </a:r>
            <a:r>
              <a:rPr sz="5300" b="0" spc="-85" dirty="0">
                <a:latin typeface="Calibri Light"/>
                <a:cs typeface="Calibri Light"/>
              </a:rPr>
              <a:t>AWS</a:t>
            </a:r>
            <a:r>
              <a:rPr sz="5300" b="0" spc="-15" dirty="0">
                <a:latin typeface="Calibri Light"/>
                <a:cs typeface="Calibri Light"/>
              </a:rPr>
              <a:t> </a:t>
            </a:r>
            <a:r>
              <a:rPr sz="5300" b="0" spc="-20" dirty="0">
                <a:latin typeface="Calibri Light"/>
                <a:cs typeface="Calibri Light"/>
              </a:rPr>
              <a:t>ECS</a:t>
            </a:r>
            <a:endParaRPr sz="53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38128" y="1569081"/>
            <a:ext cx="9967595" cy="5774055"/>
          </a:xfrm>
          <a:custGeom>
            <a:avLst/>
            <a:gdLst/>
            <a:ahLst/>
            <a:cxnLst/>
            <a:rect l="l" t="t" r="r" b="b"/>
            <a:pathLst>
              <a:path w="9967595" h="5774055">
                <a:moveTo>
                  <a:pt x="0" y="0"/>
                </a:moveTo>
                <a:lnTo>
                  <a:pt x="9967064" y="0"/>
                </a:lnTo>
                <a:lnTo>
                  <a:pt x="9967064" y="5773828"/>
                </a:lnTo>
                <a:lnTo>
                  <a:pt x="0" y="577382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79908" y="1635252"/>
            <a:ext cx="11557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Calibri"/>
                <a:cs typeface="Calibri"/>
              </a:rPr>
              <a:t>AWS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Cloud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935223" y="1569719"/>
            <a:ext cx="7486650" cy="5261610"/>
            <a:chOff x="2935223" y="1569719"/>
            <a:chExt cx="7486650" cy="52616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35223" y="1569719"/>
              <a:ext cx="582168" cy="58216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730210" y="5038783"/>
              <a:ext cx="2685415" cy="1786255"/>
            </a:xfrm>
            <a:custGeom>
              <a:avLst/>
              <a:gdLst/>
              <a:ahLst/>
              <a:cxnLst/>
              <a:rect l="l" t="t" r="r" b="b"/>
              <a:pathLst>
                <a:path w="2685415" h="1786254">
                  <a:moveTo>
                    <a:pt x="0" y="0"/>
                  </a:moveTo>
                  <a:lnTo>
                    <a:pt x="2684800" y="0"/>
                  </a:lnTo>
                  <a:lnTo>
                    <a:pt x="2684800" y="1785650"/>
                  </a:lnTo>
                  <a:lnTo>
                    <a:pt x="0" y="178565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D866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220747" y="5105908"/>
            <a:ext cx="163448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D86613"/>
                </a:solidFill>
                <a:latin typeface="Calibri"/>
                <a:cs typeface="Calibri"/>
              </a:rPr>
              <a:t>Notification</a:t>
            </a:r>
            <a:r>
              <a:rPr sz="1600" spc="-65" dirty="0">
                <a:solidFill>
                  <a:srgbClr val="D8661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86613"/>
                </a:solidFill>
                <a:latin typeface="Calibri"/>
                <a:cs typeface="Calibri"/>
              </a:rPr>
              <a:t>Service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07211" y="2030506"/>
            <a:ext cx="2685415" cy="1786255"/>
          </a:xfrm>
          <a:custGeom>
            <a:avLst/>
            <a:gdLst/>
            <a:ahLst/>
            <a:cxnLst/>
            <a:rect l="l" t="t" r="r" b="b"/>
            <a:pathLst>
              <a:path w="2685415" h="1786254">
                <a:moveTo>
                  <a:pt x="0" y="0"/>
                </a:moveTo>
                <a:lnTo>
                  <a:pt x="2684800" y="0"/>
                </a:lnTo>
                <a:lnTo>
                  <a:pt x="2684800" y="1785650"/>
                </a:lnTo>
                <a:lnTo>
                  <a:pt x="0" y="178565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D866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251711" y="2097532"/>
            <a:ext cx="160464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45720">
              <a:lnSpc>
                <a:spcPts val="1900"/>
              </a:lnSpc>
              <a:spcBef>
                <a:spcPts val="180"/>
              </a:spcBef>
            </a:pPr>
            <a:r>
              <a:rPr sz="1600" spc="-5" dirty="0">
                <a:solidFill>
                  <a:srgbClr val="D86613"/>
                </a:solidFill>
                <a:latin typeface="Calibri"/>
                <a:cs typeface="Calibri"/>
              </a:rPr>
              <a:t>User</a:t>
            </a:r>
            <a:r>
              <a:rPr sz="1600" spc="-45" dirty="0">
                <a:solidFill>
                  <a:srgbClr val="D86613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D86613"/>
                </a:solidFill>
                <a:latin typeface="Calibri"/>
                <a:cs typeface="Calibri"/>
              </a:rPr>
              <a:t>Management </a:t>
            </a:r>
            <a:r>
              <a:rPr sz="1600" spc="-350" dirty="0">
                <a:solidFill>
                  <a:srgbClr val="D8661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86613"/>
                </a:solidFill>
                <a:latin typeface="Calibri"/>
                <a:cs typeface="Calibri"/>
              </a:rPr>
              <a:t>Service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754111" y="2026920"/>
            <a:ext cx="475615" cy="3441700"/>
            <a:chOff x="7754111" y="2026920"/>
            <a:chExt cx="475615" cy="344170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023" y="2026920"/>
              <a:ext cx="417575" cy="41757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54111" y="5050536"/>
              <a:ext cx="417575" cy="41757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9594594" y="3186684"/>
            <a:ext cx="735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spc="-15" dirty="0">
                <a:latin typeface="Calibri"/>
                <a:cs typeface="Calibri"/>
              </a:rPr>
              <a:t>nt</a:t>
            </a:r>
            <a:r>
              <a:rPr sz="1400" dirty="0">
                <a:latin typeface="Calibri"/>
                <a:cs typeface="Calibri"/>
              </a:rPr>
              <a:t>ainer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74718" y="3186684"/>
            <a:ext cx="74104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202565">
              <a:lnSpc>
                <a:spcPct val="101400"/>
              </a:lnSpc>
              <a:spcBef>
                <a:spcPts val="75"/>
              </a:spcBef>
            </a:pPr>
            <a:r>
              <a:rPr sz="1400" spc="-30" dirty="0">
                <a:latin typeface="Calibri"/>
                <a:cs typeface="Calibri"/>
              </a:rPr>
              <a:t>Task 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5" dirty="0">
                <a:latin typeface="Calibri"/>
                <a:cs typeface="Calibri"/>
              </a:rPr>
              <a:t>f</a:t>
            </a:r>
            <a:r>
              <a:rPr sz="1400" dirty="0">
                <a:latin typeface="Calibri"/>
                <a:cs typeface="Calibri"/>
              </a:rPr>
              <a:t>ini</a:t>
            </a:r>
            <a:r>
              <a:rPr sz="1400" spc="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i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43265" y="3177540"/>
            <a:ext cx="5435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Service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943088" y="2697479"/>
            <a:ext cx="2234565" cy="487680"/>
            <a:chOff x="7943088" y="2697479"/>
            <a:chExt cx="2234565" cy="487680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01783" y="2712719"/>
              <a:ext cx="475487" cy="47243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47760" y="2703575"/>
              <a:ext cx="472440" cy="47243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43088" y="2697479"/>
              <a:ext cx="472440" cy="472439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9500678" y="6182867"/>
            <a:ext cx="735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spc="-15" dirty="0">
                <a:latin typeface="Calibri"/>
                <a:cs typeface="Calibri"/>
              </a:rPr>
              <a:t>nt</a:t>
            </a:r>
            <a:r>
              <a:rPr sz="1400" dirty="0">
                <a:latin typeface="Calibri"/>
                <a:cs typeface="Calibri"/>
              </a:rPr>
              <a:t>ainer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649348" y="6173723"/>
            <a:ext cx="5435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Service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848600" y="5693664"/>
            <a:ext cx="2234565" cy="487680"/>
            <a:chOff x="7848600" y="5693664"/>
            <a:chExt cx="2234565" cy="487680"/>
          </a:xfrm>
        </p:grpSpPr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10344" y="5708904"/>
              <a:ext cx="472440" cy="47244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53272" y="5699760"/>
              <a:ext cx="472440" cy="47243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48600" y="5693664"/>
              <a:ext cx="475488" cy="472440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7717034" y="6137148"/>
            <a:ext cx="74104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202565">
              <a:lnSpc>
                <a:spcPct val="101400"/>
              </a:lnSpc>
              <a:spcBef>
                <a:spcPts val="75"/>
              </a:spcBef>
            </a:pPr>
            <a:r>
              <a:rPr sz="1400" spc="-30" dirty="0">
                <a:latin typeface="Calibri"/>
                <a:cs typeface="Calibri"/>
              </a:rPr>
              <a:t>Task 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5" dirty="0">
                <a:latin typeface="Calibri"/>
                <a:cs typeface="Calibri"/>
              </a:rPr>
              <a:t>f</a:t>
            </a:r>
            <a:r>
              <a:rPr sz="1400" dirty="0">
                <a:latin typeface="Calibri"/>
                <a:cs typeface="Calibri"/>
              </a:rPr>
              <a:t>ini</a:t>
            </a:r>
            <a:r>
              <a:rPr sz="1400" spc="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i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656381" y="3272028"/>
            <a:ext cx="9372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Amazon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RDS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29" name="object 2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746992" y="2572511"/>
            <a:ext cx="713231" cy="713231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11747760" y="6259067"/>
            <a:ext cx="94932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7145" marR="5080" indent="-5080">
              <a:lnSpc>
                <a:spcPct val="101400"/>
              </a:lnSpc>
              <a:spcBef>
                <a:spcPts val="75"/>
              </a:spcBef>
            </a:pPr>
            <a:r>
              <a:rPr sz="1400" spc="-5" dirty="0">
                <a:latin typeface="Calibri"/>
                <a:cs typeface="Calibri"/>
              </a:rPr>
              <a:t>Simple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Email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Service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(SES)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1" name="object 3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887200" y="5565647"/>
            <a:ext cx="713231" cy="713232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3622330" y="4549140"/>
            <a:ext cx="20142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Elastic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Load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Balancing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(ELB)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273296" y="2890974"/>
            <a:ext cx="7614920" cy="3070225"/>
            <a:chOff x="4273296" y="2890974"/>
            <a:chExt cx="7614920" cy="3070225"/>
          </a:xfrm>
        </p:grpSpPr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73296" y="3816096"/>
              <a:ext cx="713231" cy="71323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4982438" y="2890976"/>
              <a:ext cx="6905625" cy="3070225"/>
            </a:xfrm>
            <a:custGeom>
              <a:avLst/>
              <a:gdLst/>
              <a:ahLst/>
              <a:cxnLst/>
              <a:rect l="l" t="t" r="r" b="b"/>
              <a:pathLst>
                <a:path w="6905625" h="3070225">
                  <a:moveTo>
                    <a:pt x="2824772" y="32359"/>
                  </a:moveTo>
                  <a:lnTo>
                    <a:pt x="2739669" y="28346"/>
                  </a:lnTo>
                  <a:lnTo>
                    <a:pt x="2753156" y="58826"/>
                  </a:lnTo>
                  <a:lnTo>
                    <a:pt x="635" y="1276426"/>
                  </a:lnTo>
                  <a:lnTo>
                    <a:pt x="2565" y="1280782"/>
                  </a:lnTo>
                  <a:lnTo>
                    <a:pt x="0" y="1284795"/>
                  </a:lnTo>
                  <a:lnTo>
                    <a:pt x="2681046" y="3003524"/>
                  </a:lnTo>
                  <a:lnTo>
                    <a:pt x="2663050" y="3031591"/>
                  </a:lnTo>
                  <a:lnTo>
                    <a:pt x="2747772" y="3040634"/>
                  </a:lnTo>
                  <a:lnTo>
                    <a:pt x="2729750" y="3010382"/>
                  </a:lnTo>
                  <a:lnTo>
                    <a:pt x="2704173" y="2967444"/>
                  </a:lnTo>
                  <a:lnTo>
                    <a:pt x="2686189" y="2995498"/>
                  </a:lnTo>
                  <a:lnTo>
                    <a:pt x="12585" y="1281557"/>
                  </a:lnTo>
                  <a:lnTo>
                    <a:pt x="2757005" y="67538"/>
                  </a:lnTo>
                  <a:lnTo>
                    <a:pt x="2770492" y="98031"/>
                  </a:lnTo>
                  <a:lnTo>
                    <a:pt x="2807131" y="53695"/>
                  </a:lnTo>
                  <a:lnTo>
                    <a:pt x="2824772" y="32359"/>
                  </a:lnTo>
                  <a:close/>
                </a:path>
                <a:path w="6905625" h="3070225">
                  <a:moveTo>
                    <a:pt x="6755549" y="42926"/>
                  </a:moveTo>
                  <a:lnTo>
                    <a:pt x="6701041" y="42926"/>
                  </a:lnTo>
                  <a:lnTo>
                    <a:pt x="6688341" y="42926"/>
                  </a:lnTo>
                  <a:lnTo>
                    <a:pt x="6688175" y="76200"/>
                  </a:lnTo>
                  <a:lnTo>
                    <a:pt x="6755549" y="42926"/>
                  </a:lnTo>
                  <a:close/>
                </a:path>
                <a:path w="6905625" h="3070225">
                  <a:moveTo>
                    <a:pt x="6764566" y="38468"/>
                  </a:moveTo>
                  <a:lnTo>
                    <a:pt x="6688556" y="0"/>
                  </a:lnTo>
                  <a:lnTo>
                    <a:pt x="6688391" y="33337"/>
                  </a:lnTo>
                  <a:lnTo>
                    <a:pt x="5509590" y="27597"/>
                  </a:lnTo>
                  <a:lnTo>
                    <a:pt x="5509539" y="37122"/>
                  </a:lnTo>
                  <a:lnTo>
                    <a:pt x="6688341" y="42862"/>
                  </a:lnTo>
                  <a:lnTo>
                    <a:pt x="6701041" y="42926"/>
                  </a:lnTo>
                  <a:lnTo>
                    <a:pt x="6755676" y="42862"/>
                  </a:lnTo>
                  <a:lnTo>
                    <a:pt x="6764566" y="38468"/>
                  </a:lnTo>
                  <a:close/>
                </a:path>
                <a:path w="6905625" h="3070225">
                  <a:moveTo>
                    <a:pt x="6905587" y="3031591"/>
                  </a:moveTo>
                  <a:lnTo>
                    <a:pt x="6896697" y="3027222"/>
                  </a:lnTo>
                  <a:lnTo>
                    <a:pt x="6829145" y="2993961"/>
                  </a:lnTo>
                  <a:lnTo>
                    <a:pt x="6829349" y="3027299"/>
                  </a:lnTo>
                  <a:lnTo>
                    <a:pt x="5432539" y="3035871"/>
                  </a:lnTo>
                  <a:lnTo>
                    <a:pt x="5432590" y="3045396"/>
                  </a:lnTo>
                  <a:lnTo>
                    <a:pt x="6829412" y="3036824"/>
                  </a:lnTo>
                  <a:lnTo>
                    <a:pt x="6829615" y="3070161"/>
                  </a:lnTo>
                  <a:lnTo>
                    <a:pt x="6905587" y="30315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 rot="20160000">
            <a:off x="5555118" y="3260442"/>
            <a:ext cx="1440859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sz="2200" spc="-20" dirty="0">
                <a:latin typeface="Calibri"/>
                <a:cs typeface="Calibri"/>
              </a:rPr>
              <a:t>/us</a:t>
            </a:r>
            <a:r>
              <a:rPr sz="3300" spc="-30" baseline="1262" dirty="0">
                <a:latin typeface="Calibri"/>
                <a:cs typeface="Calibri"/>
              </a:rPr>
              <a:t>ermgm</a:t>
            </a:r>
            <a:r>
              <a:rPr sz="3300" spc="-30" baseline="2525" dirty="0">
                <a:latin typeface="Calibri"/>
                <a:cs typeface="Calibri"/>
              </a:rPr>
              <a:t>t*</a:t>
            </a:r>
            <a:endParaRPr sz="3300" baseline="2525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 rot="1980000">
            <a:off x="5804726" y="4865722"/>
            <a:ext cx="157314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sz="3300" spc="-44" baseline="2525" dirty="0">
                <a:latin typeface="Calibri"/>
                <a:cs typeface="Calibri"/>
              </a:rPr>
              <a:t>/noti</a:t>
            </a:r>
            <a:r>
              <a:rPr sz="3300" spc="-44" baseline="1262" dirty="0">
                <a:latin typeface="Calibri"/>
                <a:cs typeface="Calibri"/>
              </a:rPr>
              <a:t>ficatio</a:t>
            </a:r>
            <a:r>
              <a:rPr sz="2200" spc="-30" dirty="0">
                <a:latin typeface="Calibri"/>
                <a:cs typeface="Calibri"/>
              </a:rPr>
              <a:t>n*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72712" y="3524605"/>
            <a:ext cx="1996439" cy="3510279"/>
            <a:chOff x="272712" y="3524605"/>
            <a:chExt cx="1996439" cy="3510279"/>
          </a:xfrm>
        </p:grpSpPr>
        <p:sp>
          <p:nvSpPr>
            <p:cNvPr id="39" name="object 39"/>
            <p:cNvSpPr/>
            <p:nvPr/>
          </p:nvSpPr>
          <p:spPr>
            <a:xfrm>
              <a:off x="285412" y="3537305"/>
              <a:ext cx="1971039" cy="1289685"/>
            </a:xfrm>
            <a:custGeom>
              <a:avLst/>
              <a:gdLst/>
              <a:ahLst/>
              <a:cxnLst/>
              <a:rect l="l" t="t" r="r" b="b"/>
              <a:pathLst>
                <a:path w="1971039" h="1289685">
                  <a:moveTo>
                    <a:pt x="985479" y="0"/>
                  </a:moveTo>
                  <a:lnTo>
                    <a:pt x="927575" y="1094"/>
                  </a:lnTo>
                  <a:lnTo>
                    <a:pt x="870551" y="4337"/>
                  </a:lnTo>
                  <a:lnTo>
                    <a:pt x="814501" y="9667"/>
                  </a:lnTo>
                  <a:lnTo>
                    <a:pt x="759518" y="17025"/>
                  </a:lnTo>
                  <a:lnTo>
                    <a:pt x="705692" y="26351"/>
                  </a:lnTo>
                  <a:lnTo>
                    <a:pt x="653117" y="37582"/>
                  </a:lnTo>
                  <a:lnTo>
                    <a:pt x="601886" y="50660"/>
                  </a:lnTo>
                  <a:lnTo>
                    <a:pt x="552090" y="65523"/>
                  </a:lnTo>
                  <a:lnTo>
                    <a:pt x="503822" y="82112"/>
                  </a:lnTo>
                  <a:lnTo>
                    <a:pt x="457175" y="100365"/>
                  </a:lnTo>
                  <a:lnTo>
                    <a:pt x="412241" y="120223"/>
                  </a:lnTo>
                  <a:lnTo>
                    <a:pt x="369112" y="141624"/>
                  </a:lnTo>
                  <a:lnTo>
                    <a:pt x="327881" y="164508"/>
                  </a:lnTo>
                  <a:lnTo>
                    <a:pt x="288640" y="188816"/>
                  </a:lnTo>
                  <a:lnTo>
                    <a:pt x="251482" y="214486"/>
                  </a:lnTo>
                  <a:lnTo>
                    <a:pt x="216498" y="241457"/>
                  </a:lnTo>
                  <a:lnTo>
                    <a:pt x="183783" y="269670"/>
                  </a:lnTo>
                  <a:lnTo>
                    <a:pt x="153427" y="299064"/>
                  </a:lnTo>
                  <a:lnTo>
                    <a:pt x="125523" y="329579"/>
                  </a:lnTo>
                  <a:lnTo>
                    <a:pt x="100165" y="361154"/>
                  </a:lnTo>
                  <a:lnTo>
                    <a:pt x="77443" y="393728"/>
                  </a:lnTo>
                  <a:lnTo>
                    <a:pt x="57452" y="427241"/>
                  </a:lnTo>
                  <a:lnTo>
                    <a:pt x="40282" y="461634"/>
                  </a:lnTo>
                  <a:lnTo>
                    <a:pt x="14778" y="532812"/>
                  </a:lnTo>
                  <a:lnTo>
                    <a:pt x="1672" y="606779"/>
                  </a:lnTo>
                  <a:lnTo>
                    <a:pt x="0" y="644658"/>
                  </a:lnTo>
                  <a:lnTo>
                    <a:pt x="1672" y="682536"/>
                  </a:lnTo>
                  <a:lnTo>
                    <a:pt x="14778" y="756504"/>
                  </a:lnTo>
                  <a:lnTo>
                    <a:pt x="40282" y="827683"/>
                  </a:lnTo>
                  <a:lnTo>
                    <a:pt x="57452" y="862075"/>
                  </a:lnTo>
                  <a:lnTo>
                    <a:pt x="77443" y="895588"/>
                  </a:lnTo>
                  <a:lnTo>
                    <a:pt x="100165" y="928163"/>
                  </a:lnTo>
                  <a:lnTo>
                    <a:pt x="125523" y="959737"/>
                  </a:lnTo>
                  <a:lnTo>
                    <a:pt x="153427" y="990252"/>
                  </a:lnTo>
                  <a:lnTo>
                    <a:pt x="183783" y="1019646"/>
                  </a:lnTo>
                  <a:lnTo>
                    <a:pt x="216498" y="1047859"/>
                  </a:lnTo>
                  <a:lnTo>
                    <a:pt x="251482" y="1074831"/>
                  </a:lnTo>
                  <a:lnTo>
                    <a:pt x="288640" y="1100500"/>
                  </a:lnTo>
                  <a:lnTo>
                    <a:pt x="327881" y="1124808"/>
                  </a:lnTo>
                  <a:lnTo>
                    <a:pt x="369112" y="1147692"/>
                  </a:lnTo>
                  <a:lnTo>
                    <a:pt x="412241" y="1169093"/>
                  </a:lnTo>
                  <a:lnTo>
                    <a:pt x="457175" y="1188951"/>
                  </a:lnTo>
                  <a:lnTo>
                    <a:pt x="503822" y="1207204"/>
                  </a:lnTo>
                  <a:lnTo>
                    <a:pt x="552090" y="1223792"/>
                  </a:lnTo>
                  <a:lnTo>
                    <a:pt x="601886" y="1238656"/>
                  </a:lnTo>
                  <a:lnTo>
                    <a:pt x="653117" y="1251734"/>
                  </a:lnTo>
                  <a:lnTo>
                    <a:pt x="705692" y="1262965"/>
                  </a:lnTo>
                  <a:lnTo>
                    <a:pt x="759518" y="1272290"/>
                  </a:lnTo>
                  <a:lnTo>
                    <a:pt x="814501" y="1279648"/>
                  </a:lnTo>
                  <a:lnTo>
                    <a:pt x="870551" y="1284979"/>
                  </a:lnTo>
                  <a:lnTo>
                    <a:pt x="927575" y="1288222"/>
                  </a:lnTo>
                  <a:lnTo>
                    <a:pt x="985479" y="1289316"/>
                  </a:lnTo>
                  <a:lnTo>
                    <a:pt x="1043383" y="1288222"/>
                  </a:lnTo>
                  <a:lnTo>
                    <a:pt x="1100407" y="1284979"/>
                  </a:lnTo>
                  <a:lnTo>
                    <a:pt x="1156457" y="1279648"/>
                  </a:lnTo>
                  <a:lnTo>
                    <a:pt x="1211441" y="1272290"/>
                  </a:lnTo>
                  <a:lnTo>
                    <a:pt x="1265266" y="1262965"/>
                  </a:lnTo>
                  <a:lnTo>
                    <a:pt x="1317841" y="1251734"/>
                  </a:lnTo>
                  <a:lnTo>
                    <a:pt x="1369073" y="1238656"/>
                  </a:lnTo>
                  <a:lnTo>
                    <a:pt x="1418868" y="1223792"/>
                  </a:lnTo>
                  <a:lnTo>
                    <a:pt x="1467136" y="1207204"/>
                  </a:lnTo>
                  <a:lnTo>
                    <a:pt x="1513784" y="1188951"/>
                  </a:lnTo>
                  <a:lnTo>
                    <a:pt x="1558718" y="1169093"/>
                  </a:lnTo>
                  <a:lnTo>
                    <a:pt x="1601847" y="1147692"/>
                  </a:lnTo>
                  <a:lnTo>
                    <a:pt x="1643078" y="1124808"/>
                  </a:lnTo>
                  <a:lnTo>
                    <a:pt x="1682319" y="1100500"/>
                  </a:lnTo>
                  <a:lnTo>
                    <a:pt x="1719477" y="1074831"/>
                  </a:lnTo>
                  <a:lnTo>
                    <a:pt x="1754461" y="1047859"/>
                  </a:lnTo>
                  <a:lnTo>
                    <a:pt x="1787176" y="1019646"/>
                  </a:lnTo>
                  <a:lnTo>
                    <a:pt x="1817532" y="990252"/>
                  </a:lnTo>
                  <a:lnTo>
                    <a:pt x="1845436" y="959737"/>
                  </a:lnTo>
                  <a:lnTo>
                    <a:pt x="1870794" y="928163"/>
                  </a:lnTo>
                  <a:lnTo>
                    <a:pt x="1893516" y="895588"/>
                  </a:lnTo>
                  <a:lnTo>
                    <a:pt x="1913507" y="862075"/>
                  </a:lnTo>
                  <a:lnTo>
                    <a:pt x="1930677" y="827683"/>
                  </a:lnTo>
                  <a:lnTo>
                    <a:pt x="1956181" y="756504"/>
                  </a:lnTo>
                  <a:lnTo>
                    <a:pt x="1969287" y="682536"/>
                  </a:lnTo>
                  <a:lnTo>
                    <a:pt x="1970960" y="644658"/>
                  </a:lnTo>
                  <a:lnTo>
                    <a:pt x="1969287" y="606779"/>
                  </a:lnTo>
                  <a:lnTo>
                    <a:pt x="1956181" y="532812"/>
                  </a:lnTo>
                  <a:lnTo>
                    <a:pt x="1930677" y="461634"/>
                  </a:lnTo>
                  <a:lnTo>
                    <a:pt x="1913507" y="427241"/>
                  </a:lnTo>
                  <a:lnTo>
                    <a:pt x="1893516" y="393728"/>
                  </a:lnTo>
                  <a:lnTo>
                    <a:pt x="1870794" y="361154"/>
                  </a:lnTo>
                  <a:lnTo>
                    <a:pt x="1845436" y="329579"/>
                  </a:lnTo>
                  <a:lnTo>
                    <a:pt x="1817532" y="299064"/>
                  </a:lnTo>
                  <a:lnTo>
                    <a:pt x="1787176" y="269670"/>
                  </a:lnTo>
                  <a:lnTo>
                    <a:pt x="1754461" y="241457"/>
                  </a:lnTo>
                  <a:lnTo>
                    <a:pt x="1719477" y="214486"/>
                  </a:lnTo>
                  <a:lnTo>
                    <a:pt x="1682319" y="188816"/>
                  </a:lnTo>
                  <a:lnTo>
                    <a:pt x="1643078" y="164508"/>
                  </a:lnTo>
                  <a:lnTo>
                    <a:pt x="1601847" y="141624"/>
                  </a:lnTo>
                  <a:lnTo>
                    <a:pt x="1558718" y="120223"/>
                  </a:lnTo>
                  <a:lnTo>
                    <a:pt x="1513784" y="100365"/>
                  </a:lnTo>
                  <a:lnTo>
                    <a:pt x="1467136" y="82112"/>
                  </a:lnTo>
                  <a:lnTo>
                    <a:pt x="1418868" y="65523"/>
                  </a:lnTo>
                  <a:lnTo>
                    <a:pt x="1369073" y="50660"/>
                  </a:lnTo>
                  <a:lnTo>
                    <a:pt x="1317841" y="37582"/>
                  </a:lnTo>
                  <a:lnTo>
                    <a:pt x="1265266" y="26351"/>
                  </a:lnTo>
                  <a:lnTo>
                    <a:pt x="1211441" y="17025"/>
                  </a:lnTo>
                  <a:lnTo>
                    <a:pt x="1156457" y="9667"/>
                  </a:lnTo>
                  <a:lnTo>
                    <a:pt x="1100407" y="4337"/>
                  </a:lnTo>
                  <a:lnTo>
                    <a:pt x="1043383" y="1094"/>
                  </a:lnTo>
                  <a:lnTo>
                    <a:pt x="985479" y="0"/>
                  </a:lnTo>
                  <a:close/>
                </a:path>
              </a:pathLst>
            </a:custGeom>
            <a:solidFill>
              <a:srgbClr val="5354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5412" y="3537305"/>
              <a:ext cx="1971039" cy="1289685"/>
            </a:xfrm>
            <a:custGeom>
              <a:avLst/>
              <a:gdLst/>
              <a:ahLst/>
              <a:cxnLst/>
              <a:rect l="l" t="t" r="r" b="b"/>
              <a:pathLst>
                <a:path w="1971039" h="1289685">
                  <a:moveTo>
                    <a:pt x="0" y="644658"/>
                  </a:moveTo>
                  <a:lnTo>
                    <a:pt x="6630" y="569477"/>
                  </a:lnTo>
                  <a:lnTo>
                    <a:pt x="26027" y="496844"/>
                  </a:lnTo>
                  <a:lnTo>
                    <a:pt x="57452" y="427241"/>
                  </a:lnTo>
                  <a:lnTo>
                    <a:pt x="77443" y="393728"/>
                  </a:lnTo>
                  <a:lnTo>
                    <a:pt x="100165" y="361154"/>
                  </a:lnTo>
                  <a:lnTo>
                    <a:pt x="125523" y="329579"/>
                  </a:lnTo>
                  <a:lnTo>
                    <a:pt x="153427" y="299064"/>
                  </a:lnTo>
                  <a:lnTo>
                    <a:pt x="183783" y="269670"/>
                  </a:lnTo>
                  <a:lnTo>
                    <a:pt x="216498" y="241457"/>
                  </a:lnTo>
                  <a:lnTo>
                    <a:pt x="251482" y="214485"/>
                  </a:lnTo>
                  <a:lnTo>
                    <a:pt x="288640" y="188816"/>
                  </a:lnTo>
                  <a:lnTo>
                    <a:pt x="327881" y="164508"/>
                  </a:lnTo>
                  <a:lnTo>
                    <a:pt x="369112" y="141624"/>
                  </a:lnTo>
                  <a:lnTo>
                    <a:pt x="412241" y="120223"/>
                  </a:lnTo>
                  <a:lnTo>
                    <a:pt x="457175" y="100365"/>
                  </a:lnTo>
                  <a:lnTo>
                    <a:pt x="503823" y="82112"/>
                  </a:lnTo>
                  <a:lnTo>
                    <a:pt x="552090" y="65523"/>
                  </a:lnTo>
                  <a:lnTo>
                    <a:pt x="601886" y="50660"/>
                  </a:lnTo>
                  <a:lnTo>
                    <a:pt x="653118" y="37582"/>
                  </a:lnTo>
                  <a:lnTo>
                    <a:pt x="705692" y="26351"/>
                  </a:lnTo>
                  <a:lnTo>
                    <a:pt x="759518" y="17025"/>
                  </a:lnTo>
                  <a:lnTo>
                    <a:pt x="814502" y="9667"/>
                  </a:lnTo>
                  <a:lnTo>
                    <a:pt x="870552" y="4337"/>
                  </a:lnTo>
                  <a:lnTo>
                    <a:pt x="927575" y="1094"/>
                  </a:lnTo>
                  <a:lnTo>
                    <a:pt x="985480" y="0"/>
                  </a:lnTo>
                  <a:lnTo>
                    <a:pt x="1043384" y="1094"/>
                  </a:lnTo>
                  <a:lnTo>
                    <a:pt x="1100407" y="4337"/>
                  </a:lnTo>
                  <a:lnTo>
                    <a:pt x="1156457" y="9667"/>
                  </a:lnTo>
                  <a:lnTo>
                    <a:pt x="1211441" y="17025"/>
                  </a:lnTo>
                  <a:lnTo>
                    <a:pt x="1265266" y="26351"/>
                  </a:lnTo>
                  <a:lnTo>
                    <a:pt x="1317841" y="37582"/>
                  </a:lnTo>
                  <a:lnTo>
                    <a:pt x="1369073" y="50660"/>
                  </a:lnTo>
                  <a:lnTo>
                    <a:pt x="1418868" y="65523"/>
                  </a:lnTo>
                  <a:lnTo>
                    <a:pt x="1467136" y="82112"/>
                  </a:lnTo>
                  <a:lnTo>
                    <a:pt x="1513783" y="100365"/>
                  </a:lnTo>
                  <a:lnTo>
                    <a:pt x="1558718" y="120223"/>
                  </a:lnTo>
                  <a:lnTo>
                    <a:pt x="1601847" y="141624"/>
                  </a:lnTo>
                  <a:lnTo>
                    <a:pt x="1643078" y="164508"/>
                  </a:lnTo>
                  <a:lnTo>
                    <a:pt x="1682319" y="188816"/>
                  </a:lnTo>
                  <a:lnTo>
                    <a:pt x="1719477" y="214485"/>
                  </a:lnTo>
                  <a:lnTo>
                    <a:pt x="1754460" y="241457"/>
                  </a:lnTo>
                  <a:lnTo>
                    <a:pt x="1787176" y="269670"/>
                  </a:lnTo>
                  <a:lnTo>
                    <a:pt x="1817532" y="299064"/>
                  </a:lnTo>
                  <a:lnTo>
                    <a:pt x="1845435" y="329579"/>
                  </a:lnTo>
                  <a:lnTo>
                    <a:pt x="1870794" y="361154"/>
                  </a:lnTo>
                  <a:lnTo>
                    <a:pt x="1893516" y="393728"/>
                  </a:lnTo>
                  <a:lnTo>
                    <a:pt x="1913507" y="427241"/>
                  </a:lnTo>
                  <a:lnTo>
                    <a:pt x="1930677" y="461633"/>
                  </a:lnTo>
                  <a:lnTo>
                    <a:pt x="1956181" y="532812"/>
                  </a:lnTo>
                  <a:lnTo>
                    <a:pt x="1969287" y="606779"/>
                  </a:lnTo>
                  <a:lnTo>
                    <a:pt x="1970960" y="644658"/>
                  </a:lnTo>
                  <a:lnTo>
                    <a:pt x="1969287" y="682537"/>
                  </a:lnTo>
                  <a:lnTo>
                    <a:pt x="1956181" y="756504"/>
                  </a:lnTo>
                  <a:lnTo>
                    <a:pt x="1930677" y="827683"/>
                  </a:lnTo>
                  <a:lnTo>
                    <a:pt x="1913507" y="862075"/>
                  </a:lnTo>
                  <a:lnTo>
                    <a:pt x="1893516" y="895588"/>
                  </a:lnTo>
                  <a:lnTo>
                    <a:pt x="1870794" y="928163"/>
                  </a:lnTo>
                  <a:lnTo>
                    <a:pt x="1845435" y="959737"/>
                  </a:lnTo>
                  <a:lnTo>
                    <a:pt x="1817532" y="990252"/>
                  </a:lnTo>
                  <a:lnTo>
                    <a:pt x="1787176" y="1019646"/>
                  </a:lnTo>
                  <a:lnTo>
                    <a:pt x="1754460" y="1047859"/>
                  </a:lnTo>
                  <a:lnTo>
                    <a:pt x="1719477" y="1074831"/>
                  </a:lnTo>
                  <a:lnTo>
                    <a:pt x="1682319" y="1100501"/>
                  </a:lnTo>
                  <a:lnTo>
                    <a:pt x="1643078" y="1124808"/>
                  </a:lnTo>
                  <a:lnTo>
                    <a:pt x="1601847" y="1147692"/>
                  </a:lnTo>
                  <a:lnTo>
                    <a:pt x="1558718" y="1169094"/>
                  </a:lnTo>
                  <a:lnTo>
                    <a:pt x="1513783" y="1188951"/>
                  </a:lnTo>
                  <a:lnTo>
                    <a:pt x="1467136" y="1207204"/>
                  </a:lnTo>
                  <a:lnTo>
                    <a:pt x="1418868" y="1223793"/>
                  </a:lnTo>
                  <a:lnTo>
                    <a:pt x="1369073" y="1238656"/>
                  </a:lnTo>
                  <a:lnTo>
                    <a:pt x="1317841" y="1251734"/>
                  </a:lnTo>
                  <a:lnTo>
                    <a:pt x="1265266" y="1262966"/>
                  </a:lnTo>
                  <a:lnTo>
                    <a:pt x="1211441" y="1272291"/>
                  </a:lnTo>
                  <a:lnTo>
                    <a:pt x="1156457" y="1279649"/>
                  </a:lnTo>
                  <a:lnTo>
                    <a:pt x="1100407" y="1284979"/>
                  </a:lnTo>
                  <a:lnTo>
                    <a:pt x="1043384" y="1288222"/>
                  </a:lnTo>
                  <a:lnTo>
                    <a:pt x="985480" y="1289317"/>
                  </a:lnTo>
                  <a:lnTo>
                    <a:pt x="927575" y="1288222"/>
                  </a:lnTo>
                  <a:lnTo>
                    <a:pt x="870552" y="1284979"/>
                  </a:lnTo>
                  <a:lnTo>
                    <a:pt x="814502" y="1279649"/>
                  </a:lnTo>
                  <a:lnTo>
                    <a:pt x="759518" y="1272291"/>
                  </a:lnTo>
                  <a:lnTo>
                    <a:pt x="705692" y="1262966"/>
                  </a:lnTo>
                  <a:lnTo>
                    <a:pt x="653118" y="1251734"/>
                  </a:lnTo>
                  <a:lnTo>
                    <a:pt x="601886" y="1238656"/>
                  </a:lnTo>
                  <a:lnTo>
                    <a:pt x="552090" y="1223793"/>
                  </a:lnTo>
                  <a:lnTo>
                    <a:pt x="503823" y="1207204"/>
                  </a:lnTo>
                  <a:lnTo>
                    <a:pt x="457175" y="1188951"/>
                  </a:lnTo>
                  <a:lnTo>
                    <a:pt x="412241" y="1169094"/>
                  </a:lnTo>
                  <a:lnTo>
                    <a:pt x="369112" y="1147692"/>
                  </a:lnTo>
                  <a:lnTo>
                    <a:pt x="327881" y="1124808"/>
                  </a:lnTo>
                  <a:lnTo>
                    <a:pt x="288640" y="1100501"/>
                  </a:lnTo>
                  <a:lnTo>
                    <a:pt x="251482" y="1074831"/>
                  </a:lnTo>
                  <a:lnTo>
                    <a:pt x="216498" y="1047859"/>
                  </a:lnTo>
                  <a:lnTo>
                    <a:pt x="183783" y="1019646"/>
                  </a:lnTo>
                  <a:lnTo>
                    <a:pt x="153427" y="990252"/>
                  </a:lnTo>
                  <a:lnTo>
                    <a:pt x="125523" y="959737"/>
                  </a:lnTo>
                  <a:lnTo>
                    <a:pt x="100165" y="928163"/>
                  </a:lnTo>
                  <a:lnTo>
                    <a:pt x="77443" y="895588"/>
                  </a:lnTo>
                  <a:lnTo>
                    <a:pt x="57452" y="862075"/>
                  </a:lnTo>
                  <a:lnTo>
                    <a:pt x="40282" y="827683"/>
                  </a:lnTo>
                  <a:lnTo>
                    <a:pt x="14778" y="756504"/>
                  </a:lnTo>
                  <a:lnTo>
                    <a:pt x="1672" y="682537"/>
                  </a:lnTo>
                  <a:lnTo>
                    <a:pt x="0" y="644658"/>
                  </a:lnTo>
                  <a:close/>
                </a:path>
              </a:pathLst>
            </a:custGeom>
            <a:ln w="25400">
              <a:solidFill>
                <a:srgbClr val="3B3B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96981" y="6163485"/>
              <a:ext cx="871188" cy="871188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763272" y="3822700"/>
            <a:ext cx="1016000" cy="69024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80975" marR="5080" indent="-168910">
              <a:lnSpc>
                <a:spcPts val="2590"/>
              </a:lnSpc>
              <a:spcBef>
                <a:spcPts val="225"/>
              </a:spcBef>
            </a:pP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tm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n 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Client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90940" y="7010907"/>
            <a:ext cx="16319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API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Developer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227810" y="4134053"/>
            <a:ext cx="3046095" cy="2030095"/>
          </a:xfrm>
          <a:custGeom>
            <a:avLst/>
            <a:gdLst/>
            <a:ahLst/>
            <a:cxnLst/>
            <a:rect l="l" t="t" r="r" b="b"/>
            <a:pathLst>
              <a:path w="3046095" h="2030095">
                <a:moveTo>
                  <a:pt x="78981" y="769835"/>
                </a:moveTo>
                <a:lnTo>
                  <a:pt x="72504" y="755916"/>
                </a:lnTo>
                <a:lnTo>
                  <a:pt x="43078" y="692569"/>
                </a:lnTo>
                <a:lnTo>
                  <a:pt x="2806" y="767651"/>
                </a:lnTo>
                <a:lnTo>
                  <a:pt x="36131" y="768604"/>
                </a:lnTo>
                <a:lnTo>
                  <a:pt x="0" y="2029294"/>
                </a:lnTo>
                <a:lnTo>
                  <a:pt x="9525" y="2029574"/>
                </a:lnTo>
                <a:lnTo>
                  <a:pt x="45656" y="768883"/>
                </a:lnTo>
                <a:lnTo>
                  <a:pt x="78981" y="769835"/>
                </a:lnTo>
                <a:close/>
              </a:path>
              <a:path w="3046095" h="2030095">
                <a:moveTo>
                  <a:pt x="3045993" y="37706"/>
                </a:moveTo>
                <a:lnTo>
                  <a:pt x="3037001" y="33261"/>
                </a:lnTo>
                <a:lnTo>
                  <a:pt x="2969603" y="0"/>
                </a:lnTo>
                <a:lnTo>
                  <a:pt x="2969768" y="33337"/>
                </a:lnTo>
                <a:lnTo>
                  <a:pt x="1028534" y="43154"/>
                </a:lnTo>
                <a:lnTo>
                  <a:pt x="1028585" y="52679"/>
                </a:lnTo>
                <a:lnTo>
                  <a:pt x="2969818" y="42862"/>
                </a:lnTo>
                <a:lnTo>
                  <a:pt x="2969984" y="76187"/>
                </a:lnTo>
                <a:lnTo>
                  <a:pt x="3045993" y="377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3573455" y="4535932"/>
            <a:ext cx="10439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alibri"/>
                <a:cs typeface="Calibri"/>
              </a:rPr>
              <a:t>End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User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604930" y="1710344"/>
            <a:ext cx="9870440" cy="5486400"/>
            <a:chOff x="4604930" y="1710344"/>
            <a:chExt cx="9870440" cy="5486400"/>
          </a:xfrm>
        </p:grpSpPr>
        <p:pic>
          <p:nvPicPr>
            <p:cNvPr id="47" name="object 4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667232" y="5519928"/>
              <a:ext cx="807719" cy="807719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2599213" y="4438713"/>
              <a:ext cx="1492250" cy="1522730"/>
            </a:xfrm>
            <a:custGeom>
              <a:avLst/>
              <a:gdLst/>
              <a:ahLst/>
              <a:cxnLst/>
              <a:rect l="l" t="t" r="r" b="b"/>
              <a:pathLst>
                <a:path w="1492250" h="1522729">
                  <a:moveTo>
                    <a:pt x="1070508" y="1484490"/>
                  </a:moveTo>
                  <a:lnTo>
                    <a:pt x="994333" y="1446339"/>
                  </a:lnTo>
                  <a:lnTo>
                    <a:pt x="994308" y="1479677"/>
                  </a:lnTo>
                  <a:lnTo>
                    <a:pt x="12" y="1479092"/>
                  </a:lnTo>
                  <a:lnTo>
                    <a:pt x="0" y="1488617"/>
                  </a:lnTo>
                  <a:lnTo>
                    <a:pt x="994295" y="1489202"/>
                  </a:lnTo>
                  <a:lnTo>
                    <a:pt x="994283" y="1522539"/>
                  </a:lnTo>
                  <a:lnTo>
                    <a:pt x="1061034" y="1489214"/>
                  </a:lnTo>
                  <a:lnTo>
                    <a:pt x="1070508" y="1484490"/>
                  </a:lnTo>
                  <a:close/>
                </a:path>
                <a:path w="1492250" h="1522729">
                  <a:moveTo>
                    <a:pt x="1491818" y="75463"/>
                  </a:moveTo>
                  <a:lnTo>
                    <a:pt x="1485493" y="63398"/>
                  </a:lnTo>
                  <a:lnTo>
                    <a:pt x="1452283" y="0"/>
                  </a:lnTo>
                  <a:lnTo>
                    <a:pt x="1415630" y="76898"/>
                  </a:lnTo>
                  <a:lnTo>
                    <a:pt x="1448943" y="76276"/>
                  </a:lnTo>
                  <a:lnTo>
                    <a:pt x="1467980" y="1082344"/>
                  </a:lnTo>
                  <a:lnTo>
                    <a:pt x="1477505" y="1082167"/>
                  </a:lnTo>
                  <a:lnTo>
                    <a:pt x="1458468" y="76098"/>
                  </a:lnTo>
                  <a:lnTo>
                    <a:pt x="1491818" y="75463"/>
                  </a:lnTo>
                  <a:close/>
                </a:path>
              </a:pathLst>
            </a:custGeom>
            <a:solidFill>
              <a:srgbClr val="4E4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604930" y="1710344"/>
              <a:ext cx="5346065" cy="5486400"/>
            </a:xfrm>
            <a:custGeom>
              <a:avLst/>
              <a:gdLst/>
              <a:ahLst/>
              <a:cxnLst/>
              <a:rect l="l" t="t" r="r" b="b"/>
              <a:pathLst>
                <a:path w="5346065" h="5486400">
                  <a:moveTo>
                    <a:pt x="2993136" y="5473700"/>
                  </a:moveTo>
                  <a:lnTo>
                    <a:pt x="2379485" y="5473700"/>
                  </a:lnTo>
                  <a:lnTo>
                    <a:pt x="2440920" y="5486400"/>
                  </a:lnTo>
                  <a:lnTo>
                    <a:pt x="2871075" y="5486400"/>
                  </a:lnTo>
                  <a:lnTo>
                    <a:pt x="2993136" y="5473700"/>
                  </a:lnTo>
                  <a:close/>
                </a:path>
                <a:path w="5346065" h="5486400">
                  <a:moveTo>
                    <a:pt x="2610627" y="12700"/>
                  </a:moveTo>
                  <a:lnTo>
                    <a:pt x="2360000" y="12700"/>
                  </a:lnTo>
                  <a:lnTo>
                    <a:pt x="2173864" y="50800"/>
                  </a:lnTo>
                  <a:lnTo>
                    <a:pt x="2112280" y="76200"/>
                  </a:lnTo>
                  <a:lnTo>
                    <a:pt x="2050980" y="88900"/>
                  </a:lnTo>
                  <a:lnTo>
                    <a:pt x="1989990" y="114300"/>
                  </a:lnTo>
                  <a:lnTo>
                    <a:pt x="1929344" y="127000"/>
                  </a:lnTo>
                  <a:lnTo>
                    <a:pt x="1632314" y="254000"/>
                  </a:lnTo>
                  <a:lnTo>
                    <a:pt x="1574360" y="292100"/>
                  </a:lnTo>
                  <a:lnTo>
                    <a:pt x="1516961" y="317500"/>
                  </a:lnTo>
                  <a:lnTo>
                    <a:pt x="1460146" y="355600"/>
                  </a:lnTo>
                  <a:lnTo>
                    <a:pt x="1348394" y="431800"/>
                  </a:lnTo>
                  <a:lnTo>
                    <a:pt x="1293516" y="457200"/>
                  </a:lnTo>
                  <a:lnTo>
                    <a:pt x="1239344" y="508000"/>
                  </a:lnTo>
                  <a:lnTo>
                    <a:pt x="1185908" y="546100"/>
                  </a:lnTo>
                  <a:lnTo>
                    <a:pt x="1133238" y="584200"/>
                  </a:lnTo>
                  <a:lnTo>
                    <a:pt x="1081365" y="622300"/>
                  </a:lnTo>
                  <a:lnTo>
                    <a:pt x="1030320" y="673100"/>
                  </a:lnTo>
                  <a:lnTo>
                    <a:pt x="930916" y="762000"/>
                  </a:lnTo>
                  <a:lnTo>
                    <a:pt x="835093" y="850900"/>
                  </a:lnTo>
                  <a:lnTo>
                    <a:pt x="743184" y="952500"/>
                  </a:lnTo>
                  <a:lnTo>
                    <a:pt x="655433" y="1054100"/>
                  </a:lnTo>
                  <a:lnTo>
                    <a:pt x="613117" y="1104900"/>
                  </a:lnTo>
                  <a:lnTo>
                    <a:pt x="572009" y="1155700"/>
                  </a:lnTo>
                  <a:lnTo>
                    <a:pt x="532061" y="1219200"/>
                  </a:lnTo>
                  <a:lnTo>
                    <a:pt x="493303" y="1270000"/>
                  </a:lnTo>
                  <a:lnTo>
                    <a:pt x="455767" y="1320800"/>
                  </a:lnTo>
                  <a:lnTo>
                    <a:pt x="419484" y="1384300"/>
                  </a:lnTo>
                  <a:lnTo>
                    <a:pt x="384483" y="1435100"/>
                  </a:lnTo>
                  <a:lnTo>
                    <a:pt x="350795" y="1498600"/>
                  </a:lnTo>
                  <a:lnTo>
                    <a:pt x="318452" y="1549400"/>
                  </a:lnTo>
                  <a:lnTo>
                    <a:pt x="287482" y="1612900"/>
                  </a:lnTo>
                  <a:lnTo>
                    <a:pt x="257916" y="1676400"/>
                  </a:lnTo>
                  <a:lnTo>
                    <a:pt x="229787" y="1727200"/>
                  </a:lnTo>
                  <a:lnTo>
                    <a:pt x="203122" y="1790700"/>
                  </a:lnTo>
                  <a:lnTo>
                    <a:pt x="177956" y="1854200"/>
                  </a:lnTo>
                  <a:lnTo>
                    <a:pt x="154316" y="1917700"/>
                  </a:lnTo>
                  <a:lnTo>
                    <a:pt x="132234" y="1981200"/>
                  </a:lnTo>
                  <a:lnTo>
                    <a:pt x="111742" y="2044700"/>
                  </a:lnTo>
                  <a:lnTo>
                    <a:pt x="92868" y="2108200"/>
                  </a:lnTo>
                  <a:lnTo>
                    <a:pt x="75646" y="2171700"/>
                  </a:lnTo>
                  <a:lnTo>
                    <a:pt x="60104" y="2235200"/>
                  </a:lnTo>
                  <a:lnTo>
                    <a:pt x="46274" y="2298700"/>
                  </a:lnTo>
                  <a:lnTo>
                    <a:pt x="34187" y="2362200"/>
                  </a:lnTo>
                  <a:lnTo>
                    <a:pt x="23874" y="2425700"/>
                  </a:lnTo>
                  <a:lnTo>
                    <a:pt x="15366" y="2489200"/>
                  </a:lnTo>
                  <a:lnTo>
                    <a:pt x="8694" y="2552700"/>
                  </a:lnTo>
                  <a:lnTo>
                    <a:pt x="3888" y="2616200"/>
                  </a:lnTo>
                  <a:lnTo>
                    <a:pt x="980" y="2679700"/>
                  </a:lnTo>
                  <a:lnTo>
                    <a:pt x="0" y="2743200"/>
                  </a:lnTo>
                  <a:lnTo>
                    <a:pt x="952" y="2806700"/>
                  </a:lnTo>
                  <a:lnTo>
                    <a:pt x="3801" y="2870200"/>
                  </a:lnTo>
                  <a:lnTo>
                    <a:pt x="8511" y="2933700"/>
                  </a:lnTo>
                  <a:lnTo>
                    <a:pt x="15057" y="2997200"/>
                  </a:lnTo>
                  <a:lnTo>
                    <a:pt x="23407" y="3060700"/>
                  </a:lnTo>
                  <a:lnTo>
                    <a:pt x="33530" y="3124200"/>
                  </a:lnTo>
                  <a:lnTo>
                    <a:pt x="45396" y="3187700"/>
                  </a:lnTo>
                  <a:lnTo>
                    <a:pt x="58973" y="3251200"/>
                  </a:lnTo>
                  <a:lnTo>
                    <a:pt x="74234" y="3314700"/>
                  </a:lnTo>
                  <a:lnTo>
                    <a:pt x="91146" y="3378200"/>
                  </a:lnTo>
                  <a:lnTo>
                    <a:pt x="109681" y="3441700"/>
                  </a:lnTo>
                  <a:lnTo>
                    <a:pt x="129805" y="3505200"/>
                  </a:lnTo>
                  <a:lnTo>
                    <a:pt x="151491" y="3568700"/>
                  </a:lnTo>
                  <a:lnTo>
                    <a:pt x="174710" y="3632200"/>
                  </a:lnTo>
                  <a:lnTo>
                    <a:pt x="199426" y="3695700"/>
                  </a:lnTo>
                  <a:lnTo>
                    <a:pt x="225615" y="3759200"/>
                  </a:lnTo>
                  <a:lnTo>
                    <a:pt x="253244" y="3810000"/>
                  </a:lnTo>
                  <a:lnTo>
                    <a:pt x="282282" y="3873500"/>
                  </a:lnTo>
                  <a:lnTo>
                    <a:pt x="312701" y="3937000"/>
                  </a:lnTo>
                  <a:lnTo>
                    <a:pt x="344472" y="3987800"/>
                  </a:lnTo>
                  <a:lnTo>
                    <a:pt x="377562" y="4051300"/>
                  </a:lnTo>
                  <a:lnTo>
                    <a:pt x="411941" y="4102100"/>
                  </a:lnTo>
                  <a:lnTo>
                    <a:pt x="447581" y="4165600"/>
                  </a:lnTo>
                  <a:lnTo>
                    <a:pt x="484451" y="4216400"/>
                  </a:lnTo>
                  <a:lnTo>
                    <a:pt x="522521" y="4267200"/>
                  </a:lnTo>
                  <a:lnTo>
                    <a:pt x="561761" y="4330700"/>
                  </a:lnTo>
                  <a:lnTo>
                    <a:pt x="643563" y="4432300"/>
                  </a:lnTo>
                  <a:lnTo>
                    <a:pt x="729753" y="4533900"/>
                  </a:lnTo>
                  <a:lnTo>
                    <a:pt x="820028" y="4635500"/>
                  </a:lnTo>
                  <a:lnTo>
                    <a:pt x="914148" y="4724400"/>
                  </a:lnTo>
                  <a:lnTo>
                    <a:pt x="1011875" y="4813300"/>
                  </a:lnTo>
                  <a:lnTo>
                    <a:pt x="1062104" y="4864100"/>
                  </a:lnTo>
                  <a:lnTo>
                    <a:pt x="1113061" y="4902200"/>
                  </a:lnTo>
                  <a:lnTo>
                    <a:pt x="1164799" y="4940300"/>
                  </a:lnTo>
                  <a:lnTo>
                    <a:pt x="1217291" y="4991100"/>
                  </a:lnTo>
                  <a:lnTo>
                    <a:pt x="1324413" y="5067300"/>
                  </a:lnTo>
                  <a:lnTo>
                    <a:pt x="1378985" y="5092700"/>
                  </a:lnTo>
                  <a:lnTo>
                    <a:pt x="1490002" y="5168900"/>
                  </a:lnTo>
                  <a:lnTo>
                    <a:pt x="1546387" y="5194300"/>
                  </a:lnTo>
                  <a:lnTo>
                    <a:pt x="1603317" y="5232400"/>
                  </a:lnTo>
                  <a:lnTo>
                    <a:pt x="1895106" y="5359400"/>
                  </a:lnTo>
                  <a:lnTo>
                    <a:pt x="1954683" y="5372100"/>
                  </a:lnTo>
                  <a:lnTo>
                    <a:pt x="2014597" y="5397500"/>
                  </a:lnTo>
                  <a:lnTo>
                    <a:pt x="2074818" y="5410200"/>
                  </a:lnTo>
                  <a:lnTo>
                    <a:pt x="2135317" y="5435600"/>
                  </a:lnTo>
                  <a:lnTo>
                    <a:pt x="2318176" y="5473700"/>
                  </a:lnTo>
                  <a:lnTo>
                    <a:pt x="2565130" y="5473700"/>
                  </a:lnTo>
                  <a:lnTo>
                    <a:pt x="2504232" y="5461000"/>
                  </a:lnTo>
                  <a:lnTo>
                    <a:pt x="2382626" y="5461000"/>
                  </a:lnTo>
                  <a:lnTo>
                    <a:pt x="2081091" y="5397500"/>
                  </a:lnTo>
                  <a:lnTo>
                    <a:pt x="2021450" y="5372100"/>
                  </a:lnTo>
                  <a:lnTo>
                    <a:pt x="1962099" y="5359400"/>
                  </a:lnTo>
                  <a:lnTo>
                    <a:pt x="1613791" y="5207000"/>
                  </a:lnTo>
                  <a:lnTo>
                    <a:pt x="1557322" y="5181600"/>
                  </a:lnTo>
                  <a:lnTo>
                    <a:pt x="1501383" y="5143500"/>
                  </a:lnTo>
                  <a:lnTo>
                    <a:pt x="1446009" y="5118100"/>
                  </a:lnTo>
                  <a:lnTo>
                    <a:pt x="1337066" y="5041900"/>
                  </a:lnTo>
                  <a:lnTo>
                    <a:pt x="1230734" y="4965700"/>
                  </a:lnTo>
                  <a:lnTo>
                    <a:pt x="1178622" y="4927600"/>
                  </a:lnTo>
                  <a:lnTo>
                    <a:pt x="1127254" y="4889500"/>
                  </a:lnTo>
                  <a:lnTo>
                    <a:pt x="1076660" y="4851400"/>
                  </a:lnTo>
                  <a:lnTo>
                    <a:pt x="1026955" y="4800600"/>
                  </a:lnTo>
                  <a:lnTo>
                    <a:pt x="929899" y="4711700"/>
                  </a:lnTo>
                  <a:lnTo>
                    <a:pt x="836418" y="4622800"/>
                  </a:lnTo>
                  <a:lnTo>
                    <a:pt x="746752" y="4521200"/>
                  </a:lnTo>
                  <a:lnTo>
                    <a:pt x="661142" y="4419600"/>
                  </a:lnTo>
                  <a:lnTo>
                    <a:pt x="579761" y="4318000"/>
                  </a:lnTo>
                  <a:lnTo>
                    <a:pt x="540791" y="4254500"/>
                  </a:lnTo>
                  <a:lnTo>
                    <a:pt x="502986" y="4203700"/>
                  </a:lnTo>
                  <a:lnTo>
                    <a:pt x="466373" y="4152900"/>
                  </a:lnTo>
                  <a:lnTo>
                    <a:pt x="430984" y="4089400"/>
                  </a:lnTo>
                  <a:lnTo>
                    <a:pt x="396849" y="4038600"/>
                  </a:lnTo>
                  <a:lnTo>
                    <a:pt x="363997" y="3975100"/>
                  </a:lnTo>
                  <a:lnTo>
                    <a:pt x="332458" y="3924300"/>
                  </a:lnTo>
                  <a:lnTo>
                    <a:pt x="302262" y="3860800"/>
                  </a:lnTo>
                  <a:lnTo>
                    <a:pt x="273439" y="3810000"/>
                  </a:lnTo>
                  <a:lnTo>
                    <a:pt x="246019" y="3746500"/>
                  </a:lnTo>
                  <a:lnTo>
                    <a:pt x="220031" y="3683000"/>
                  </a:lnTo>
                  <a:lnTo>
                    <a:pt x="195505" y="3619500"/>
                  </a:lnTo>
                  <a:lnTo>
                    <a:pt x="172469" y="3568700"/>
                  </a:lnTo>
                  <a:lnTo>
                    <a:pt x="150956" y="3505200"/>
                  </a:lnTo>
                  <a:lnTo>
                    <a:pt x="130994" y="3441700"/>
                  </a:lnTo>
                  <a:lnTo>
                    <a:pt x="112612" y="3378200"/>
                  </a:lnTo>
                  <a:lnTo>
                    <a:pt x="95840" y="3314700"/>
                  </a:lnTo>
                  <a:lnTo>
                    <a:pt x="80708" y="3251200"/>
                  </a:lnTo>
                  <a:lnTo>
                    <a:pt x="67246" y="3187700"/>
                  </a:lnTo>
                  <a:lnTo>
                    <a:pt x="55482" y="3124200"/>
                  </a:lnTo>
                  <a:lnTo>
                    <a:pt x="45446" y="3060700"/>
                  </a:lnTo>
                  <a:lnTo>
                    <a:pt x="37169" y="2997200"/>
                  </a:lnTo>
                  <a:lnTo>
                    <a:pt x="30678" y="2933700"/>
                  </a:lnTo>
                  <a:lnTo>
                    <a:pt x="26003" y="2870200"/>
                  </a:lnTo>
                  <a:lnTo>
                    <a:pt x="23174" y="2806700"/>
                  </a:lnTo>
                  <a:lnTo>
                    <a:pt x="22222" y="2743200"/>
                  </a:lnTo>
                  <a:lnTo>
                    <a:pt x="23182" y="2679700"/>
                  </a:lnTo>
                  <a:lnTo>
                    <a:pt x="26051" y="2616200"/>
                  </a:lnTo>
                  <a:lnTo>
                    <a:pt x="30800" y="2552700"/>
                  </a:lnTo>
                  <a:lnTo>
                    <a:pt x="37398" y="2489200"/>
                  </a:lnTo>
                  <a:lnTo>
                    <a:pt x="45816" y="2425700"/>
                  </a:lnTo>
                  <a:lnTo>
                    <a:pt x="56024" y="2362200"/>
                  </a:lnTo>
                  <a:lnTo>
                    <a:pt x="67991" y="2298700"/>
                  </a:lnTo>
                  <a:lnTo>
                    <a:pt x="81688" y="2235200"/>
                  </a:lnTo>
                  <a:lnTo>
                    <a:pt x="97085" y="2171700"/>
                  </a:lnTo>
                  <a:lnTo>
                    <a:pt x="114150" y="2108200"/>
                  </a:lnTo>
                  <a:lnTo>
                    <a:pt x="132855" y="2044700"/>
                  </a:lnTo>
                  <a:lnTo>
                    <a:pt x="153170" y="1981200"/>
                  </a:lnTo>
                  <a:lnTo>
                    <a:pt x="175064" y="1930400"/>
                  </a:lnTo>
                  <a:lnTo>
                    <a:pt x="198507" y="1866900"/>
                  </a:lnTo>
                  <a:lnTo>
                    <a:pt x="223469" y="1803400"/>
                  </a:lnTo>
                  <a:lnTo>
                    <a:pt x="249919" y="1739900"/>
                  </a:lnTo>
                  <a:lnTo>
                    <a:pt x="277826" y="1689100"/>
                  </a:lnTo>
                  <a:lnTo>
                    <a:pt x="307163" y="1625600"/>
                  </a:lnTo>
                  <a:lnTo>
                    <a:pt x="337897" y="1562100"/>
                  </a:lnTo>
                  <a:lnTo>
                    <a:pt x="369997" y="1511300"/>
                  </a:lnTo>
                  <a:lnTo>
                    <a:pt x="403435" y="1447800"/>
                  </a:lnTo>
                  <a:lnTo>
                    <a:pt x="438180" y="1397000"/>
                  </a:lnTo>
                  <a:lnTo>
                    <a:pt x="474201" y="1333500"/>
                  </a:lnTo>
                  <a:lnTo>
                    <a:pt x="511467" y="1282700"/>
                  </a:lnTo>
                  <a:lnTo>
                    <a:pt x="549949" y="1231900"/>
                  </a:lnTo>
                  <a:lnTo>
                    <a:pt x="589615" y="1168400"/>
                  </a:lnTo>
                  <a:lnTo>
                    <a:pt x="630435" y="1117600"/>
                  </a:lnTo>
                  <a:lnTo>
                    <a:pt x="672304" y="1066800"/>
                  </a:lnTo>
                  <a:lnTo>
                    <a:pt x="759439" y="965200"/>
                  </a:lnTo>
                  <a:lnTo>
                    <a:pt x="850703" y="863600"/>
                  </a:lnTo>
                  <a:lnTo>
                    <a:pt x="945850" y="774700"/>
                  </a:lnTo>
                  <a:lnTo>
                    <a:pt x="1044726" y="685800"/>
                  </a:lnTo>
                  <a:lnTo>
                    <a:pt x="1095410" y="647700"/>
                  </a:lnTo>
                  <a:lnTo>
                    <a:pt x="1146911" y="596900"/>
                  </a:lnTo>
                  <a:lnTo>
                    <a:pt x="1199200" y="558800"/>
                  </a:lnTo>
                  <a:lnTo>
                    <a:pt x="1306015" y="482600"/>
                  </a:lnTo>
                  <a:lnTo>
                    <a:pt x="1415614" y="406400"/>
                  </a:lnTo>
                  <a:lnTo>
                    <a:pt x="1471380" y="368300"/>
                  </a:lnTo>
                  <a:lnTo>
                    <a:pt x="1527747" y="342900"/>
                  </a:lnTo>
                  <a:lnTo>
                    <a:pt x="1584689" y="304800"/>
                  </a:lnTo>
                  <a:lnTo>
                    <a:pt x="1936643" y="152400"/>
                  </a:lnTo>
                  <a:lnTo>
                    <a:pt x="1996733" y="127000"/>
                  </a:lnTo>
                  <a:lnTo>
                    <a:pt x="2057151" y="114300"/>
                  </a:lnTo>
                  <a:lnTo>
                    <a:pt x="2117867" y="88900"/>
                  </a:lnTo>
                  <a:lnTo>
                    <a:pt x="2363086" y="38100"/>
                  </a:lnTo>
                  <a:lnTo>
                    <a:pt x="2424830" y="38100"/>
                  </a:lnTo>
                  <a:lnTo>
                    <a:pt x="2486687" y="25400"/>
                  </a:lnTo>
                  <a:lnTo>
                    <a:pt x="2548630" y="25400"/>
                  </a:lnTo>
                  <a:lnTo>
                    <a:pt x="2610627" y="12700"/>
                  </a:lnTo>
                  <a:close/>
                </a:path>
                <a:path w="5346065" h="5486400">
                  <a:moveTo>
                    <a:pt x="5218688" y="4550921"/>
                  </a:moveTo>
                  <a:lnTo>
                    <a:pt x="5215150" y="4572000"/>
                  </a:lnTo>
                  <a:lnTo>
                    <a:pt x="5207106" y="4584700"/>
                  </a:lnTo>
                  <a:lnTo>
                    <a:pt x="5197320" y="4610100"/>
                  </a:lnTo>
                  <a:lnTo>
                    <a:pt x="5185812" y="4635500"/>
                  </a:lnTo>
                  <a:lnTo>
                    <a:pt x="5172608" y="4660900"/>
                  </a:lnTo>
                  <a:lnTo>
                    <a:pt x="5157730" y="4686300"/>
                  </a:lnTo>
                  <a:lnTo>
                    <a:pt x="5141203" y="4699000"/>
                  </a:lnTo>
                  <a:lnTo>
                    <a:pt x="5123056" y="4724400"/>
                  </a:lnTo>
                  <a:lnTo>
                    <a:pt x="5103314" y="4749800"/>
                  </a:lnTo>
                  <a:lnTo>
                    <a:pt x="5082007" y="4775200"/>
                  </a:lnTo>
                  <a:lnTo>
                    <a:pt x="5059164" y="4787900"/>
                  </a:lnTo>
                  <a:lnTo>
                    <a:pt x="5034813" y="4813300"/>
                  </a:lnTo>
                  <a:lnTo>
                    <a:pt x="5008985" y="4838700"/>
                  </a:lnTo>
                  <a:lnTo>
                    <a:pt x="4981710" y="4864100"/>
                  </a:lnTo>
                  <a:lnTo>
                    <a:pt x="4953019" y="4876800"/>
                  </a:lnTo>
                  <a:lnTo>
                    <a:pt x="4922941" y="4902200"/>
                  </a:lnTo>
                  <a:lnTo>
                    <a:pt x="4891506" y="4927600"/>
                  </a:lnTo>
                  <a:lnTo>
                    <a:pt x="4858746" y="4940300"/>
                  </a:lnTo>
                  <a:lnTo>
                    <a:pt x="4824691" y="4965700"/>
                  </a:lnTo>
                  <a:lnTo>
                    <a:pt x="4789371" y="4991100"/>
                  </a:lnTo>
                  <a:lnTo>
                    <a:pt x="4752817" y="5003800"/>
                  </a:lnTo>
                  <a:lnTo>
                    <a:pt x="4715060" y="5029200"/>
                  </a:lnTo>
                  <a:lnTo>
                    <a:pt x="4676213" y="5041900"/>
                  </a:lnTo>
                  <a:lnTo>
                    <a:pt x="4594946" y="5080000"/>
                  </a:lnTo>
                  <a:lnTo>
                    <a:pt x="4509352" y="5118100"/>
                  </a:lnTo>
                  <a:lnTo>
                    <a:pt x="4419671" y="5156200"/>
                  </a:lnTo>
                  <a:lnTo>
                    <a:pt x="4326147" y="5194300"/>
                  </a:lnTo>
                  <a:lnTo>
                    <a:pt x="4229021" y="5219700"/>
                  </a:lnTo>
                  <a:lnTo>
                    <a:pt x="4128535" y="5257800"/>
                  </a:lnTo>
                  <a:lnTo>
                    <a:pt x="3918444" y="5308600"/>
                  </a:lnTo>
                  <a:lnTo>
                    <a:pt x="3584131" y="5384800"/>
                  </a:lnTo>
                  <a:lnTo>
                    <a:pt x="3468543" y="5397500"/>
                  </a:lnTo>
                  <a:lnTo>
                    <a:pt x="3351279" y="5422900"/>
                  </a:lnTo>
                  <a:lnTo>
                    <a:pt x="2991849" y="5461000"/>
                  </a:lnTo>
                  <a:lnTo>
                    <a:pt x="2870292" y="5461000"/>
                  </a:lnTo>
                  <a:lnTo>
                    <a:pt x="2748264" y="5473700"/>
                  </a:lnTo>
                  <a:lnTo>
                    <a:pt x="3114473" y="5473700"/>
                  </a:lnTo>
                  <a:lnTo>
                    <a:pt x="3354023" y="5448300"/>
                  </a:lnTo>
                  <a:lnTo>
                    <a:pt x="3471758" y="5422900"/>
                  </a:lnTo>
                  <a:lnTo>
                    <a:pt x="3587818" y="5410200"/>
                  </a:lnTo>
                  <a:lnTo>
                    <a:pt x="3923551" y="5334000"/>
                  </a:lnTo>
                  <a:lnTo>
                    <a:pt x="4134625" y="5283200"/>
                  </a:lnTo>
                  <a:lnTo>
                    <a:pt x="4235623" y="5245100"/>
                  </a:lnTo>
                  <a:lnTo>
                    <a:pt x="4333279" y="5207000"/>
                  </a:lnTo>
                  <a:lnTo>
                    <a:pt x="4427355" y="5181600"/>
                  </a:lnTo>
                  <a:lnTo>
                    <a:pt x="4517614" y="5143500"/>
                  </a:lnTo>
                  <a:lnTo>
                    <a:pt x="4603821" y="5105400"/>
                  </a:lnTo>
                  <a:lnTo>
                    <a:pt x="4685737" y="5067300"/>
                  </a:lnTo>
                  <a:lnTo>
                    <a:pt x="4725101" y="5041900"/>
                  </a:lnTo>
                  <a:lnTo>
                    <a:pt x="4763220" y="5029200"/>
                  </a:lnTo>
                  <a:lnTo>
                    <a:pt x="4800147" y="5003800"/>
                  </a:lnTo>
                  <a:lnTo>
                    <a:pt x="4835856" y="4978400"/>
                  </a:lnTo>
                  <a:lnTo>
                    <a:pt x="4870315" y="4965700"/>
                  </a:lnTo>
                  <a:lnTo>
                    <a:pt x="4903497" y="4940300"/>
                  </a:lnTo>
                  <a:lnTo>
                    <a:pt x="4935371" y="4914900"/>
                  </a:lnTo>
                  <a:lnTo>
                    <a:pt x="4965908" y="4902200"/>
                  </a:lnTo>
                  <a:lnTo>
                    <a:pt x="4995078" y="4876800"/>
                  </a:lnTo>
                  <a:lnTo>
                    <a:pt x="5022853" y="4851400"/>
                  </a:lnTo>
                  <a:lnTo>
                    <a:pt x="5049202" y="4826000"/>
                  </a:lnTo>
                  <a:lnTo>
                    <a:pt x="5074095" y="4813300"/>
                  </a:lnTo>
                  <a:lnTo>
                    <a:pt x="5097504" y="4787900"/>
                  </a:lnTo>
                  <a:lnTo>
                    <a:pt x="5119396" y="4762500"/>
                  </a:lnTo>
                  <a:lnTo>
                    <a:pt x="5139742" y="4737100"/>
                  </a:lnTo>
                  <a:lnTo>
                    <a:pt x="5158510" y="4711700"/>
                  </a:lnTo>
                  <a:lnTo>
                    <a:pt x="5175667" y="4699000"/>
                  </a:lnTo>
                  <a:lnTo>
                    <a:pt x="5205018" y="4648200"/>
                  </a:lnTo>
                  <a:lnTo>
                    <a:pt x="5227514" y="4597400"/>
                  </a:lnTo>
                  <a:lnTo>
                    <a:pt x="5240983" y="4554668"/>
                  </a:lnTo>
                  <a:lnTo>
                    <a:pt x="5218688" y="4550921"/>
                  </a:lnTo>
                  <a:close/>
                </a:path>
                <a:path w="5346065" h="5486400">
                  <a:moveTo>
                    <a:pt x="5259232" y="4533900"/>
                  </a:moveTo>
                  <a:lnTo>
                    <a:pt x="5221545" y="4533900"/>
                  </a:lnTo>
                  <a:lnTo>
                    <a:pt x="5243259" y="4546600"/>
                  </a:lnTo>
                  <a:lnTo>
                    <a:pt x="5240983" y="4554668"/>
                  </a:lnTo>
                  <a:lnTo>
                    <a:pt x="5268536" y="4559300"/>
                  </a:lnTo>
                  <a:lnTo>
                    <a:pt x="5259232" y="4533900"/>
                  </a:lnTo>
                  <a:close/>
                </a:path>
                <a:path w="5346065" h="5486400">
                  <a:moveTo>
                    <a:pt x="5221545" y="4533900"/>
                  </a:moveTo>
                  <a:lnTo>
                    <a:pt x="5218688" y="4550921"/>
                  </a:lnTo>
                  <a:lnTo>
                    <a:pt x="5240983" y="4554668"/>
                  </a:lnTo>
                  <a:lnTo>
                    <a:pt x="5243259" y="4546600"/>
                  </a:lnTo>
                  <a:lnTo>
                    <a:pt x="5221545" y="4533900"/>
                  </a:lnTo>
                  <a:close/>
                </a:path>
                <a:path w="5346065" h="5486400">
                  <a:moveTo>
                    <a:pt x="5240625" y="4483100"/>
                  </a:moveTo>
                  <a:lnTo>
                    <a:pt x="5192979" y="4546600"/>
                  </a:lnTo>
                  <a:lnTo>
                    <a:pt x="5218688" y="4550921"/>
                  </a:lnTo>
                  <a:lnTo>
                    <a:pt x="5221545" y="4533900"/>
                  </a:lnTo>
                  <a:lnTo>
                    <a:pt x="5259232" y="4533900"/>
                  </a:lnTo>
                  <a:lnTo>
                    <a:pt x="5240625" y="4483100"/>
                  </a:lnTo>
                  <a:close/>
                </a:path>
                <a:path w="5346065" h="5486400">
                  <a:moveTo>
                    <a:pt x="3170412" y="12700"/>
                  </a:moveTo>
                  <a:lnTo>
                    <a:pt x="2797171" y="12700"/>
                  </a:lnTo>
                  <a:lnTo>
                    <a:pt x="2921407" y="25400"/>
                  </a:lnTo>
                  <a:lnTo>
                    <a:pt x="3045160" y="25400"/>
                  </a:lnTo>
                  <a:lnTo>
                    <a:pt x="3411082" y="63500"/>
                  </a:lnTo>
                  <a:lnTo>
                    <a:pt x="3530460" y="88900"/>
                  </a:lnTo>
                  <a:lnTo>
                    <a:pt x="3648133" y="101600"/>
                  </a:lnTo>
                  <a:lnTo>
                    <a:pt x="3877381" y="152400"/>
                  </a:lnTo>
                  <a:lnTo>
                    <a:pt x="4202332" y="228600"/>
                  </a:lnTo>
                  <a:lnTo>
                    <a:pt x="4304621" y="266700"/>
                  </a:lnTo>
                  <a:lnTo>
                    <a:pt x="4403488" y="292100"/>
                  </a:lnTo>
                  <a:lnTo>
                    <a:pt x="4498687" y="330200"/>
                  </a:lnTo>
                  <a:lnTo>
                    <a:pt x="4589970" y="368300"/>
                  </a:lnTo>
                  <a:lnTo>
                    <a:pt x="4677173" y="406400"/>
                  </a:lnTo>
                  <a:lnTo>
                    <a:pt x="4719100" y="419100"/>
                  </a:lnTo>
                  <a:lnTo>
                    <a:pt x="4759892" y="444500"/>
                  </a:lnTo>
                  <a:lnTo>
                    <a:pt x="4799520" y="457200"/>
                  </a:lnTo>
                  <a:lnTo>
                    <a:pt x="4837954" y="482600"/>
                  </a:lnTo>
                  <a:lnTo>
                    <a:pt x="4875161" y="495300"/>
                  </a:lnTo>
                  <a:lnTo>
                    <a:pt x="4911111" y="520700"/>
                  </a:lnTo>
                  <a:lnTo>
                    <a:pt x="4945774" y="546100"/>
                  </a:lnTo>
                  <a:lnTo>
                    <a:pt x="4979117" y="558800"/>
                  </a:lnTo>
                  <a:lnTo>
                    <a:pt x="5011111" y="584200"/>
                  </a:lnTo>
                  <a:lnTo>
                    <a:pt x="5041723" y="609600"/>
                  </a:lnTo>
                  <a:lnTo>
                    <a:pt x="5070924" y="622300"/>
                  </a:lnTo>
                  <a:lnTo>
                    <a:pt x="5098681" y="647700"/>
                  </a:lnTo>
                  <a:lnTo>
                    <a:pt x="5124965" y="673100"/>
                  </a:lnTo>
                  <a:lnTo>
                    <a:pt x="5149744" y="698500"/>
                  </a:lnTo>
                  <a:lnTo>
                    <a:pt x="5172990" y="711200"/>
                  </a:lnTo>
                  <a:lnTo>
                    <a:pt x="5194673" y="736600"/>
                  </a:lnTo>
                  <a:lnTo>
                    <a:pt x="5214762" y="762000"/>
                  </a:lnTo>
                  <a:lnTo>
                    <a:pt x="5233231" y="787400"/>
                  </a:lnTo>
                  <a:lnTo>
                    <a:pt x="5250051" y="800100"/>
                  </a:lnTo>
                  <a:lnTo>
                    <a:pt x="5265199" y="825500"/>
                  </a:lnTo>
                  <a:lnTo>
                    <a:pt x="5278647" y="850900"/>
                  </a:lnTo>
                  <a:lnTo>
                    <a:pt x="5290372" y="876300"/>
                  </a:lnTo>
                  <a:lnTo>
                    <a:pt x="5300356" y="901700"/>
                  </a:lnTo>
                  <a:lnTo>
                    <a:pt x="5308578" y="914400"/>
                  </a:lnTo>
                  <a:lnTo>
                    <a:pt x="5315017" y="939800"/>
                  </a:lnTo>
                  <a:lnTo>
                    <a:pt x="5319654" y="965200"/>
                  </a:lnTo>
                  <a:lnTo>
                    <a:pt x="5322469" y="990600"/>
                  </a:lnTo>
                  <a:lnTo>
                    <a:pt x="5323438" y="1016000"/>
                  </a:lnTo>
                  <a:lnTo>
                    <a:pt x="5345645" y="1003300"/>
                  </a:lnTo>
                  <a:lnTo>
                    <a:pt x="5341713" y="965200"/>
                  </a:lnTo>
                  <a:lnTo>
                    <a:pt x="5329965" y="914400"/>
                  </a:lnTo>
                  <a:lnTo>
                    <a:pt x="5310723" y="863600"/>
                  </a:lnTo>
                  <a:lnTo>
                    <a:pt x="5284316" y="812800"/>
                  </a:lnTo>
                  <a:lnTo>
                    <a:pt x="5251057" y="774700"/>
                  </a:lnTo>
                  <a:lnTo>
                    <a:pt x="5231946" y="749300"/>
                  </a:lnTo>
                  <a:lnTo>
                    <a:pt x="5211229" y="723900"/>
                  </a:lnTo>
                  <a:lnTo>
                    <a:pt x="5188935" y="698500"/>
                  </a:lnTo>
                  <a:lnTo>
                    <a:pt x="5165098" y="673100"/>
                  </a:lnTo>
                  <a:lnTo>
                    <a:pt x="5139750" y="660400"/>
                  </a:lnTo>
                  <a:lnTo>
                    <a:pt x="5112920" y="635000"/>
                  </a:lnTo>
                  <a:lnTo>
                    <a:pt x="5084640" y="609600"/>
                  </a:lnTo>
                  <a:lnTo>
                    <a:pt x="5054939" y="584200"/>
                  </a:lnTo>
                  <a:lnTo>
                    <a:pt x="5023848" y="571500"/>
                  </a:lnTo>
                  <a:lnTo>
                    <a:pt x="4991395" y="546100"/>
                  </a:lnTo>
                  <a:lnTo>
                    <a:pt x="4957613" y="520700"/>
                  </a:lnTo>
                  <a:lnTo>
                    <a:pt x="4922531" y="508000"/>
                  </a:lnTo>
                  <a:lnTo>
                    <a:pt x="4886177" y="482600"/>
                  </a:lnTo>
                  <a:lnTo>
                    <a:pt x="4848583" y="457200"/>
                  </a:lnTo>
                  <a:lnTo>
                    <a:pt x="4809778" y="444500"/>
                  </a:lnTo>
                  <a:lnTo>
                    <a:pt x="4769791" y="419100"/>
                  </a:lnTo>
                  <a:lnTo>
                    <a:pt x="4728654" y="406400"/>
                  </a:lnTo>
                  <a:lnTo>
                    <a:pt x="4686395" y="381000"/>
                  </a:lnTo>
                  <a:lnTo>
                    <a:pt x="4598713" y="342900"/>
                  </a:lnTo>
                  <a:lnTo>
                    <a:pt x="4506824" y="304800"/>
                  </a:lnTo>
                  <a:lnTo>
                    <a:pt x="4411054" y="279400"/>
                  </a:lnTo>
                  <a:lnTo>
                    <a:pt x="4311641" y="241300"/>
                  </a:lnTo>
                  <a:lnTo>
                    <a:pt x="4208828" y="215900"/>
                  </a:lnTo>
                  <a:lnTo>
                    <a:pt x="4102855" y="177800"/>
                  </a:lnTo>
                  <a:lnTo>
                    <a:pt x="3652219" y="76200"/>
                  </a:lnTo>
                  <a:lnTo>
                    <a:pt x="3534083" y="63500"/>
                  </a:lnTo>
                  <a:lnTo>
                    <a:pt x="3414242" y="38100"/>
                  </a:lnTo>
                  <a:lnTo>
                    <a:pt x="3170412" y="12700"/>
                  </a:lnTo>
                  <a:close/>
                </a:path>
                <a:path w="5346065" h="5486400">
                  <a:moveTo>
                    <a:pt x="2922671" y="0"/>
                  </a:moveTo>
                  <a:lnTo>
                    <a:pt x="2484940" y="0"/>
                  </a:lnTo>
                  <a:lnTo>
                    <a:pt x="2422405" y="12700"/>
                  </a:lnTo>
                  <a:lnTo>
                    <a:pt x="3046910" y="12700"/>
                  </a:lnTo>
                  <a:lnTo>
                    <a:pt x="2922671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3741488" y="6376923"/>
            <a:ext cx="6470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m</a:t>
            </a:r>
            <a:r>
              <a:rPr sz="2200" spc="-5" dirty="0">
                <a:latin typeface="Calibri"/>
                <a:cs typeface="Calibri"/>
              </a:rPr>
              <a:t>ai</a:t>
            </a:r>
            <a:r>
              <a:rPr sz="2200" dirty="0">
                <a:latin typeface="Calibri"/>
                <a:cs typeface="Calibri"/>
              </a:rPr>
              <a:t>l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51" name="object 5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3672007" y="3751527"/>
            <a:ext cx="803542" cy="636895"/>
          </a:xfrm>
          <a:prstGeom prst="rect">
            <a:avLst/>
          </a:prstGeom>
        </p:spPr>
      </p:pic>
      <p:sp>
        <p:nvSpPr>
          <p:cNvPr id="52" name="object 52"/>
          <p:cNvSpPr txBox="1"/>
          <p:nvPr/>
        </p:nvSpPr>
        <p:spPr>
          <a:xfrm>
            <a:off x="2310062" y="3875532"/>
            <a:ext cx="19196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services.</a:t>
            </a:r>
            <a:r>
              <a:rPr lang="en-US" sz="1400" spc="-10" dirty="0">
                <a:latin typeface="Calibri"/>
                <a:cs typeface="Calibri"/>
              </a:rPr>
              <a:t>Vcube</a:t>
            </a:r>
            <a:r>
              <a:rPr sz="1400" spc="-10" dirty="0">
                <a:latin typeface="Calibri"/>
                <a:cs typeface="Calibri"/>
              </a:rPr>
              <a:t>.com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3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55" name="object 5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  <p:sp>
        <p:nvSpPr>
          <p:cNvPr id="53" name="object 53"/>
          <p:cNvSpPr txBox="1"/>
          <p:nvPr/>
        </p:nvSpPr>
        <p:spPr>
          <a:xfrm rot="1980000">
            <a:off x="5390056" y="6496402"/>
            <a:ext cx="157314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sz="3300" spc="-44" baseline="2525" dirty="0">
                <a:solidFill>
                  <a:srgbClr val="00B050"/>
                </a:solidFill>
                <a:latin typeface="Calibri"/>
                <a:cs typeface="Calibri"/>
              </a:rPr>
              <a:t>/noti</a:t>
            </a:r>
            <a:r>
              <a:rPr sz="3300" spc="-44" baseline="1262" dirty="0">
                <a:solidFill>
                  <a:srgbClr val="00B050"/>
                </a:solidFill>
                <a:latin typeface="Calibri"/>
                <a:cs typeface="Calibri"/>
              </a:rPr>
              <a:t>ficatio</a:t>
            </a:r>
            <a:r>
              <a:rPr sz="2200" spc="-30" dirty="0">
                <a:solidFill>
                  <a:srgbClr val="00B050"/>
                </a:solidFill>
                <a:latin typeface="Calibri"/>
                <a:cs typeface="Calibri"/>
              </a:rPr>
              <a:t>n*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7489" y="2902203"/>
            <a:ext cx="7002780" cy="3314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AWS</a:t>
            </a:r>
            <a:r>
              <a:rPr spc="-20" dirty="0"/>
              <a:t> </a:t>
            </a:r>
            <a:r>
              <a:rPr spc="-85" dirty="0"/>
              <a:t>Fargate</a:t>
            </a:r>
            <a:r>
              <a:rPr spc="-15" dirty="0"/>
              <a:t> </a:t>
            </a:r>
            <a:r>
              <a:rPr dirty="0"/>
              <a:t>&amp;</a:t>
            </a:r>
            <a:r>
              <a:rPr spc="-15" dirty="0"/>
              <a:t> </a:t>
            </a:r>
            <a:r>
              <a:rPr spc="-40" dirty="0"/>
              <a:t>ECS</a:t>
            </a:r>
          </a:p>
          <a:p>
            <a:pPr marL="287020" marR="278765" indent="635" algn="ctr">
              <a:lnSpc>
                <a:spcPct val="103400"/>
              </a:lnSpc>
              <a:spcBef>
                <a:spcPts val="120"/>
              </a:spcBef>
            </a:pPr>
            <a:r>
              <a:rPr spc="-5" dirty="0">
                <a:solidFill>
                  <a:srgbClr val="00B050"/>
                </a:solidFill>
              </a:rPr>
              <a:t>Microservices </a:t>
            </a:r>
            <a:r>
              <a:rPr dirty="0">
                <a:solidFill>
                  <a:srgbClr val="00B050"/>
                </a:solidFill>
              </a:rPr>
              <a:t> </a:t>
            </a:r>
            <a:r>
              <a:rPr spc="5" dirty="0">
                <a:solidFill>
                  <a:srgbClr val="00B050"/>
                </a:solidFill>
              </a:rPr>
              <a:t>Service</a:t>
            </a:r>
            <a:r>
              <a:rPr spc="-70" dirty="0">
                <a:solidFill>
                  <a:srgbClr val="00B050"/>
                </a:solidFill>
              </a:rPr>
              <a:t> </a:t>
            </a:r>
            <a:r>
              <a:rPr spc="-15" dirty="0">
                <a:solidFill>
                  <a:srgbClr val="00B050"/>
                </a:solidFill>
              </a:rPr>
              <a:t>Discovery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04447" y="2481072"/>
            <a:ext cx="3078480" cy="308152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352" y="2575560"/>
            <a:ext cx="3078480" cy="307848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3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465" y="243331"/>
            <a:ext cx="1395221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10" dirty="0">
                <a:latin typeface="Calibri Light"/>
                <a:cs typeface="Calibri Light"/>
              </a:rPr>
              <a:t>Microservices</a:t>
            </a:r>
            <a:r>
              <a:rPr sz="4800" b="0" spc="5" dirty="0">
                <a:latin typeface="Calibri Light"/>
                <a:cs typeface="Calibri Light"/>
              </a:rPr>
              <a:t> </a:t>
            </a:r>
            <a:r>
              <a:rPr sz="4800" b="0" spc="-10" dirty="0">
                <a:latin typeface="Calibri Light"/>
                <a:cs typeface="Calibri Light"/>
              </a:rPr>
              <a:t>Deployment</a:t>
            </a:r>
            <a:r>
              <a:rPr sz="4800" b="0" spc="5" dirty="0">
                <a:latin typeface="Calibri Light"/>
                <a:cs typeface="Calibri Light"/>
              </a:rPr>
              <a:t> </a:t>
            </a:r>
            <a:r>
              <a:rPr sz="4800" b="0" spc="-5" dirty="0">
                <a:latin typeface="Calibri Light"/>
                <a:cs typeface="Calibri Light"/>
              </a:rPr>
              <a:t>on</a:t>
            </a:r>
            <a:r>
              <a:rPr sz="4800" b="0" spc="5" dirty="0">
                <a:latin typeface="Calibri Light"/>
                <a:cs typeface="Calibri Light"/>
              </a:rPr>
              <a:t> </a:t>
            </a:r>
            <a:r>
              <a:rPr sz="4800" b="0" spc="-15" dirty="0">
                <a:latin typeface="Calibri Light"/>
                <a:cs typeface="Calibri Light"/>
              </a:rPr>
              <a:t>ECS</a:t>
            </a:r>
            <a:r>
              <a:rPr sz="4800" b="0" spc="5" dirty="0">
                <a:latin typeface="Calibri Light"/>
                <a:cs typeface="Calibri Light"/>
              </a:rPr>
              <a:t> </a:t>
            </a:r>
            <a:r>
              <a:rPr sz="4800" b="0" spc="-5" dirty="0">
                <a:latin typeface="Calibri Light"/>
                <a:cs typeface="Calibri Light"/>
              </a:rPr>
              <a:t>with</a:t>
            </a:r>
            <a:r>
              <a:rPr sz="4800" b="0" spc="10" dirty="0">
                <a:latin typeface="Calibri Light"/>
                <a:cs typeface="Calibri Light"/>
              </a:rPr>
              <a:t> </a:t>
            </a:r>
            <a:r>
              <a:rPr sz="4800" b="0" dirty="0">
                <a:latin typeface="Calibri Light"/>
                <a:cs typeface="Calibri Light"/>
              </a:rPr>
              <a:t>Service</a:t>
            </a:r>
            <a:r>
              <a:rPr sz="4800" b="0" spc="5" dirty="0">
                <a:latin typeface="Calibri Light"/>
                <a:cs typeface="Calibri Light"/>
              </a:rPr>
              <a:t> </a:t>
            </a:r>
            <a:r>
              <a:rPr sz="4800" b="0" spc="-15" dirty="0">
                <a:latin typeface="Calibri Light"/>
                <a:cs typeface="Calibri Light"/>
              </a:rPr>
              <a:t>Discovery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38128" y="1569081"/>
            <a:ext cx="9967595" cy="5774055"/>
          </a:xfrm>
          <a:custGeom>
            <a:avLst/>
            <a:gdLst/>
            <a:ahLst/>
            <a:cxnLst/>
            <a:rect l="l" t="t" r="r" b="b"/>
            <a:pathLst>
              <a:path w="9967595" h="5774055">
                <a:moveTo>
                  <a:pt x="0" y="0"/>
                </a:moveTo>
                <a:lnTo>
                  <a:pt x="9967064" y="0"/>
                </a:lnTo>
                <a:lnTo>
                  <a:pt x="9967064" y="5773828"/>
                </a:lnTo>
                <a:lnTo>
                  <a:pt x="0" y="577382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79908" y="1635252"/>
            <a:ext cx="11557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Calibri"/>
                <a:cs typeface="Calibri"/>
              </a:rPr>
              <a:t>AWS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Cloud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935223" y="1569719"/>
            <a:ext cx="7486650" cy="5261610"/>
            <a:chOff x="2935223" y="1569719"/>
            <a:chExt cx="7486650" cy="52616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35223" y="1569719"/>
              <a:ext cx="582168" cy="58216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730210" y="5038783"/>
              <a:ext cx="2685415" cy="1786255"/>
            </a:xfrm>
            <a:custGeom>
              <a:avLst/>
              <a:gdLst/>
              <a:ahLst/>
              <a:cxnLst/>
              <a:rect l="l" t="t" r="r" b="b"/>
              <a:pathLst>
                <a:path w="2685415" h="1786254">
                  <a:moveTo>
                    <a:pt x="0" y="0"/>
                  </a:moveTo>
                  <a:lnTo>
                    <a:pt x="2684800" y="0"/>
                  </a:lnTo>
                  <a:lnTo>
                    <a:pt x="2684800" y="1785650"/>
                  </a:lnTo>
                  <a:lnTo>
                    <a:pt x="0" y="178565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D866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220747" y="5105908"/>
            <a:ext cx="163448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D86613"/>
                </a:solidFill>
                <a:latin typeface="Calibri"/>
                <a:cs typeface="Calibri"/>
              </a:rPr>
              <a:t>Notification</a:t>
            </a:r>
            <a:r>
              <a:rPr sz="1600" spc="-65" dirty="0">
                <a:solidFill>
                  <a:srgbClr val="D8661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86613"/>
                </a:solidFill>
                <a:latin typeface="Calibri"/>
                <a:cs typeface="Calibri"/>
              </a:rPr>
              <a:t>Service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07211" y="2030506"/>
            <a:ext cx="2685415" cy="1786255"/>
          </a:xfrm>
          <a:custGeom>
            <a:avLst/>
            <a:gdLst/>
            <a:ahLst/>
            <a:cxnLst/>
            <a:rect l="l" t="t" r="r" b="b"/>
            <a:pathLst>
              <a:path w="2685415" h="1786254">
                <a:moveTo>
                  <a:pt x="0" y="0"/>
                </a:moveTo>
                <a:lnTo>
                  <a:pt x="2684800" y="0"/>
                </a:lnTo>
                <a:lnTo>
                  <a:pt x="2684800" y="1785650"/>
                </a:lnTo>
                <a:lnTo>
                  <a:pt x="0" y="178565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D866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251711" y="2097532"/>
            <a:ext cx="160464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45720">
              <a:lnSpc>
                <a:spcPts val="1900"/>
              </a:lnSpc>
              <a:spcBef>
                <a:spcPts val="180"/>
              </a:spcBef>
            </a:pPr>
            <a:r>
              <a:rPr sz="1600" spc="-5" dirty="0">
                <a:solidFill>
                  <a:srgbClr val="D86613"/>
                </a:solidFill>
                <a:latin typeface="Calibri"/>
                <a:cs typeface="Calibri"/>
              </a:rPr>
              <a:t>User</a:t>
            </a:r>
            <a:r>
              <a:rPr sz="1600" spc="-45" dirty="0">
                <a:solidFill>
                  <a:srgbClr val="D86613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D86613"/>
                </a:solidFill>
                <a:latin typeface="Calibri"/>
                <a:cs typeface="Calibri"/>
              </a:rPr>
              <a:t>Management </a:t>
            </a:r>
            <a:r>
              <a:rPr sz="1600" spc="-350" dirty="0">
                <a:solidFill>
                  <a:srgbClr val="D8661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86613"/>
                </a:solidFill>
                <a:latin typeface="Calibri"/>
                <a:cs typeface="Calibri"/>
              </a:rPr>
              <a:t>Service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754111" y="2026920"/>
            <a:ext cx="475615" cy="3441700"/>
            <a:chOff x="7754111" y="2026920"/>
            <a:chExt cx="475615" cy="344170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023" y="2026920"/>
              <a:ext cx="417575" cy="41757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54111" y="5050536"/>
              <a:ext cx="417575" cy="41757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9594594" y="3186684"/>
            <a:ext cx="735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spc="-15" dirty="0">
                <a:latin typeface="Calibri"/>
                <a:cs typeface="Calibri"/>
              </a:rPr>
              <a:t>nt</a:t>
            </a:r>
            <a:r>
              <a:rPr sz="1400" dirty="0">
                <a:latin typeface="Calibri"/>
                <a:cs typeface="Calibri"/>
              </a:rPr>
              <a:t>ainer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74718" y="3186684"/>
            <a:ext cx="74104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202565">
              <a:lnSpc>
                <a:spcPct val="101400"/>
              </a:lnSpc>
              <a:spcBef>
                <a:spcPts val="75"/>
              </a:spcBef>
            </a:pPr>
            <a:r>
              <a:rPr sz="1400" spc="-30" dirty="0">
                <a:latin typeface="Calibri"/>
                <a:cs typeface="Calibri"/>
              </a:rPr>
              <a:t>Task 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5" dirty="0">
                <a:latin typeface="Calibri"/>
                <a:cs typeface="Calibri"/>
              </a:rPr>
              <a:t>f</a:t>
            </a:r>
            <a:r>
              <a:rPr sz="1400" dirty="0">
                <a:latin typeface="Calibri"/>
                <a:cs typeface="Calibri"/>
              </a:rPr>
              <a:t>ini</a:t>
            </a:r>
            <a:r>
              <a:rPr sz="1400" spc="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i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43265" y="3177540"/>
            <a:ext cx="5435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Service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943088" y="2697479"/>
            <a:ext cx="2234565" cy="487680"/>
            <a:chOff x="7943088" y="2697479"/>
            <a:chExt cx="2234565" cy="487680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01783" y="2712719"/>
              <a:ext cx="475487" cy="47243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47760" y="2703575"/>
              <a:ext cx="472440" cy="47243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43088" y="2697479"/>
              <a:ext cx="472440" cy="472439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9500678" y="6182867"/>
            <a:ext cx="735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spc="-15" dirty="0">
                <a:latin typeface="Calibri"/>
                <a:cs typeface="Calibri"/>
              </a:rPr>
              <a:t>nt</a:t>
            </a:r>
            <a:r>
              <a:rPr sz="1400" dirty="0">
                <a:latin typeface="Calibri"/>
                <a:cs typeface="Calibri"/>
              </a:rPr>
              <a:t>ainer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649348" y="6173723"/>
            <a:ext cx="5435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Service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848600" y="5693664"/>
            <a:ext cx="2234565" cy="487680"/>
            <a:chOff x="7848600" y="5693664"/>
            <a:chExt cx="2234565" cy="487680"/>
          </a:xfrm>
        </p:grpSpPr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10344" y="5708904"/>
              <a:ext cx="472440" cy="47244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53272" y="5699760"/>
              <a:ext cx="472440" cy="47243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48600" y="5693664"/>
              <a:ext cx="475488" cy="472440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7717034" y="6137148"/>
            <a:ext cx="74104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202565">
              <a:lnSpc>
                <a:spcPct val="101400"/>
              </a:lnSpc>
              <a:spcBef>
                <a:spcPts val="75"/>
              </a:spcBef>
            </a:pPr>
            <a:r>
              <a:rPr sz="1400" spc="-30" dirty="0">
                <a:latin typeface="Calibri"/>
                <a:cs typeface="Calibri"/>
              </a:rPr>
              <a:t>Task 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5" dirty="0">
                <a:latin typeface="Calibri"/>
                <a:cs typeface="Calibri"/>
              </a:rPr>
              <a:t>f</a:t>
            </a:r>
            <a:r>
              <a:rPr sz="1400" dirty="0">
                <a:latin typeface="Calibri"/>
                <a:cs typeface="Calibri"/>
              </a:rPr>
              <a:t>ini</a:t>
            </a:r>
            <a:r>
              <a:rPr sz="1400" spc="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i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656381" y="3272028"/>
            <a:ext cx="9372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Amazon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RDS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29" name="object 2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746992" y="2572511"/>
            <a:ext cx="713231" cy="713231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11747760" y="6259067"/>
            <a:ext cx="94932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7145" marR="5080" indent="-5080">
              <a:lnSpc>
                <a:spcPct val="101400"/>
              </a:lnSpc>
              <a:spcBef>
                <a:spcPts val="75"/>
              </a:spcBef>
            </a:pPr>
            <a:r>
              <a:rPr sz="1400" spc="-5" dirty="0">
                <a:latin typeface="Calibri"/>
                <a:cs typeface="Calibri"/>
              </a:rPr>
              <a:t>Simple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Email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Service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(SES)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1" name="object 3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887200" y="5565647"/>
            <a:ext cx="713231" cy="713232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3622330" y="4549140"/>
            <a:ext cx="20142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Elastic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Load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Balancing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(ELB)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273296" y="2890974"/>
            <a:ext cx="7614920" cy="3070225"/>
            <a:chOff x="4273296" y="2890974"/>
            <a:chExt cx="7614920" cy="3070225"/>
          </a:xfrm>
        </p:grpSpPr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73296" y="3816096"/>
              <a:ext cx="713231" cy="71323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4982438" y="2890976"/>
              <a:ext cx="6905625" cy="3070225"/>
            </a:xfrm>
            <a:custGeom>
              <a:avLst/>
              <a:gdLst/>
              <a:ahLst/>
              <a:cxnLst/>
              <a:rect l="l" t="t" r="r" b="b"/>
              <a:pathLst>
                <a:path w="6905625" h="3070225">
                  <a:moveTo>
                    <a:pt x="2824772" y="32359"/>
                  </a:moveTo>
                  <a:lnTo>
                    <a:pt x="2739669" y="28346"/>
                  </a:lnTo>
                  <a:lnTo>
                    <a:pt x="2753156" y="58826"/>
                  </a:lnTo>
                  <a:lnTo>
                    <a:pt x="635" y="1276426"/>
                  </a:lnTo>
                  <a:lnTo>
                    <a:pt x="2565" y="1280782"/>
                  </a:lnTo>
                  <a:lnTo>
                    <a:pt x="0" y="1284795"/>
                  </a:lnTo>
                  <a:lnTo>
                    <a:pt x="2681046" y="3003524"/>
                  </a:lnTo>
                  <a:lnTo>
                    <a:pt x="2663050" y="3031591"/>
                  </a:lnTo>
                  <a:lnTo>
                    <a:pt x="2747772" y="3040634"/>
                  </a:lnTo>
                  <a:lnTo>
                    <a:pt x="2729750" y="3010382"/>
                  </a:lnTo>
                  <a:lnTo>
                    <a:pt x="2704173" y="2967444"/>
                  </a:lnTo>
                  <a:lnTo>
                    <a:pt x="2686189" y="2995498"/>
                  </a:lnTo>
                  <a:lnTo>
                    <a:pt x="12585" y="1281557"/>
                  </a:lnTo>
                  <a:lnTo>
                    <a:pt x="2757005" y="67538"/>
                  </a:lnTo>
                  <a:lnTo>
                    <a:pt x="2770492" y="98031"/>
                  </a:lnTo>
                  <a:lnTo>
                    <a:pt x="2807131" y="53695"/>
                  </a:lnTo>
                  <a:lnTo>
                    <a:pt x="2824772" y="32359"/>
                  </a:lnTo>
                  <a:close/>
                </a:path>
                <a:path w="6905625" h="3070225">
                  <a:moveTo>
                    <a:pt x="6755549" y="42926"/>
                  </a:moveTo>
                  <a:lnTo>
                    <a:pt x="6701041" y="42926"/>
                  </a:lnTo>
                  <a:lnTo>
                    <a:pt x="6688341" y="42926"/>
                  </a:lnTo>
                  <a:lnTo>
                    <a:pt x="6688175" y="76200"/>
                  </a:lnTo>
                  <a:lnTo>
                    <a:pt x="6755549" y="42926"/>
                  </a:lnTo>
                  <a:close/>
                </a:path>
                <a:path w="6905625" h="3070225">
                  <a:moveTo>
                    <a:pt x="6764566" y="38468"/>
                  </a:moveTo>
                  <a:lnTo>
                    <a:pt x="6688556" y="0"/>
                  </a:lnTo>
                  <a:lnTo>
                    <a:pt x="6688391" y="33337"/>
                  </a:lnTo>
                  <a:lnTo>
                    <a:pt x="5509590" y="27597"/>
                  </a:lnTo>
                  <a:lnTo>
                    <a:pt x="5509539" y="37122"/>
                  </a:lnTo>
                  <a:lnTo>
                    <a:pt x="6688341" y="42862"/>
                  </a:lnTo>
                  <a:lnTo>
                    <a:pt x="6701041" y="42926"/>
                  </a:lnTo>
                  <a:lnTo>
                    <a:pt x="6755676" y="42862"/>
                  </a:lnTo>
                  <a:lnTo>
                    <a:pt x="6764566" y="38468"/>
                  </a:lnTo>
                  <a:close/>
                </a:path>
                <a:path w="6905625" h="3070225">
                  <a:moveTo>
                    <a:pt x="6905587" y="3031591"/>
                  </a:moveTo>
                  <a:lnTo>
                    <a:pt x="6896697" y="3027222"/>
                  </a:lnTo>
                  <a:lnTo>
                    <a:pt x="6829145" y="2993961"/>
                  </a:lnTo>
                  <a:lnTo>
                    <a:pt x="6829349" y="3027299"/>
                  </a:lnTo>
                  <a:lnTo>
                    <a:pt x="5432539" y="3035871"/>
                  </a:lnTo>
                  <a:lnTo>
                    <a:pt x="5432590" y="3045396"/>
                  </a:lnTo>
                  <a:lnTo>
                    <a:pt x="6829412" y="3036824"/>
                  </a:lnTo>
                  <a:lnTo>
                    <a:pt x="6829615" y="3070161"/>
                  </a:lnTo>
                  <a:lnTo>
                    <a:pt x="6905587" y="30315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 rot="20160000">
            <a:off x="5555118" y="3260442"/>
            <a:ext cx="1440859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sz="2200" spc="-20" dirty="0">
                <a:latin typeface="Calibri"/>
                <a:cs typeface="Calibri"/>
              </a:rPr>
              <a:t>/us</a:t>
            </a:r>
            <a:r>
              <a:rPr sz="3300" spc="-30" baseline="1262" dirty="0">
                <a:latin typeface="Calibri"/>
                <a:cs typeface="Calibri"/>
              </a:rPr>
              <a:t>ermgm</a:t>
            </a:r>
            <a:r>
              <a:rPr sz="3300" spc="-30" baseline="2525" dirty="0">
                <a:latin typeface="Calibri"/>
                <a:cs typeface="Calibri"/>
              </a:rPr>
              <a:t>t*</a:t>
            </a:r>
            <a:endParaRPr sz="3300" baseline="2525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 rot="1980000">
            <a:off x="5804726" y="4865722"/>
            <a:ext cx="157314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sz="3300" spc="-44" baseline="2525" dirty="0">
                <a:latin typeface="Calibri"/>
                <a:cs typeface="Calibri"/>
              </a:rPr>
              <a:t>/noti</a:t>
            </a:r>
            <a:r>
              <a:rPr sz="3300" spc="-44" baseline="1262" dirty="0">
                <a:latin typeface="Calibri"/>
                <a:cs typeface="Calibri"/>
              </a:rPr>
              <a:t>ficatio</a:t>
            </a:r>
            <a:r>
              <a:rPr sz="2200" spc="-30" dirty="0">
                <a:latin typeface="Calibri"/>
                <a:cs typeface="Calibri"/>
              </a:rPr>
              <a:t>n*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72712" y="3524605"/>
            <a:ext cx="1996439" cy="3510279"/>
            <a:chOff x="272712" y="3524605"/>
            <a:chExt cx="1996439" cy="3510279"/>
          </a:xfrm>
        </p:grpSpPr>
        <p:sp>
          <p:nvSpPr>
            <p:cNvPr id="39" name="object 39"/>
            <p:cNvSpPr/>
            <p:nvPr/>
          </p:nvSpPr>
          <p:spPr>
            <a:xfrm>
              <a:off x="285412" y="3537305"/>
              <a:ext cx="1971039" cy="1289685"/>
            </a:xfrm>
            <a:custGeom>
              <a:avLst/>
              <a:gdLst/>
              <a:ahLst/>
              <a:cxnLst/>
              <a:rect l="l" t="t" r="r" b="b"/>
              <a:pathLst>
                <a:path w="1971039" h="1289685">
                  <a:moveTo>
                    <a:pt x="985479" y="0"/>
                  </a:moveTo>
                  <a:lnTo>
                    <a:pt x="927575" y="1094"/>
                  </a:lnTo>
                  <a:lnTo>
                    <a:pt x="870551" y="4337"/>
                  </a:lnTo>
                  <a:lnTo>
                    <a:pt x="814501" y="9667"/>
                  </a:lnTo>
                  <a:lnTo>
                    <a:pt x="759518" y="17025"/>
                  </a:lnTo>
                  <a:lnTo>
                    <a:pt x="705692" y="26351"/>
                  </a:lnTo>
                  <a:lnTo>
                    <a:pt x="653117" y="37582"/>
                  </a:lnTo>
                  <a:lnTo>
                    <a:pt x="601886" y="50660"/>
                  </a:lnTo>
                  <a:lnTo>
                    <a:pt x="552090" y="65523"/>
                  </a:lnTo>
                  <a:lnTo>
                    <a:pt x="503822" y="82112"/>
                  </a:lnTo>
                  <a:lnTo>
                    <a:pt x="457175" y="100365"/>
                  </a:lnTo>
                  <a:lnTo>
                    <a:pt x="412241" y="120223"/>
                  </a:lnTo>
                  <a:lnTo>
                    <a:pt x="369112" y="141624"/>
                  </a:lnTo>
                  <a:lnTo>
                    <a:pt x="327881" y="164508"/>
                  </a:lnTo>
                  <a:lnTo>
                    <a:pt x="288640" y="188816"/>
                  </a:lnTo>
                  <a:lnTo>
                    <a:pt x="251482" y="214486"/>
                  </a:lnTo>
                  <a:lnTo>
                    <a:pt x="216498" y="241457"/>
                  </a:lnTo>
                  <a:lnTo>
                    <a:pt x="183783" y="269670"/>
                  </a:lnTo>
                  <a:lnTo>
                    <a:pt x="153427" y="299064"/>
                  </a:lnTo>
                  <a:lnTo>
                    <a:pt x="125523" y="329579"/>
                  </a:lnTo>
                  <a:lnTo>
                    <a:pt x="100165" y="361154"/>
                  </a:lnTo>
                  <a:lnTo>
                    <a:pt x="77443" y="393728"/>
                  </a:lnTo>
                  <a:lnTo>
                    <a:pt x="57452" y="427241"/>
                  </a:lnTo>
                  <a:lnTo>
                    <a:pt x="40282" y="461634"/>
                  </a:lnTo>
                  <a:lnTo>
                    <a:pt x="14778" y="532812"/>
                  </a:lnTo>
                  <a:lnTo>
                    <a:pt x="1672" y="606779"/>
                  </a:lnTo>
                  <a:lnTo>
                    <a:pt x="0" y="644658"/>
                  </a:lnTo>
                  <a:lnTo>
                    <a:pt x="1672" y="682536"/>
                  </a:lnTo>
                  <a:lnTo>
                    <a:pt x="14778" y="756504"/>
                  </a:lnTo>
                  <a:lnTo>
                    <a:pt x="40282" y="827683"/>
                  </a:lnTo>
                  <a:lnTo>
                    <a:pt x="57452" y="862075"/>
                  </a:lnTo>
                  <a:lnTo>
                    <a:pt x="77443" y="895588"/>
                  </a:lnTo>
                  <a:lnTo>
                    <a:pt x="100165" y="928163"/>
                  </a:lnTo>
                  <a:lnTo>
                    <a:pt x="125523" y="959737"/>
                  </a:lnTo>
                  <a:lnTo>
                    <a:pt x="153427" y="990252"/>
                  </a:lnTo>
                  <a:lnTo>
                    <a:pt x="183783" y="1019646"/>
                  </a:lnTo>
                  <a:lnTo>
                    <a:pt x="216498" y="1047859"/>
                  </a:lnTo>
                  <a:lnTo>
                    <a:pt x="251482" y="1074831"/>
                  </a:lnTo>
                  <a:lnTo>
                    <a:pt x="288640" y="1100500"/>
                  </a:lnTo>
                  <a:lnTo>
                    <a:pt x="327881" y="1124808"/>
                  </a:lnTo>
                  <a:lnTo>
                    <a:pt x="369112" y="1147692"/>
                  </a:lnTo>
                  <a:lnTo>
                    <a:pt x="412241" y="1169093"/>
                  </a:lnTo>
                  <a:lnTo>
                    <a:pt x="457175" y="1188951"/>
                  </a:lnTo>
                  <a:lnTo>
                    <a:pt x="503822" y="1207204"/>
                  </a:lnTo>
                  <a:lnTo>
                    <a:pt x="552090" y="1223792"/>
                  </a:lnTo>
                  <a:lnTo>
                    <a:pt x="601886" y="1238656"/>
                  </a:lnTo>
                  <a:lnTo>
                    <a:pt x="653117" y="1251734"/>
                  </a:lnTo>
                  <a:lnTo>
                    <a:pt x="705692" y="1262965"/>
                  </a:lnTo>
                  <a:lnTo>
                    <a:pt x="759518" y="1272290"/>
                  </a:lnTo>
                  <a:lnTo>
                    <a:pt x="814501" y="1279648"/>
                  </a:lnTo>
                  <a:lnTo>
                    <a:pt x="870551" y="1284979"/>
                  </a:lnTo>
                  <a:lnTo>
                    <a:pt x="927575" y="1288222"/>
                  </a:lnTo>
                  <a:lnTo>
                    <a:pt x="985479" y="1289316"/>
                  </a:lnTo>
                  <a:lnTo>
                    <a:pt x="1043383" y="1288222"/>
                  </a:lnTo>
                  <a:lnTo>
                    <a:pt x="1100407" y="1284979"/>
                  </a:lnTo>
                  <a:lnTo>
                    <a:pt x="1156457" y="1279648"/>
                  </a:lnTo>
                  <a:lnTo>
                    <a:pt x="1211441" y="1272290"/>
                  </a:lnTo>
                  <a:lnTo>
                    <a:pt x="1265266" y="1262965"/>
                  </a:lnTo>
                  <a:lnTo>
                    <a:pt x="1317841" y="1251734"/>
                  </a:lnTo>
                  <a:lnTo>
                    <a:pt x="1369073" y="1238656"/>
                  </a:lnTo>
                  <a:lnTo>
                    <a:pt x="1418868" y="1223792"/>
                  </a:lnTo>
                  <a:lnTo>
                    <a:pt x="1467136" y="1207204"/>
                  </a:lnTo>
                  <a:lnTo>
                    <a:pt x="1513784" y="1188951"/>
                  </a:lnTo>
                  <a:lnTo>
                    <a:pt x="1558718" y="1169093"/>
                  </a:lnTo>
                  <a:lnTo>
                    <a:pt x="1601847" y="1147692"/>
                  </a:lnTo>
                  <a:lnTo>
                    <a:pt x="1643078" y="1124808"/>
                  </a:lnTo>
                  <a:lnTo>
                    <a:pt x="1682319" y="1100500"/>
                  </a:lnTo>
                  <a:lnTo>
                    <a:pt x="1719477" y="1074831"/>
                  </a:lnTo>
                  <a:lnTo>
                    <a:pt x="1754461" y="1047859"/>
                  </a:lnTo>
                  <a:lnTo>
                    <a:pt x="1787176" y="1019646"/>
                  </a:lnTo>
                  <a:lnTo>
                    <a:pt x="1817532" y="990252"/>
                  </a:lnTo>
                  <a:lnTo>
                    <a:pt x="1845436" y="959737"/>
                  </a:lnTo>
                  <a:lnTo>
                    <a:pt x="1870794" y="928163"/>
                  </a:lnTo>
                  <a:lnTo>
                    <a:pt x="1893516" y="895588"/>
                  </a:lnTo>
                  <a:lnTo>
                    <a:pt x="1913507" y="862075"/>
                  </a:lnTo>
                  <a:lnTo>
                    <a:pt x="1930677" y="827683"/>
                  </a:lnTo>
                  <a:lnTo>
                    <a:pt x="1956181" y="756504"/>
                  </a:lnTo>
                  <a:lnTo>
                    <a:pt x="1969287" y="682536"/>
                  </a:lnTo>
                  <a:lnTo>
                    <a:pt x="1970960" y="644658"/>
                  </a:lnTo>
                  <a:lnTo>
                    <a:pt x="1969287" y="606779"/>
                  </a:lnTo>
                  <a:lnTo>
                    <a:pt x="1956181" y="532812"/>
                  </a:lnTo>
                  <a:lnTo>
                    <a:pt x="1930677" y="461634"/>
                  </a:lnTo>
                  <a:lnTo>
                    <a:pt x="1913507" y="427241"/>
                  </a:lnTo>
                  <a:lnTo>
                    <a:pt x="1893516" y="393728"/>
                  </a:lnTo>
                  <a:lnTo>
                    <a:pt x="1870794" y="361154"/>
                  </a:lnTo>
                  <a:lnTo>
                    <a:pt x="1845436" y="329579"/>
                  </a:lnTo>
                  <a:lnTo>
                    <a:pt x="1817532" y="299064"/>
                  </a:lnTo>
                  <a:lnTo>
                    <a:pt x="1787176" y="269670"/>
                  </a:lnTo>
                  <a:lnTo>
                    <a:pt x="1754461" y="241457"/>
                  </a:lnTo>
                  <a:lnTo>
                    <a:pt x="1719477" y="214486"/>
                  </a:lnTo>
                  <a:lnTo>
                    <a:pt x="1682319" y="188816"/>
                  </a:lnTo>
                  <a:lnTo>
                    <a:pt x="1643078" y="164508"/>
                  </a:lnTo>
                  <a:lnTo>
                    <a:pt x="1601847" y="141624"/>
                  </a:lnTo>
                  <a:lnTo>
                    <a:pt x="1558718" y="120223"/>
                  </a:lnTo>
                  <a:lnTo>
                    <a:pt x="1513784" y="100365"/>
                  </a:lnTo>
                  <a:lnTo>
                    <a:pt x="1467136" y="82112"/>
                  </a:lnTo>
                  <a:lnTo>
                    <a:pt x="1418868" y="65523"/>
                  </a:lnTo>
                  <a:lnTo>
                    <a:pt x="1369073" y="50660"/>
                  </a:lnTo>
                  <a:lnTo>
                    <a:pt x="1317841" y="37582"/>
                  </a:lnTo>
                  <a:lnTo>
                    <a:pt x="1265266" y="26351"/>
                  </a:lnTo>
                  <a:lnTo>
                    <a:pt x="1211441" y="17025"/>
                  </a:lnTo>
                  <a:lnTo>
                    <a:pt x="1156457" y="9667"/>
                  </a:lnTo>
                  <a:lnTo>
                    <a:pt x="1100407" y="4337"/>
                  </a:lnTo>
                  <a:lnTo>
                    <a:pt x="1043383" y="1094"/>
                  </a:lnTo>
                  <a:lnTo>
                    <a:pt x="985479" y="0"/>
                  </a:lnTo>
                  <a:close/>
                </a:path>
              </a:pathLst>
            </a:custGeom>
            <a:solidFill>
              <a:srgbClr val="5354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5412" y="3537305"/>
              <a:ext cx="1971039" cy="1289685"/>
            </a:xfrm>
            <a:custGeom>
              <a:avLst/>
              <a:gdLst/>
              <a:ahLst/>
              <a:cxnLst/>
              <a:rect l="l" t="t" r="r" b="b"/>
              <a:pathLst>
                <a:path w="1971039" h="1289685">
                  <a:moveTo>
                    <a:pt x="0" y="644658"/>
                  </a:moveTo>
                  <a:lnTo>
                    <a:pt x="6630" y="569477"/>
                  </a:lnTo>
                  <a:lnTo>
                    <a:pt x="26027" y="496844"/>
                  </a:lnTo>
                  <a:lnTo>
                    <a:pt x="57452" y="427241"/>
                  </a:lnTo>
                  <a:lnTo>
                    <a:pt x="77443" y="393728"/>
                  </a:lnTo>
                  <a:lnTo>
                    <a:pt x="100165" y="361154"/>
                  </a:lnTo>
                  <a:lnTo>
                    <a:pt x="125523" y="329579"/>
                  </a:lnTo>
                  <a:lnTo>
                    <a:pt x="153427" y="299064"/>
                  </a:lnTo>
                  <a:lnTo>
                    <a:pt x="183783" y="269670"/>
                  </a:lnTo>
                  <a:lnTo>
                    <a:pt x="216498" y="241457"/>
                  </a:lnTo>
                  <a:lnTo>
                    <a:pt x="251482" y="214485"/>
                  </a:lnTo>
                  <a:lnTo>
                    <a:pt x="288640" y="188816"/>
                  </a:lnTo>
                  <a:lnTo>
                    <a:pt x="327881" y="164508"/>
                  </a:lnTo>
                  <a:lnTo>
                    <a:pt x="369112" y="141624"/>
                  </a:lnTo>
                  <a:lnTo>
                    <a:pt x="412241" y="120223"/>
                  </a:lnTo>
                  <a:lnTo>
                    <a:pt x="457175" y="100365"/>
                  </a:lnTo>
                  <a:lnTo>
                    <a:pt x="503823" y="82112"/>
                  </a:lnTo>
                  <a:lnTo>
                    <a:pt x="552090" y="65523"/>
                  </a:lnTo>
                  <a:lnTo>
                    <a:pt x="601886" y="50660"/>
                  </a:lnTo>
                  <a:lnTo>
                    <a:pt x="653118" y="37582"/>
                  </a:lnTo>
                  <a:lnTo>
                    <a:pt x="705692" y="26351"/>
                  </a:lnTo>
                  <a:lnTo>
                    <a:pt x="759518" y="17025"/>
                  </a:lnTo>
                  <a:lnTo>
                    <a:pt x="814502" y="9667"/>
                  </a:lnTo>
                  <a:lnTo>
                    <a:pt x="870552" y="4337"/>
                  </a:lnTo>
                  <a:lnTo>
                    <a:pt x="927575" y="1094"/>
                  </a:lnTo>
                  <a:lnTo>
                    <a:pt x="985480" y="0"/>
                  </a:lnTo>
                  <a:lnTo>
                    <a:pt x="1043384" y="1094"/>
                  </a:lnTo>
                  <a:lnTo>
                    <a:pt x="1100407" y="4337"/>
                  </a:lnTo>
                  <a:lnTo>
                    <a:pt x="1156457" y="9667"/>
                  </a:lnTo>
                  <a:lnTo>
                    <a:pt x="1211441" y="17025"/>
                  </a:lnTo>
                  <a:lnTo>
                    <a:pt x="1265266" y="26351"/>
                  </a:lnTo>
                  <a:lnTo>
                    <a:pt x="1317841" y="37582"/>
                  </a:lnTo>
                  <a:lnTo>
                    <a:pt x="1369073" y="50660"/>
                  </a:lnTo>
                  <a:lnTo>
                    <a:pt x="1418868" y="65523"/>
                  </a:lnTo>
                  <a:lnTo>
                    <a:pt x="1467136" y="82112"/>
                  </a:lnTo>
                  <a:lnTo>
                    <a:pt x="1513783" y="100365"/>
                  </a:lnTo>
                  <a:lnTo>
                    <a:pt x="1558718" y="120223"/>
                  </a:lnTo>
                  <a:lnTo>
                    <a:pt x="1601847" y="141624"/>
                  </a:lnTo>
                  <a:lnTo>
                    <a:pt x="1643078" y="164508"/>
                  </a:lnTo>
                  <a:lnTo>
                    <a:pt x="1682319" y="188816"/>
                  </a:lnTo>
                  <a:lnTo>
                    <a:pt x="1719477" y="214485"/>
                  </a:lnTo>
                  <a:lnTo>
                    <a:pt x="1754460" y="241457"/>
                  </a:lnTo>
                  <a:lnTo>
                    <a:pt x="1787176" y="269670"/>
                  </a:lnTo>
                  <a:lnTo>
                    <a:pt x="1817532" y="299064"/>
                  </a:lnTo>
                  <a:lnTo>
                    <a:pt x="1845435" y="329579"/>
                  </a:lnTo>
                  <a:lnTo>
                    <a:pt x="1870794" y="361154"/>
                  </a:lnTo>
                  <a:lnTo>
                    <a:pt x="1893516" y="393728"/>
                  </a:lnTo>
                  <a:lnTo>
                    <a:pt x="1913507" y="427241"/>
                  </a:lnTo>
                  <a:lnTo>
                    <a:pt x="1930677" y="461633"/>
                  </a:lnTo>
                  <a:lnTo>
                    <a:pt x="1956181" y="532812"/>
                  </a:lnTo>
                  <a:lnTo>
                    <a:pt x="1969287" y="606779"/>
                  </a:lnTo>
                  <a:lnTo>
                    <a:pt x="1970960" y="644658"/>
                  </a:lnTo>
                  <a:lnTo>
                    <a:pt x="1969287" y="682537"/>
                  </a:lnTo>
                  <a:lnTo>
                    <a:pt x="1956181" y="756504"/>
                  </a:lnTo>
                  <a:lnTo>
                    <a:pt x="1930677" y="827683"/>
                  </a:lnTo>
                  <a:lnTo>
                    <a:pt x="1913507" y="862075"/>
                  </a:lnTo>
                  <a:lnTo>
                    <a:pt x="1893516" y="895588"/>
                  </a:lnTo>
                  <a:lnTo>
                    <a:pt x="1870794" y="928163"/>
                  </a:lnTo>
                  <a:lnTo>
                    <a:pt x="1845435" y="959737"/>
                  </a:lnTo>
                  <a:lnTo>
                    <a:pt x="1817532" y="990252"/>
                  </a:lnTo>
                  <a:lnTo>
                    <a:pt x="1787176" y="1019646"/>
                  </a:lnTo>
                  <a:lnTo>
                    <a:pt x="1754460" y="1047859"/>
                  </a:lnTo>
                  <a:lnTo>
                    <a:pt x="1719477" y="1074831"/>
                  </a:lnTo>
                  <a:lnTo>
                    <a:pt x="1682319" y="1100501"/>
                  </a:lnTo>
                  <a:lnTo>
                    <a:pt x="1643078" y="1124808"/>
                  </a:lnTo>
                  <a:lnTo>
                    <a:pt x="1601847" y="1147692"/>
                  </a:lnTo>
                  <a:lnTo>
                    <a:pt x="1558718" y="1169094"/>
                  </a:lnTo>
                  <a:lnTo>
                    <a:pt x="1513783" y="1188951"/>
                  </a:lnTo>
                  <a:lnTo>
                    <a:pt x="1467136" y="1207204"/>
                  </a:lnTo>
                  <a:lnTo>
                    <a:pt x="1418868" y="1223793"/>
                  </a:lnTo>
                  <a:lnTo>
                    <a:pt x="1369073" y="1238656"/>
                  </a:lnTo>
                  <a:lnTo>
                    <a:pt x="1317841" y="1251734"/>
                  </a:lnTo>
                  <a:lnTo>
                    <a:pt x="1265266" y="1262966"/>
                  </a:lnTo>
                  <a:lnTo>
                    <a:pt x="1211441" y="1272291"/>
                  </a:lnTo>
                  <a:lnTo>
                    <a:pt x="1156457" y="1279649"/>
                  </a:lnTo>
                  <a:lnTo>
                    <a:pt x="1100407" y="1284979"/>
                  </a:lnTo>
                  <a:lnTo>
                    <a:pt x="1043384" y="1288222"/>
                  </a:lnTo>
                  <a:lnTo>
                    <a:pt x="985480" y="1289317"/>
                  </a:lnTo>
                  <a:lnTo>
                    <a:pt x="927575" y="1288222"/>
                  </a:lnTo>
                  <a:lnTo>
                    <a:pt x="870552" y="1284979"/>
                  </a:lnTo>
                  <a:lnTo>
                    <a:pt x="814502" y="1279649"/>
                  </a:lnTo>
                  <a:lnTo>
                    <a:pt x="759518" y="1272291"/>
                  </a:lnTo>
                  <a:lnTo>
                    <a:pt x="705692" y="1262966"/>
                  </a:lnTo>
                  <a:lnTo>
                    <a:pt x="653118" y="1251734"/>
                  </a:lnTo>
                  <a:lnTo>
                    <a:pt x="601886" y="1238656"/>
                  </a:lnTo>
                  <a:lnTo>
                    <a:pt x="552090" y="1223793"/>
                  </a:lnTo>
                  <a:lnTo>
                    <a:pt x="503823" y="1207204"/>
                  </a:lnTo>
                  <a:lnTo>
                    <a:pt x="457175" y="1188951"/>
                  </a:lnTo>
                  <a:lnTo>
                    <a:pt x="412241" y="1169094"/>
                  </a:lnTo>
                  <a:lnTo>
                    <a:pt x="369112" y="1147692"/>
                  </a:lnTo>
                  <a:lnTo>
                    <a:pt x="327881" y="1124808"/>
                  </a:lnTo>
                  <a:lnTo>
                    <a:pt x="288640" y="1100501"/>
                  </a:lnTo>
                  <a:lnTo>
                    <a:pt x="251482" y="1074831"/>
                  </a:lnTo>
                  <a:lnTo>
                    <a:pt x="216498" y="1047859"/>
                  </a:lnTo>
                  <a:lnTo>
                    <a:pt x="183783" y="1019646"/>
                  </a:lnTo>
                  <a:lnTo>
                    <a:pt x="153427" y="990252"/>
                  </a:lnTo>
                  <a:lnTo>
                    <a:pt x="125523" y="959737"/>
                  </a:lnTo>
                  <a:lnTo>
                    <a:pt x="100165" y="928163"/>
                  </a:lnTo>
                  <a:lnTo>
                    <a:pt x="77443" y="895588"/>
                  </a:lnTo>
                  <a:lnTo>
                    <a:pt x="57452" y="862075"/>
                  </a:lnTo>
                  <a:lnTo>
                    <a:pt x="40282" y="827683"/>
                  </a:lnTo>
                  <a:lnTo>
                    <a:pt x="14778" y="756504"/>
                  </a:lnTo>
                  <a:lnTo>
                    <a:pt x="1672" y="682537"/>
                  </a:lnTo>
                  <a:lnTo>
                    <a:pt x="0" y="644658"/>
                  </a:lnTo>
                  <a:close/>
                </a:path>
              </a:pathLst>
            </a:custGeom>
            <a:ln w="25400">
              <a:solidFill>
                <a:srgbClr val="3B3B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96981" y="6163485"/>
              <a:ext cx="871188" cy="871188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763272" y="3822700"/>
            <a:ext cx="1016000" cy="69024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80975" marR="5080" indent="-168910">
              <a:lnSpc>
                <a:spcPts val="2590"/>
              </a:lnSpc>
              <a:spcBef>
                <a:spcPts val="225"/>
              </a:spcBef>
            </a:pP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tm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n 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Client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90940" y="7010907"/>
            <a:ext cx="16319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API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Developer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227810" y="4134053"/>
            <a:ext cx="3046095" cy="2030095"/>
          </a:xfrm>
          <a:custGeom>
            <a:avLst/>
            <a:gdLst/>
            <a:ahLst/>
            <a:cxnLst/>
            <a:rect l="l" t="t" r="r" b="b"/>
            <a:pathLst>
              <a:path w="3046095" h="2030095">
                <a:moveTo>
                  <a:pt x="78981" y="769835"/>
                </a:moveTo>
                <a:lnTo>
                  <a:pt x="72504" y="755916"/>
                </a:lnTo>
                <a:lnTo>
                  <a:pt x="43078" y="692569"/>
                </a:lnTo>
                <a:lnTo>
                  <a:pt x="2806" y="767651"/>
                </a:lnTo>
                <a:lnTo>
                  <a:pt x="36131" y="768604"/>
                </a:lnTo>
                <a:lnTo>
                  <a:pt x="0" y="2029294"/>
                </a:lnTo>
                <a:lnTo>
                  <a:pt x="9525" y="2029574"/>
                </a:lnTo>
                <a:lnTo>
                  <a:pt x="45656" y="768883"/>
                </a:lnTo>
                <a:lnTo>
                  <a:pt x="78981" y="769835"/>
                </a:lnTo>
                <a:close/>
              </a:path>
              <a:path w="3046095" h="2030095">
                <a:moveTo>
                  <a:pt x="3045993" y="37706"/>
                </a:moveTo>
                <a:lnTo>
                  <a:pt x="3037001" y="33261"/>
                </a:lnTo>
                <a:lnTo>
                  <a:pt x="2969603" y="0"/>
                </a:lnTo>
                <a:lnTo>
                  <a:pt x="2969768" y="33337"/>
                </a:lnTo>
                <a:lnTo>
                  <a:pt x="1028534" y="43154"/>
                </a:lnTo>
                <a:lnTo>
                  <a:pt x="1028585" y="52679"/>
                </a:lnTo>
                <a:lnTo>
                  <a:pt x="2969818" y="42862"/>
                </a:lnTo>
                <a:lnTo>
                  <a:pt x="2969984" y="76187"/>
                </a:lnTo>
                <a:lnTo>
                  <a:pt x="3045993" y="377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3573455" y="4535932"/>
            <a:ext cx="10439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alibri"/>
                <a:cs typeface="Calibri"/>
              </a:rPr>
              <a:t>End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User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604930" y="1710344"/>
            <a:ext cx="9870440" cy="5486400"/>
            <a:chOff x="4604930" y="1710344"/>
            <a:chExt cx="9870440" cy="5486400"/>
          </a:xfrm>
        </p:grpSpPr>
        <p:pic>
          <p:nvPicPr>
            <p:cNvPr id="47" name="object 4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667232" y="5519928"/>
              <a:ext cx="807719" cy="807719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2599213" y="4438713"/>
              <a:ext cx="1492250" cy="1522730"/>
            </a:xfrm>
            <a:custGeom>
              <a:avLst/>
              <a:gdLst/>
              <a:ahLst/>
              <a:cxnLst/>
              <a:rect l="l" t="t" r="r" b="b"/>
              <a:pathLst>
                <a:path w="1492250" h="1522729">
                  <a:moveTo>
                    <a:pt x="1070508" y="1484490"/>
                  </a:moveTo>
                  <a:lnTo>
                    <a:pt x="994333" y="1446339"/>
                  </a:lnTo>
                  <a:lnTo>
                    <a:pt x="994308" y="1479677"/>
                  </a:lnTo>
                  <a:lnTo>
                    <a:pt x="12" y="1479092"/>
                  </a:lnTo>
                  <a:lnTo>
                    <a:pt x="0" y="1488617"/>
                  </a:lnTo>
                  <a:lnTo>
                    <a:pt x="994295" y="1489202"/>
                  </a:lnTo>
                  <a:lnTo>
                    <a:pt x="994283" y="1522539"/>
                  </a:lnTo>
                  <a:lnTo>
                    <a:pt x="1061034" y="1489214"/>
                  </a:lnTo>
                  <a:lnTo>
                    <a:pt x="1070508" y="1484490"/>
                  </a:lnTo>
                  <a:close/>
                </a:path>
                <a:path w="1492250" h="1522729">
                  <a:moveTo>
                    <a:pt x="1491818" y="75463"/>
                  </a:moveTo>
                  <a:lnTo>
                    <a:pt x="1485493" y="63398"/>
                  </a:lnTo>
                  <a:lnTo>
                    <a:pt x="1452283" y="0"/>
                  </a:lnTo>
                  <a:lnTo>
                    <a:pt x="1415630" y="76898"/>
                  </a:lnTo>
                  <a:lnTo>
                    <a:pt x="1448943" y="76276"/>
                  </a:lnTo>
                  <a:lnTo>
                    <a:pt x="1467980" y="1082344"/>
                  </a:lnTo>
                  <a:lnTo>
                    <a:pt x="1477505" y="1082167"/>
                  </a:lnTo>
                  <a:lnTo>
                    <a:pt x="1458468" y="76098"/>
                  </a:lnTo>
                  <a:lnTo>
                    <a:pt x="1491818" y="75463"/>
                  </a:lnTo>
                  <a:close/>
                </a:path>
              </a:pathLst>
            </a:custGeom>
            <a:solidFill>
              <a:srgbClr val="4E4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604930" y="1710344"/>
              <a:ext cx="5346065" cy="5486400"/>
            </a:xfrm>
            <a:custGeom>
              <a:avLst/>
              <a:gdLst/>
              <a:ahLst/>
              <a:cxnLst/>
              <a:rect l="l" t="t" r="r" b="b"/>
              <a:pathLst>
                <a:path w="5346065" h="5486400">
                  <a:moveTo>
                    <a:pt x="2993136" y="5473700"/>
                  </a:moveTo>
                  <a:lnTo>
                    <a:pt x="2379485" y="5473700"/>
                  </a:lnTo>
                  <a:lnTo>
                    <a:pt x="2440920" y="5486400"/>
                  </a:lnTo>
                  <a:lnTo>
                    <a:pt x="2871075" y="5486400"/>
                  </a:lnTo>
                  <a:lnTo>
                    <a:pt x="2993136" y="5473700"/>
                  </a:lnTo>
                  <a:close/>
                </a:path>
                <a:path w="5346065" h="5486400">
                  <a:moveTo>
                    <a:pt x="2610627" y="12700"/>
                  </a:moveTo>
                  <a:lnTo>
                    <a:pt x="2360000" y="12700"/>
                  </a:lnTo>
                  <a:lnTo>
                    <a:pt x="2173864" y="50800"/>
                  </a:lnTo>
                  <a:lnTo>
                    <a:pt x="2112280" y="76200"/>
                  </a:lnTo>
                  <a:lnTo>
                    <a:pt x="2050980" y="88900"/>
                  </a:lnTo>
                  <a:lnTo>
                    <a:pt x="1989990" y="114300"/>
                  </a:lnTo>
                  <a:lnTo>
                    <a:pt x="1929344" y="127000"/>
                  </a:lnTo>
                  <a:lnTo>
                    <a:pt x="1632314" y="254000"/>
                  </a:lnTo>
                  <a:lnTo>
                    <a:pt x="1574360" y="292100"/>
                  </a:lnTo>
                  <a:lnTo>
                    <a:pt x="1516961" y="317500"/>
                  </a:lnTo>
                  <a:lnTo>
                    <a:pt x="1460146" y="355600"/>
                  </a:lnTo>
                  <a:lnTo>
                    <a:pt x="1348394" y="431800"/>
                  </a:lnTo>
                  <a:lnTo>
                    <a:pt x="1293516" y="457200"/>
                  </a:lnTo>
                  <a:lnTo>
                    <a:pt x="1239344" y="508000"/>
                  </a:lnTo>
                  <a:lnTo>
                    <a:pt x="1185908" y="546100"/>
                  </a:lnTo>
                  <a:lnTo>
                    <a:pt x="1133238" y="584200"/>
                  </a:lnTo>
                  <a:lnTo>
                    <a:pt x="1081365" y="622300"/>
                  </a:lnTo>
                  <a:lnTo>
                    <a:pt x="1030320" y="673100"/>
                  </a:lnTo>
                  <a:lnTo>
                    <a:pt x="930916" y="762000"/>
                  </a:lnTo>
                  <a:lnTo>
                    <a:pt x="835093" y="850900"/>
                  </a:lnTo>
                  <a:lnTo>
                    <a:pt x="743184" y="952500"/>
                  </a:lnTo>
                  <a:lnTo>
                    <a:pt x="655433" y="1054100"/>
                  </a:lnTo>
                  <a:lnTo>
                    <a:pt x="613117" y="1104900"/>
                  </a:lnTo>
                  <a:lnTo>
                    <a:pt x="572009" y="1155700"/>
                  </a:lnTo>
                  <a:lnTo>
                    <a:pt x="532061" y="1219200"/>
                  </a:lnTo>
                  <a:lnTo>
                    <a:pt x="493303" y="1270000"/>
                  </a:lnTo>
                  <a:lnTo>
                    <a:pt x="455767" y="1320800"/>
                  </a:lnTo>
                  <a:lnTo>
                    <a:pt x="419484" y="1384300"/>
                  </a:lnTo>
                  <a:lnTo>
                    <a:pt x="384483" y="1435100"/>
                  </a:lnTo>
                  <a:lnTo>
                    <a:pt x="350795" y="1498600"/>
                  </a:lnTo>
                  <a:lnTo>
                    <a:pt x="318452" y="1549400"/>
                  </a:lnTo>
                  <a:lnTo>
                    <a:pt x="287482" y="1612900"/>
                  </a:lnTo>
                  <a:lnTo>
                    <a:pt x="257916" y="1676400"/>
                  </a:lnTo>
                  <a:lnTo>
                    <a:pt x="229787" y="1727200"/>
                  </a:lnTo>
                  <a:lnTo>
                    <a:pt x="203122" y="1790700"/>
                  </a:lnTo>
                  <a:lnTo>
                    <a:pt x="177956" y="1854200"/>
                  </a:lnTo>
                  <a:lnTo>
                    <a:pt x="154316" y="1917700"/>
                  </a:lnTo>
                  <a:lnTo>
                    <a:pt x="132234" y="1981200"/>
                  </a:lnTo>
                  <a:lnTo>
                    <a:pt x="111742" y="2044700"/>
                  </a:lnTo>
                  <a:lnTo>
                    <a:pt x="92868" y="2108200"/>
                  </a:lnTo>
                  <a:lnTo>
                    <a:pt x="75646" y="2171700"/>
                  </a:lnTo>
                  <a:lnTo>
                    <a:pt x="60104" y="2235200"/>
                  </a:lnTo>
                  <a:lnTo>
                    <a:pt x="46274" y="2298700"/>
                  </a:lnTo>
                  <a:lnTo>
                    <a:pt x="34187" y="2362200"/>
                  </a:lnTo>
                  <a:lnTo>
                    <a:pt x="23874" y="2425700"/>
                  </a:lnTo>
                  <a:lnTo>
                    <a:pt x="15366" y="2489200"/>
                  </a:lnTo>
                  <a:lnTo>
                    <a:pt x="8694" y="2552700"/>
                  </a:lnTo>
                  <a:lnTo>
                    <a:pt x="3888" y="2616200"/>
                  </a:lnTo>
                  <a:lnTo>
                    <a:pt x="980" y="2679700"/>
                  </a:lnTo>
                  <a:lnTo>
                    <a:pt x="0" y="2743200"/>
                  </a:lnTo>
                  <a:lnTo>
                    <a:pt x="952" y="2806700"/>
                  </a:lnTo>
                  <a:lnTo>
                    <a:pt x="3801" y="2870200"/>
                  </a:lnTo>
                  <a:lnTo>
                    <a:pt x="8511" y="2933700"/>
                  </a:lnTo>
                  <a:lnTo>
                    <a:pt x="15057" y="2997200"/>
                  </a:lnTo>
                  <a:lnTo>
                    <a:pt x="23407" y="3060700"/>
                  </a:lnTo>
                  <a:lnTo>
                    <a:pt x="33530" y="3124200"/>
                  </a:lnTo>
                  <a:lnTo>
                    <a:pt x="45396" y="3187700"/>
                  </a:lnTo>
                  <a:lnTo>
                    <a:pt x="58973" y="3251200"/>
                  </a:lnTo>
                  <a:lnTo>
                    <a:pt x="74234" y="3314700"/>
                  </a:lnTo>
                  <a:lnTo>
                    <a:pt x="91146" y="3378200"/>
                  </a:lnTo>
                  <a:lnTo>
                    <a:pt x="109681" y="3441700"/>
                  </a:lnTo>
                  <a:lnTo>
                    <a:pt x="129805" y="3505200"/>
                  </a:lnTo>
                  <a:lnTo>
                    <a:pt x="151491" y="3568700"/>
                  </a:lnTo>
                  <a:lnTo>
                    <a:pt x="174710" y="3632200"/>
                  </a:lnTo>
                  <a:lnTo>
                    <a:pt x="199426" y="3695700"/>
                  </a:lnTo>
                  <a:lnTo>
                    <a:pt x="225615" y="3759200"/>
                  </a:lnTo>
                  <a:lnTo>
                    <a:pt x="253244" y="3810000"/>
                  </a:lnTo>
                  <a:lnTo>
                    <a:pt x="282282" y="3873500"/>
                  </a:lnTo>
                  <a:lnTo>
                    <a:pt x="312701" y="3937000"/>
                  </a:lnTo>
                  <a:lnTo>
                    <a:pt x="344472" y="3987800"/>
                  </a:lnTo>
                  <a:lnTo>
                    <a:pt x="377562" y="4051300"/>
                  </a:lnTo>
                  <a:lnTo>
                    <a:pt x="411941" y="4102100"/>
                  </a:lnTo>
                  <a:lnTo>
                    <a:pt x="447581" y="4165600"/>
                  </a:lnTo>
                  <a:lnTo>
                    <a:pt x="484451" y="4216400"/>
                  </a:lnTo>
                  <a:lnTo>
                    <a:pt x="522521" y="4267200"/>
                  </a:lnTo>
                  <a:lnTo>
                    <a:pt x="561761" y="4330700"/>
                  </a:lnTo>
                  <a:lnTo>
                    <a:pt x="643563" y="4432300"/>
                  </a:lnTo>
                  <a:lnTo>
                    <a:pt x="729753" y="4533900"/>
                  </a:lnTo>
                  <a:lnTo>
                    <a:pt x="820028" y="4635500"/>
                  </a:lnTo>
                  <a:lnTo>
                    <a:pt x="914148" y="4724400"/>
                  </a:lnTo>
                  <a:lnTo>
                    <a:pt x="1011875" y="4813300"/>
                  </a:lnTo>
                  <a:lnTo>
                    <a:pt x="1062104" y="4864100"/>
                  </a:lnTo>
                  <a:lnTo>
                    <a:pt x="1113061" y="4902200"/>
                  </a:lnTo>
                  <a:lnTo>
                    <a:pt x="1164799" y="4940300"/>
                  </a:lnTo>
                  <a:lnTo>
                    <a:pt x="1217291" y="4991100"/>
                  </a:lnTo>
                  <a:lnTo>
                    <a:pt x="1324413" y="5067300"/>
                  </a:lnTo>
                  <a:lnTo>
                    <a:pt x="1378985" y="5092700"/>
                  </a:lnTo>
                  <a:lnTo>
                    <a:pt x="1490002" y="5168900"/>
                  </a:lnTo>
                  <a:lnTo>
                    <a:pt x="1546387" y="5194300"/>
                  </a:lnTo>
                  <a:lnTo>
                    <a:pt x="1603317" y="5232400"/>
                  </a:lnTo>
                  <a:lnTo>
                    <a:pt x="1895106" y="5359400"/>
                  </a:lnTo>
                  <a:lnTo>
                    <a:pt x="1954683" y="5372100"/>
                  </a:lnTo>
                  <a:lnTo>
                    <a:pt x="2014597" y="5397500"/>
                  </a:lnTo>
                  <a:lnTo>
                    <a:pt x="2074818" y="5410200"/>
                  </a:lnTo>
                  <a:lnTo>
                    <a:pt x="2135317" y="5435600"/>
                  </a:lnTo>
                  <a:lnTo>
                    <a:pt x="2318176" y="5473700"/>
                  </a:lnTo>
                  <a:lnTo>
                    <a:pt x="2565130" y="5473700"/>
                  </a:lnTo>
                  <a:lnTo>
                    <a:pt x="2504232" y="5461000"/>
                  </a:lnTo>
                  <a:lnTo>
                    <a:pt x="2382626" y="5461000"/>
                  </a:lnTo>
                  <a:lnTo>
                    <a:pt x="2081091" y="5397500"/>
                  </a:lnTo>
                  <a:lnTo>
                    <a:pt x="2021450" y="5372100"/>
                  </a:lnTo>
                  <a:lnTo>
                    <a:pt x="1962099" y="5359400"/>
                  </a:lnTo>
                  <a:lnTo>
                    <a:pt x="1613791" y="5207000"/>
                  </a:lnTo>
                  <a:lnTo>
                    <a:pt x="1557322" y="5181600"/>
                  </a:lnTo>
                  <a:lnTo>
                    <a:pt x="1501383" y="5143500"/>
                  </a:lnTo>
                  <a:lnTo>
                    <a:pt x="1446009" y="5118100"/>
                  </a:lnTo>
                  <a:lnTo>
                    <a:pt x="1337066" y="5041900"/>
                  </a:lnTo>
                  <a:lnTo>
                    <a:pt x="1230734" y="4965700"/>
                  </a:lnTo>
                  <a:lnTo>
                    <a:pt x="1178622" y="4927600"/>
                  </a:lnTo>
                  <a:lnTo>
                    <a:pt x="1127254" y="4889500"/>
                  </a:lnTo>
                  <a:lnTo>
                    <a:pt x="1076660" y="4851400"/>
                  </a:lnTo>
                  <a:lnTo>
                    <a:pt x="1026955" y="4800600"/>
                  </a:lnTo>
                  <a:lnTo>
                    <a:pt x="929899" y="4711700"/>
                  </a:lnTo>
                  <a:lnTo>
                    <a:pt x="836418" y="4622800"/>
                  </a:lnTo>
                  <a:lnTo>
                    <a:pt x="746752" y="4521200"/>
                  </a:lnTo>
                  <a:lnTo>
                    <a:pt x="661142" y="4419600"/>
                  </a:lnTo>
                  <a:lnTo>
                    <a:pt x="579761" y="4318000"/>
                  </a:lnTo>
                  <a:lnTo>
                    <a:pt x="540791" y="4254500"/>
                  </a:lnTo>
                  <a:lnTo>
                    <a:pt x="502986" y="4203700"/>
                  </a:lnTo>
                  <a:lnTo>
                    <a:pt x="466373" y="4152900"/>
                  </a:lnTo>
                  <a:lnTo>
                    <a:pt x="430984" y="4089400"/>
                  </a:lnTo>
                  <a:lnTo>
                    <a:pt x="396849" y="4038600"/>
                  </a:lnTo>
                  <a:lnTo>
                    <a:pt x="363997" y="3975100"/>
                  </a:lnTo>
                  <a:lnTo>
                    <a:pt x="332458" y="3924300"/>
                  </a:lnTo>
                  <a:lnTo>
                    <a:pt x="302262" y="3860800"/>
                  </a:lnTo>
                  <a:lnTo>
                    <a:pt x="273439" y="3810000"/>
                  </a:lnTo>
                  <a:lnTo>
                    <a:pt x="246019" y="3746500"/>
                  </a:lnTo>
                  <a:lnTo>
                    <a:pt x="220031" y="3683000"/>
                  </a:lnTo>
                  <a:lnTo>
                    <a:pt x="195505" y="3619500"/>
                  </a:lnTo>
                  <a:lnTo>
                    <a:pt x="172469" y="3568700"/>
                  </a:lnTo>
                  <a:lnTo>
                    <a:pt x="150956" y="3505200"/>
                  </a:lnTo>
                  <a:lnTo>
                    <a:pt x="130994" y="3441700"/>
                  </a:lnTo>
                  <a:lnTo>
                    <a:pt x="112612" y="3378200"/>
                  </a:lnTo>
                  <a:lnTo>
                    <a:pt x="95840" y="3314700"/>
                  </a:lnTo>
                  <a:lnTo>
                    <a:pt x="80708" y="3251200"/>
                  </a:lnTo>
                  <a:lnTo>
                    <a:pt x="67246" y="3187700"/>
                  </a:lnTo>
                  <a:lnTo>
                    <a:pt x="55482" y="3124200"/>
                  </a:lnTo>
                  <a:lnTo>
                    <a:pt x="45446" y="3060700"/>
                  </a:lnTo>
                  <a:lnTo>
                    <a:pt x="37169" y="2997200"/>
                  </a:lnTo>
                  <a:lnTo>
                    <a:pt x="30678" y="2933700"/>
                  </a:lnTo>
                  <a:lnTo>
                    <a:pt x="26003" y="2870200"/>
                  </a:lnTo>
                  <a:lnTo>
                    <a:pt x="23174" y="2806700"/>
                  </a:lnTo>
                  <a:lnTo>
                    <a:pt x="22222" y="2743200"/>
                  </a:lnTo>
                  <a:lnTo>
                    <a:pt x="23182" y="2679700"/>
                  </a:lnTo>
                  <a:lnTo>
                    <a:pt x="26051" y="2616200"/>
                  </a:lnTo>
                  <a:lnTo>
                    <a:pt x="30800" y="2552700"/>
                  </a:lnTo>
                  <a:lnTo>
                    <a:pt x="37398" y="2489200"/>
                  </a:lnTo>
                  <a:lnTo>
                    <a:pt x="45816" y="2425700"/>
                  </a:lnTo>
                  <a:lnTo>
                    <a:pt x="56024" y="2362200"/>
                  </a:lnTo>
                  <a:lnTo>
                    <a:pt x="67991" y="2298700"/>
                  </a:lnTo>
                  <a:lnTo>
                    <a:pt x="81688" y="2235200"/>
                  </a:lnTo>
                  <a:lnTo>
                    <a:pt x="97085" y="2171700"/>
                  </a:lnTo>
                  <a:lnTo>
                    <a:pt x="114150" y="2108200"/>
                  </a:lnTo>
                  <a:lnTo>
                    <a:pt x="132855" y="2044700"/>
                  </a:lnTo>
                  <a:lnTo>
                    <a:pt x="153170" y="1981200"/>
                  </a:lnTo>
                  <a:lnTo>
                    <a:pt x="175064" y="1930400"/>
                  </a:lnTo>
                  <a:lnTo>
                    <a:pt x="198507" y="1866900"/>
                  </a:lnTo>
                  <a:lnTo>
                    <a:pt x="223469" y="1803400"/>
                  </a:lnTo>
                  <a:lnTo>
                    <a:pt x="249919" y="1739900"/>
                  </a:lnTo>
                  <a:lnTo>
                    <a:pt x="277826" y="1689100"/>
                  </a:lnTo>
                  <a:lnTo>
                    <a:pt x="307163" y="1625600"/>
                  </a:lnTo>
                  <a:lnTo>
                    <a:pt x="337897" y="1562100"/>
                  </a:lnTo>
                  <a:lnTo>
                    <a:pt x="369997" y="1511300"/>
                  </a:lnTo>
                  <a:lnTo>
                    <a:pt x="403435" y="1447800"/>
                  </a:lnTo>
                  <a:lnTo>
                    <a:pt x="438180" y="1397000"/>
                  </a:lnTo>
                  <a:lnTo>
                    <a:pt x="474201" y="1333500"/>
                  </a:lnTo>
                  <a:lnTo>
                    <a:pt x="511467" y="1282700"/>
                  </a:lnTo>
                  <a:lnTo>
                    <a:pt x="549949" y="1231900"/>
                  </a:lnTo>
                  <a:lnTo>
                    <a:pt x="589615" y="1168400"/>
                  </a:lnTo>
                  <a:lnTo>
                    <a:pt x="630435" y="1117600"/>
                  </a:lnTo>
                  <a:lnTo>
                    <a:pt x="672304" y="1066800"/>
                  </a:lnTo>
                  <a:lnTo>
                    <a:pt x="759439" y="965200"/>
                  </a:lnTo>
                  <a:lnTo>
                    <a:pt x="850703" y="863600"/>
                  </a:lnTo>
                  <a:lnTo>
                    <a:pt x="945850" y="774700"/>
                  </a:lnTo>
                  <a:lnTo>
                    <a:pt x="1044726" y="685800"/>
                  </a:lnTo>
                  <a:lnTo>
                    <a:pt x="1095410" y="647700"/>
                  </a:lnTo>
                  <a:lnTo>
                    <a:pt x="1146911" y="596900"/>
                  </a:lnTo>
                  <a:lnTo>
                    <a:pt x="1199200" y="558800"/>
                  </a:lnTo>
                  <a:lnTo>
                    <a:pt x="1306015" y="482600"/>
                  </a:lnTo>
                  <a:lnTo>
                    <a:pt x="1415614" y="406400"/>
                  </a:lnTo>
                  <a:lnTo>
                    <a:pt x="1471380" y="368300"/>
                  </a:lnTo>
                  <a:lnTo>
                    <a:pt x="1527747" y="342900"/>
                  </a:lnTo>
                  <a:lnTo>
                    <a:pt x="1584689" y="304800"/>
                  </a:lnTo>
                  <a:lnTo>
                    <a:pt x="1936643" y="152400"/>
                  </a:lnTo>
                  <a:lnTo>
                    <a:pt x="1996733" y="127000"/>
                  </a:lnTo>
                  <a:lnTo>
                    <a:pt x="2057151" y="114300"/>
                  </a:lnTo>
                  <a:lnTo>
                    <a:pt x="2117867" y="88900"/>
                  </a:lnTo>
                  <a:lnTo>
                    <a:pt x="2363086" y="38100"/>
                  </a:lnTo>
                  <a:lnTo>
                    <a:pt x="2424830" y="38100"/>
                  </a:lnTo>
                  <a:lnTo>
                    <a:pt x="2486687" y="25400"/>
                  </a:lnTo>
                  <a:lnTo>
                    <a:pt x="2548630" y="25400"/>
                  </a:lnTo>
                  <a:lnTo>
                    <a:pt x="2610627" y="12700"/>
                  </a:lnTo>
                  <a:close/>
                </a:path>
                <a:path w="5346065" h="5486400">
                  <a:moveTo>
                    <a:pt x="5218688" y="4550921"/>
                  </a:moveTo>
                  <a:lnTo>
                    <a:pt x="5215150" y="4572000"/>
                  </a:lnTo>
                  <a:lnTo>
                    <a:pt x="5207106" y="4584700"/>
                  </a:lnTo>
                  <a:lnTo>
                    <a:pt x="5197320" y="4610100"/>
                  </a:lnTo>
                  <a:lnTo>
                    <a:pt x="5185812" y="4635500"/>
                  </a:lnTo>
                  <a:lnTo>
                    <a:pt x="5172608" y="4660900"/>
                  </a:lnTo>
                  <a:lnTo>
                    <a:pt x="5157730" y="4686300"/>
                  </a:lnTo>
                  <a:lnTo>
                    <a:pt x="5141203" y="4699000"/>
                  </a:lnTo>
                  <a:lnTo>
                    <a:pt x="5123056" y="4724400"/>
                  </a:lnTo>
                  <a:lnTo>
                    <a:pt x="5103314" y="4749800"/>
                  </a:lnTo>
                  <a:lnTo>
                    <a:pt x="5082007" y="4775200"/>
                  </a:lnTo>
                  <a:lnTo>
                    <a:pt x="5059164" y="4787900"/>
                  </a:lnTo>
                  <a:lnTo>
                    <a:pt x="5034813" y="4813300"/>
                  </a:lnTo>
                  <a:lnTo>
                    <a:pt x="5008985" y="4838700"/>
                  </a:lnTo>
                  <a:lnTo>
                    <a:pt x="4981710" y="4864100"/>
                  </a:lnTo>
                  <a:lnTo>
                    <a:pt x="4953019" y="4876800"/>
                  </a:lnTo>
                  <a:lnTo>
                    <a:pt x="4922941" y="4902200"/>
                  </a:lnTo>
                  <a:lnTo>
                    <a:pt x="4891506" y="4927600"/>
                  </a:lnTo>
                  <a:lnTo>
                    <a:pt x="4858746" y="4940300"/>
                  </a:lnTo>
                  <a:lnTo>
                    <a:pt x="4824691" y="4965700"/>
                  </a:lnTo>
                  <a:lnTo>
                    <a:pt x="4789371" y="4991100"/>
                  </a:lnTo>
                  <a:lnTo>
                    <a:pt x="4752817" y="5003800"/>
                  </a:lnTo>
                  <a:lnTo>
                    <a:pt x="4715060" y="5029200"/>
                  </a:lnTo>
                  <a:lnTo>
                    <a:pt x="4676213" y="5041900"/>
                  </a:lnTo>
                  <a:lnTo>
                    <a:pt x="4594946" y="5080000"/>
                  </a:lnTo>
                  <a:lnTo>
                    <a:pt x="4509352" y="5118100"/>
                  </a:lnTo>
                  <a:lnTo>
                    <a:pt x="4419671" y="5156200"/>
                  </a:lnTo>
                  <a:lnTo>
                    <a:pt x="4326147" y="5194300"/>
                  </a:lnTo>
                  <a:lnTo>
                    <a:pt x="4229021" y="5219700"/>
                  </a:lnTo>
                  <a:lnTo>
                    <a:pt x="4128535" y="5257800"/>
                  </a:lnTo>
                  <a:lnTo>
                    <a:pt x="3918444" y="5308600"/>
                  </a:lnTo>
                  <a:lnTo>
                    <a:pt x="3584131" y="5384800"/>
                  </a:lnTo>
                  <a:lnTo>
                    <a:pt x="3468543" y="5397500"/>
                  </a:lnTo>
                  <a:lnTo>
                    <a:pt x="3351279" y="5422900"/>
                  </a:lnTo>
                  <a:lnTo>
                    <a:pt x="2991849" y="5461000"/>
                  </a:lnTo>
                  <a:lnTo>
                    <a:pt x="2870292" y="5461000"/>
                  </a:lnTo>
                  <a:lnTo>
                    <a:pt x="2748264" y="5473700"/>
                  </a:lnTo>
                  <a:lnTo>
                    <a:pt x="3114473" y="5473700"/>
                  </a:lnTo>
                  <a:lnTo>
                    <a:pt x="3354023" y="5448300"/>
                  </a:lnTo>
                  <a:lnTo>
                    <a:pt x="3471758" y="5422900"/>
                  </a:lnTo>
                  <a:lnTo>
                    <a:pt x="3587818" y="5410200"/>
                  </a:lnTo>
                  <a:lnTo>
                    <a:pt x="3923551" y="5334000"/>
                  </a:lnTo>
                  <a:lnTo>
                    <a:pt x="4134625" y="5283200"/>
                  </a:lnTo>
                  <a:lnTo>
                    <a:pt x="4235623" y="5245100"/>
                  </a:lnTo>
                  <a:lnTo>
                    <a:pt x="4333279" y="5207000"/>
                  </a:lnTo>
                  <a:lnTo>
                    <a:pt x="4427355" y="5181600"/>
                  </a:lnTo>
                  <a:lnTo>
                    <a:pt x="4517614" y="5143500"/>
                  </a:lnTo>
                  <a:lnTo>
                    <a:pt x="4603821" y="5105400"/>
                  </a:lnTo>
                  <a:lnTo>
                    <a:pt x="4685737" y="5067300"/>
                  </a:lnTo>
                  <a:lnTo>
                    <a:pt x="4725101" y="5041900"/>
                  </a:lnTo>
                  <a:lnTo>
                    <a:pt x="4763220" y="5029200"/>
                  </a:lnTo>
                  <a:lnTo>
                    <a:pt x="4800147" y="5003800"/>
                  </a:lnTo>
                  <a:lnTo>
                    <a:pt x="4835856" y="4978400"/>
                  </a:lnTo>
                  <a:lnTo>
                    <a:pt x="4870315" y="4965700"/>
                  </a:lnTo>
                  <a:lnTo>
                    <a:pt x="4903497" y="4940300"/>
                  </a:lnTo>
                  <a:lnTo>
                    <a:pt x="4935371" y="4914900"/>
                  </a:lnTo>
                  <a:lnTo>
                    <a:pt x="4965908" y="4902200"/>
                  </a:lnTo>
                  <a:lnTo>
                    <a:pt x="4995078" y="4876800"/>
                  </a:lnTo>
                  <a:lnTo>
                    <a:pt x="5022853" y="4851400"/>
                  </a:lnTo>
                  <a:lnTo>
                    <a:pt x="5049202" y="4826000"/>
                  </a:lnTo>
                  <a:lnTo>
                    <a:pt x="5074095" y="4813300"/>
                  </a:lnTo>
                  <a:lnTo>
                    <a:pt x="5097504" y="4787900"/>
                  </a:lnTo>
                  <a:lnTo>
                    <a:pt x="5119396" y="4762500"/>
                  </a:lnTo>
                  <a:lnTo>
                    <a:pt x="5139742" y="4737100"/>
                  </a:lnTo>
                  <a:lnTo>
                    <a:pt x="5158510" y="4711700"/>
                  </a:lnTo>
                  <a:lnTo>
                    <a:pt x="5175667" y="4699000"/>
                  </a:lnTo>
                  <a:lnTo>
                    <a:pt x="5205018" y="4648200"/>
                  </a:lnTo>
                  <a:lnTo>
                    <a:pt x="5227514" y="4597400"/>
                  </a:lnTo>
                  <a:lnTo>
                    <a:pt x="5240983" y="4554668"/>
                  </a:lnTo>
                  <a:lnTo>
                    <a:pt x="5218688" y="4550921"/>
                  </a:lnTo>
                  <a:close/>
                </a:path>
                <a:path w="5346065" h="5486400">
                  <a:moveTo>
                    <a:pt x="5259232" y="4533900"/>
                  </a:moveTo>
                  <a:lnTo>
                    <a:pt x="5221545" y="4533900"/>
                  </a:lnTo>
                  <a:lnTo>
                    <a:pt x="5243259" y="4546600"/>
                  </a:lnTo>
                  <a:lnTo>
                    <a:pt x="5240983" y="4554668"/>
                  </a:lnTo>
                  <a:lnTo>
                    <a:pt x="5268536" y="4559300"/>
                  </a:lnTo>
                  <a:lnTo>
                    <a:pt x="5259232" y="4533900"/>
                  </a:lnTo>
                  <a:close/>
                </a:path>
                <a:path w="5346065" h="5486400">
                  <a:moveTo>
                    <a:pt x="5221545" y="4533900"/>
                  </a:moveTo>
                  <a:lnTo>
                    <a:pt x="5218688" y="4550921"/>
                  </a:lnTo>
                  <a:lnTo>
                    <a:pt x="5240983" y="4554668"/>
                  </a:lnTo>
                  <a:lnTo>
                    <a:pt x="5243259" y="4546600"/>
                  </a:lnTo>
                  <a:lnTo>
                    <a:pt x="5221545" y="4533900"/>
                  </a:lnTo>
                  <a:close/>
                </a:path>
                <a:path w="5346065" h="5486400">
                  <a:moveTo>
                    <a:pt x="5240625" y="4483100"/>
                  </a:moveTo>
                  <a:lnTo>
                    <a:pt x="5192979" y="4546600"/>
                  </a:lnTo>
                  <a:lnTo>
                    <a:pt x="5218688" y="4550921"/>
                  </a:lnTo>
                  <a:lnTo>
                    <a:pt x="5221545" y="4533900"/>
                  </a:lnTo>
                  <a:lnTo>
                    <a:pt x="5259232" y="4533900"/>
                  </a:lnTo>
                  <a:lnTo>
                    <a:pt x="5240625" y="4483100"/>
                  </a:lnTo>
                  <a:close/>
                </a:path>
                <a:path w="5346065" h="5486400">
                  <a:moveTo>
                    <a:pt x="3170412" y="12700"/>
                  </a:moveTo>
                  <a:lnTo>
                    <a:pt x="2797171" y="12700"/>
                  </a:lnTo>
                  <a:lnTo>
                    <a:pt x="2921407" y="25400"/>
                  </a:lnTo>
                  <a:lnTo>
                    <a:pt x="3045160" y="25400"/>
                  </a:lnTo>
                  <a:lnTo>
                    <a:pt x="3411082" y="63500"/>
                  </a:lnTo>
                  <a:lnTo>
                    <a:pt x="3530460" y="88900"/>
                  </a:lnTo>
                  <a:lnTo>
                    <a:pt x="3648133" y="101600"/>
                  </a:lnTo>
                  <a:lnTo>
                    <a:pt x="3877381" y="152400"/>
                  </a:lnTo>
                  <a:lnTo>
                    <a:pt x="4202332" y="228600"/>
                  </a:lnTo>
                  <a:lnTo>
                    <a:pt x="4304621" y="266700"/>
                  </a:lnTo>
                  <a:lnTo>
                    <a:pt x="4403488" y="292100"/>
                  </a:lnTo>
                  <a:lnTo>
                    <a:pt x="4498687" y="330200"/>
                  </a:lnTo>
                  <a:lnTo>
                    <a:pt x="4589970" y="368300"/>
                  </a:lnTo>
                  <a:lnTo>
                    <a:pt x="4677173" y="406400"/>
                  </a:lnTo>
                  <a:lnTo>
                    <a:pt x="4719100" y="419100"/>
                  </a:lnTo>
                  <a:lnTo>
                    <a:pt x="4759892" y="444500"/>
                  </a:lnTo>
                  <a:lnTo>
                    <a:pt x="4799520" y="457200"/>
                  </a:lnTo>
                  <a:lnTo>
                    <a:pt x="4837954" y="482600"/>
                  </a:lnTo>
                  <a:lnTo>
                    <a:pt x="4875161" y="495300"/>
                  </a:lnTo>
                  <a:lnTo>
                    <a:pt x="4911111" y="520700"/>
                  </a:lnTo>
                  <a:lnTo>
                    <a:pt x="4945774" y="546100"/>
                  </a:lnTo>
                  <a:lnTo>
                    <a:pt x="4979117" y="558800"/>
                  </a:lnTo>
                  <a:lnTo>
                    <a:pt x="5011111" y="584200"/>
                  </a:lnTo>
                  <a:lnTo>
                    <a:pt x="5041723" y="609600"/>
                  </a:lnTo>
                  <a:lnTo>
                    <a:pt x="5070924" y="622300"/>
                  </a:lnTo>
                  <a:lnTo>
                    <a:pt x="5098681" y="647700"/>
                  </a:lnTo>
                  <a:lnTo>
                    <a:pt x="5124965" y="673100"/>
                  </a:lnTo>
                  <a:lnTo>
                    <a:pt x="5149744" y="698500"/>
                  </a:lnTo>
                  <a:lnTo>
                    <a:pt x="5172990" y="711200"/>
                  </a:lnTo>
                  <a:lnTo>
                    <a:pt x="5194673" y="736600"/>
                  </a:lnTo>
                  <a:lnTo>
                    <a:pt x="5214762" y="762000"/>
                  </a:lnTo>
                  <a:lnTo>
                    <a:pt x="5233231" y="787400"/>
                  </a:lnTo>
                  <a:lnTo>
                    <a:pt x="5250051" y="800100"/>
                  </a:lnTo>
                  <a:lnTo>
                    <a:pt x="5265199" y="825500"/>
                  </a:lnTo>
                  <a:lnTo>
                    <a:pt x="5278647" y="850900"/>
                  </a:lnTo>
                  <a:lnTo>
                    <a:pt x="5290372" y="876300"/>
                  </a:lnTo>
                  <a:lnTo>
                    <a:pt x="5300356" y="901700"/>
                  </a:lnTo>
                  <a:lnTo>
                    <a:pt x="5308578" y="914400"/>
                  </a:lnTo>
                  <a:lnTo>
                    <a:pt x="5315017" y="939800"/>
                  </a:lnTo>
                  <a:lnTo>
                    <a:pt x="5319654" y="965200"/>
                  </a:lnTo>
                  <a:lnTo>
                    <a:pt x="5322469" y="990600"/>
                  </a:lnTo>
                  <a:lnTo>
                    <a:pt x="5323438" y="1016000"/>
                  </a:lnTo>
                  <a:lnTo>
                    <a:pt x="5345645" y="1003300"/>
                  </a:lnTo>
                  <a:lnTo>
                    <a:pt x="5341713" y="965200"/>
                  </a:lnTo>
                  <a:lnTo>
                    <a:pt x="5329965" y="914400"/>
                  </a:lnTo>
                  <a:lnTo>
                    <a:pt x="5310723" y="863600"/>
                  </a:lnTo>
                  <a:lnTo>
                    <a:pt x="5284316" y="812800"/>
                  </a:lnTo>
                  <a:lnTo>
                    <a:pt x="5251057" y="774700"/>
                  </a:lnTo>
                  <a:lnTo>
                    <a:pt x="5231946" y="749300"/>
                  </a:lnTo>
                  <a:lnTo>
                    <a:pt x="5211229" y="723900"/>
                  </a:lnTo>
                  <a:lnTo>
                    <a:pt x="5188935" y="698500"/>
                  </a:lnTo>
                  <a:lnTo>
                    <a:pt x="5165098" y="673100"/>
                  </a:lnTo>
                  <a:lnTo>
                    <a:pt x="5139750" y="660400"/>
                  </a:lnTo>
                  <a:lnTo>
                    <a:pt x="5112920" y="635000"/>
                  </a:lnTo>
                  <a:lnTo>
                    <a:pt x="5084640" y="609600"/>
                  </a:lnTo>
                  <a:lnTo>
                    <a:pt x="5054939" y="584200"/>
                  </a:lnTo>
                  <a:lnTo>
                    <a:pt x="5023848" y="571500"/>
                  </a:lnTo>
                  <a:lnTo>
                    <a:pt x="4991395" y="546100"/>
                  </a:lnTo>
                  <a:lnTo>
                    <a:pt x="4957613" y="520700"/>
                  </a:lnTo>
                  <a:lnTo>
                    <a:pt x="4922531" y="508000"/>
                  </a:lnTo>
                  <a:lnTo>
                    <a:pt x="4886177" y="482600"/>
                  </a:lnTo>
                  <a:lnTo>
                    <a:pt x="4848583" y="457200"/>
                  </a:lnTo>
                  <a:lnTo>
                    <a:pt x="4809778" y="444500"/>
                  </a:lnTo>
                  <a:lnTo>
                    <a:pt x="4769791" y="419100"/>
                  </a:lnTo>
                  <a:lnTo>
                    <a:pt x="4728654" y="406400"/>
                  </a:lnTo>
                  <a:lnTo>
                    <a:pt x="4686395" y="381000"/>
                  </a:lnTo>
                  <a:lnTo>
                    <a:pt x="4598713" y="342900"/>
                  </a:lnTo>
                  <a:lnTo>
                    <a:pt x="4506824" y="304800"/>
                  </a:lnTo>
                  <a:lnTo>
                    <a:pt x="4411054" y="279400"/>
                  </a:lnTo>
                  <a:lnTo>
                    <a:pt x="4311641" y="241300"/>
                  </a:lnTo>
                  <a:lnTo>
                    <a:pt x="4208828" y="215900"/>
                  </a:lnTo>
                  <a:lnTo>
                    <a:pt x="4102855" y="177800"/>
                  </a:lnTo>
                  <a:lnTo>
                    <a:pt x="3652219" y="76200"/>
                  </a:lnTo>
                  <a:lnTo>
                    <a:pt x="3534083" y="63500"/>
                  </a:lnTo>
                  <a:lnTo>
                    <a:pt x="3414242" y="38100"/>
                  </a:lnTo>
                  <a:lnTo>
                    <a:pt x="3170412" y="12700"/>
                  </a:lnTo>
                  <a:close/>
                </a:path>
                <a:path w="5346065" h="5486400">
                  <a:moveTo>
                    <a:pt x="2922671" y="0"/>
                  </a:moveTo>
                  <a:lnTo>
                    <a:pt x="2484940" y="0"/>
                  </a:lnTo>
                  <a:lnTo>
                    <a:pt x="2422405" y="12700"/>
                  </a:lnTo>
                  <a:lnTo>
                    <a:pt x="3046910" y="12700"/>
                  </a:lnTo>
                  <a:lnTo>
                    <a:pt x="2922671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3741488" y="6376923"/>
            <a:ext cx="6470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m</a:t>
            </a:r>
            <a:r>
              <a:rPr sz="2200" spc="-5" dirty="0">
                <a:latin typeface="Calibri"/>
                <a:cs typeface="Calibri"/>
              </a:rPr>
              <a:t>ai</a:t>
            </a:r>
            <a:r>
              <a:rPr sz="2200" dirty="0">
                <a:latin typeface="Calibri"/>
                <a:cs typeface="Calibri"/>
              </a:rPr>
              <a:t>l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51" name="object 5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3672007" y="3751527"/>
            <a:ext cx="803542" cy="636895"/>
          </a:xfrm>
          <a:prstGeom prst="rect">
            <a:avLst/>
          </a:prstGeom>
        </p:spPr>
      </p:pic>
      <p:sp>
        <p:nvSpPr>
          <p:cNvPr id="52" name="object 52"/>
          <p:cNvSpPr txBox="1"/>
          <p:nvPr/>
        </p:nvSpPr>
        <p:spPr>
          <a:xfrm>
            <a:off x="2310062" y="3875532"/>
            <a:ext cx="19196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services.</a:t>
            </a:r>
            <a:r>
              <a:rPr lang="en-US" sz="1400" spc="-10" dirty="0">
                <a:latin typeface="Calibri"/>
                <a:cs typeface="Calibri"/>
              </a:rPr>
              <a:t>Vcube</a:t>
            </a:r>
            <a:r>
              <a:rPr sz="1400" spc="-10" dirty="0">
                <a:latin typeface="Calibri"/>
                <a:cs typeface="Calibri"/>
              </a:rPr>
              <a:t>.com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 rot="1980000">
            <a:off x="5390056" y="6496402"/>
            <a:ext cx="157314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sz="3300" spc="-44" baseline="2525" dirty="0">
                <a:solidFill>
                  <a:srgbClr val="00B050"/>
                </a:solidFill>
                <a:latin typeface="Calibri"/>
                <a:cs typeface="Calibri"/>
              </a:rPr>
              <a:t>/noti</a:t>
            </a:r>
            <a:r>
              <a:rPr sz="3300" spc="-44" baseline="1262" dirty="0">
                <a:solidFill>
                  <a:srgbClr val="00B050"/>
                </a:solidFill>
                <a:latin typeface="Calibri"/>
                <a:cs typeface="Calibri"/>
              </a:rPr>
              <a:t>ficatio</a:t>
            </a:r>
            <a:r>
              <a:rPr sz="2200" spc="-30" dirty="0">
                <a:solidFill>
                  <a:srgbClr val="00B050"/>
                </a:solidFill>
                <a:latin typeface="Calibri"/>
                <a:cs typeface="Calibri"/>
              </a:rPr>
              <a:t>n*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0131465" y="4649723"/>
            <a:ext cx="11893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Calibri"/>
                <a:cs typeface="Calibri"/>
              </a:rPr>
              <a:t>AWS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Cloud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Map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55" name="object 5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0396728" y="3959352"/>
            <a:ext cx="716279" cy="713232"/>
          </a:xfrm>
          <a:prstGeom prst="rect">
            <a:avLst/>
          </a:prstGeom>
        </p:spPr>
      </p:pic>
      <p:sp>
        <p:nvSpPr>
          <p:cNvPr id="56" name="object 56"/>
          <p:cNvSpPr txBox="1"/>
          <p:nvPr/>
        </p:nvSpPr>
        <p:spPr>
          <a:xfrm>
            <a:off x="11566628" y="4686300"/>
            <a:ext cx="12966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Amazon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Route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53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9810312" y="3183377"/>
            <a:ext cx="2784475" cy="2527935"/>
            <a:chOff x="9810312" y="3183377"/>
            <a:chExt cx="2784475" cy="2527935"/>
          </a:xfrm>
        </p:grpSpPr>
        <p:pic>
          <p:nvPicPr>
            <p:cNvPr id="58" name="object 5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881104" y="3944112"/>
              <a:ext cx="713231" cy="716279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9810312" y="3183377"/>
              <a:ext cx="142240" cy="2527935"/>
            </a:xfrm>
            <a:custGeom>
              <a:avLst/>
              <a:gdLst/>
              <a:ahLst/>
              <a:cxnLst/>
              <a:rect l="l" t="t" r="r" b="b"/>
              <a:pathLst>
                <a:path w="142240" h="2527935">
                  <a:moveTo>
                    <a:pt x="0" y="2450338"/>
                  </a:moveTo>
                  <a:lnTo>
                    <a:pt x="35243" y="2527899"/>
                  </a:lnTo>
                  <a:lnTo>
                    <a:pt x="69714" y="2464920"/>
                  </a:lnTo>
                  <a:lnTo>
                    <a:pt x="50293" y="2464920"/>
                  </a:lnTo>
                  <a:lnTo>
                    <a:pt x="24909" y="2463977"/>
                  </a:lnTo>
                  <a:lnTo>
                    <a:pt x="25381" y="2451281"/>
                  </a:lnTo>
                  <a:lnTo>
                    <a:pt x="0" y="2450338"/>
                  </a:lnTo>
                  <a:close/>
                </a:path>
                <a:path w="142240" h="2527935">
                  <a:moveTo>
                    <a:pt x="25381" y="2451281"/>
                  </a:moveTo>
                  <a:lnTo>
                    <a:pt x="24909" y="2463977"/>
                  </a:lnTo>
                  <a:lnTo>
                    <a:pt x="50293" y="2464920"/>
                  </a:lnTo>
                  <a:lnTo>
                    <a:pt x="50765" y="2452224"/>
                  </a:lnTo>
                  <a:lnTo>
                    <a:pt x="25381" y="2451281"/>
                  </a:lnTo>
                  <a:close/>
                </a:path>
                <a:path w="142240" h="2527935">
                  <a:moveTo>
                    <a:pt x="50765" y="2452224"/>
                  </a:moveTo>
                  <a:lnTo>
                    <a:pt x="50293" y="2464920"/>
                  </a:lnTo>
                  <a:lnTo>
                    <a:pt x="69714" y="2464920"/>
                  </a:lnTo>
                  <a:lnTo>
                    <a:pt x="76146" y="2453167"/>
                  </a:lnTo>
                  <a:lnTo>
                    <a:pt x="50765" y="2452224"/>
                  </a:lnTo>
                  <a:close/>
                </a:path>
                <a:path w="142240" h="2527935">
                  <a:moveTo>
                    <a:pt x="116469" y="0"/>
                  </a:moveTo>
                  <a:lnTo>
                    <a:pt x="25381" y="2451281"/>
                  </a:lnTo>
                  <a:lnTo>
                    <a:pt x="50765" y="2452224"/>
                  </a:lnTo>
                  <a:lnTo>
                    <a:pt x="141852" y="943"/>
                  </a:lnTo>
                  <a:lnTo>
                    <a:pt x="116469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9578052" y="3672332"/>
            <a:ext cx="367030" cy="15703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spc="-10" dirty="0">
                <a:solidFill>
                  <a:srgbClr val="00B050"/>
                </a:solidFill>
                <a:latin typeface="Calibri"/>
                <a:cs typeface="Calibri"/>
              </a:rPr>
              <a:t>/notification*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3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62" name="object 6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1936" rIns="0" bIns="0" rtlCol="0">
            <a:spAutoFit/>
          </a:bodyPr>
          <a:lstStyle/>
          <a:p>
            <a:pPr marL="1493520" marR="5080" indent="-1481455">
              <a:lnSpc>
                <a:spcPts val="8810"/>
              </a:lnSpc>
            </a:pPr>
            <a:r>
              <a:rPr spc="-105" dirty="0"/>
              <a:t>AWS</a:t>
            </a:r>
            <a:r>
              <a:rPr spc="-20" dirty="0"/>
              <a:t> </a:t>
            </a:r>
            <a:r>
              <a:rPr spc="-85" dirty="0"/>
              <a:t>Fargate</a:t>
            </a:r>
            <a:r>
              <a:rPr spc="-2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spc="-40" dirty="0"/>
              <a:t>ECS </a:t>
            </a:r>
            <a:r>
              <a:rPr spc="-1570" dirty="0"/>
              <a:t> </a:t>
            </a:r>
            <a:r>
              <a:rPr dirty="0">
                <a:solidFill>
                  <a:srgbClr val="00B050"/>
                </a:solidFill>
              </a:rPr>
              <a:t>Cloud</a:t>
            </a:r>
            <a:r>
              <a:rPr spc="-5" dirty="0">
                <a:solidFill>
                  <a:srgbClr val="00B050"/>
                </a:solidFill>
              </a:rPr>
              <a:t> Map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4240" y="524255"/>
            <a:ext cx="3078480" cy="30784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7472" y="490727"/>
            <a:ext cx="3078479" cy="308152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75959" y="524255"/>
            <a:ext cx="3078480" cy="307848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3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9828" y="134112"/>
            <a:ext cx="930529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300" b="0" spc="-125" dirty="0">
                <a:latin typeface="Calibri"/>
                <a:cs typeface="Calibri"/>
              </a:rPr>
              <a:t>C</a:t>
            </a:r>
            <a:r>
              <a:rPr sz="5300" b="0" spc="-120" dirty="0">
                <a:latin typeface="Calibri"/>
                <a:cs typeface="Calibri"/>
              </a:rPr>
              <a:t>o</a:t>
            </a:r>
            <a:r>
              <a:rPr sz="5300" b="0" spc="-114" dirty="0">
                <a:latin typeface="Calibri"/>
                <a:cs typeface="Calibri"/>
              </a:rPr>
              <a:t>m</a:t>
            </a:r>
            <a:r>
              <a:rPr sz="5300" b="0" spc="-120" dirty="0">
                <a:latin typeface="Calibri"/>
                <a:cs typeface="Calibri"/>
              </a:rPr>
              <a:t>p</a:t>
            </a:r>
            <a:r>
              <a:rPr sz="5300" b="0" spc="-125" dirty="0">
                <a:latin typeface="Calibri"/>
                <a:cs typeface="Calibri"/>
              </a:rPr>
              <a:t>l</a:t>
            </a:r>
            <a:r>
              <a:rPr sz="5300" b="0" spc="-210" dirty="0">
                <a:latin typeface="Calibri"/>
                <a:cs typeface="Calibri"/>
              </a:rPr>
              <a:t>e</a:t>
            </a:r>
            <a:r>
              <a:rPr sz="5300" b="0" spc="-114" dirty="0">
                <a:latin typeface="Calibri"/>
                <a:cs typeface="Calibri"/>
              </a:rPr>
              <a:t>x</a:t>
            </a:r>
            <a:r>
              <a:rPr sz="5300" b="0" spc="-125" dirty="0">
                <a:latin typeface="Calibri"/>
                <a:cs typeface="Calibri"/>
              </a:rPr>
              <a:t>it</a:t>
            </a:r>
            <a:r>
              <a:rPr sz="5300" b="0" dirty="0">
                <a:latin typeface="Calibri"/>
                <a:cs typeface="Calibri"/>
              </a:rPr>
              <a:t>y</a:t>
            </a:r>
            <a:r>
              <a:rPr sz="5300" b="0" spc="-229" dirty="0">
                <a:latin typeface="Calibri"/>
                <a:cs typeface="Calibri"/>
              </a:rPr>
              <a:t> </a:t>
            </a:r>
            <a:r>
              <a:rPr sz="5300" b="0" spc="-65" dirty="0">
                <a:latin typeface="Calibri"/>
                <a:cs typeface="Calibri"/>
              </a:rPr>
              <a:t>o</a:t>
            </a:r>
            <a:r>
              <a:rPr sz="5300" b="0" dirty="0">
                <a:latin typeface="Calibri"/>
                <a:cs typeface="Calibri"/>
              </a:rPr>
              <a:t>f</a:t>
            </a:r>
            <a:r>
              <a:rPr sz="5300" b="0" spc="-135" dirty="0">
                <a:latin typeface="Calibri"/>
                <a:cs typeface="Calibri"/>
              </a:rPr>
              <a:t> </a:t>
            </a:r>
            <a:r>
              <a:rPr sz="5300" b="0" spc="-105" dirty="0">
                <a:latin typeface="Calibri"/>
                <a:cs typeface="Calibri"/>
              </a:rPr>
              <a:t>m</a:t>
            </a:r>
            <a:r>
              <a:rPr sz="5300" b="0" spc="-100" dirty="0">
                <a:latin typeface="Calibri"/>
                <a:cs typeface="Calibri"/>
              </a:rPr>
              <a:t>o</a:t>
            </a:r>
            <a:r>
              <a:rPr sz="5300" b="0" spc="-105" dirty="0">
                <a:latin typeface="Calibri"/>
                <a:cs typeface="Calibri"/>
              </a:rPr>
              <a:t>d</a:t>
            </a:r>
            <a:r>
              <a:rPr sz="5300" b="0" spc="-110" dirty="0">
                <a:latin typeface="Calibri"/>
                <a:cs typeface="Calibri"/>
              </a:rPr>
              <a:t>er</a:t>
            </a:r>
            <a:r>
              <a:rPr sz="5300" b="0" dirty="0">
                <a:latin typeface="Calibri"/>
                <a:cs typeface="Calibri"/>
              </a:rPr>
              <a:t>n</a:t>
            </a:r>
            <a:r>
              <a:rPr sz="5300" b="0" spc="-625" dirty="0">
                <a:latin typeface="Calibri"/>
                <a:cs typeface="Calibri"/>
              </a:rPr>
              <a:t> </a:t>
            </a:r>
            <a:r>
              <a:rPr sz="5300" b="0" spc="-135" dirty="0">
                <a:latin typeface="Calibri"/>
                <a:cs typeface="Calibri"/>
              </a:rPr>
              <a:t>a</a:t>
            </a:r>
            <a:r>
              <a:rPr sz="5300" b="0" spc="-210" dirty="0">
                <a:latin typeface="Calibri"/>
                <a:cs typeface="Calibri"/>
              </a:rPr>
              <a:t>r</a:t>
            </a:r>
            <a:r>
              <a:rPr sz="5300" b="0" spc="-140" dirty="0">
                <a:latin typeface="Calibri"/>
                <a:cs typeface="Calibri"/>
              </a:rPr>
              <a:t>c</a:t>
            </a:r>
            <a:r>
              <a:rPr sz="5300" b="0" spc="-130" dirty="0">
                <a:latin typeface="Calibri"/>
                <a:cs typeface="Calibri"/>
              </a:rPr>
              <a:t>h</a:t>
            </a:r>
            <a:r>
              <a:rPr sz="5300" b="0" spc="-135" dirty="0">
                <a:latin typeface="Calibri"/>
                <a:cs typeface="Calibri"/>
              </a:rPr>
              <a:t>i</a:t>
            </a:r>
            <a:r>
              <a:rPr sz="5300" b="0" spc="-195" dirty="0">
                <a:latin typeface="Calibri"/>
                <a:cs typeface="Calibri"/>
              </a:rPr>
              <a:t>t</a:t>
            </a:r>
            <a:r>
              <a:rPr sz="5300" b="0" spc="-130" dirty="0">
                <a:latin typeface="Calibri"/>
                <a:cs typeface="Calibri"/>
              </a:rPr>
              <a:t>e</a:t>
            </a:r>
            <a:r>
              <a:rPr sz="5300" b="0" spc="-135" dirty="0">
                <a:latin typeface="Calibri"/>
                <a:cs typeface="Calibri"/>
              </a:rPr>
              <a:t>ct</a:t>
            </a:r>
            <a:r>
              <a:rPr sz="5300" b="0" spc="-130" dirty="0">
                <a:latin typeface="Calibri"/>
                <a:cs typeface="Calibri"/>
              </a:rPr>
              <a:t>u</a:t>
            </a:r>
            <a:r>
              <a:rPr sz="5300" b="0" spc="-200" dirty="0">
                <a:latin typeface="Calibri"/>
                <a:cs typeface="Calibri"/>
              </a:rPr>
              <a:t>r</a:t>
            </a:r>
            <a:r>
              <a:rPr sz="5300" b="0" spc="-130" dirty="0">
                <a:latin typeface="Calibri"/>
                <a:cs typeface="Calibri"/>
              </a:rPr>
              <a:t>es</a:t>
            </a:r>
            <a:endParaRPr sz="5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7626" y="2208276"/>
            <a:ext cx="6343650" cy="3674110"/>
          </a:xfrm>
          <a:prstGeom prst="rect">
            <a:avLst/>
          </a:prstGeom>
        </p:spPr>
        <p:txBody>
          <a:bodyPr vert="horz" wrap="square" lIns="0" tIns="25019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97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latin typeface="Calibri"/>
                <a:cs typeface="Calibri"/>
              </a:rPr>
              <a:t>Wide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variety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resources</a:t>
            </a:r>
            <a:endParaRPr sz="3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87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spc="-15" dirty="0">
                <a:latin typeface="Calibri"/>
                <a:cs typeface="Calibri"/>
              </a:rPr>
              <a:t>Complexity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grows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exponentially</a:t>
            </a:r>
            <a:endParaRPr sz="3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94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Calibri"/>
                <a:cs typeface="Calibri"/>
              </a:rPr>
              <a:t>Multiple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versions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stages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coexist</a:t>
            </a:r>
            <a:endParaRPr sz="3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87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spc="-30" dirty="0">
                <a:latin typeface="Calibri"/>
                <a:cs typeface="Calibri"/>
              </a:rPr>
              <a:t>Infrastructure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scales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dynamically</a:t>
            </a:r>
            <a:endParaRPr sz="3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964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spc="-15" dirty="0">
                <a:latin typeface="Calibri"/>
                <a:cs typeface="Calibri"/>
              </a:rPr>
              <a:t>Unhealthy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resources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are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replaced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30133" y="2945128"/>
            <a:ext cx="0" cy="3629660"/>
          </a:xfrm>
          <a:custGeom>
            <a:avLst/>
            <a:gdLst/>
            <a:ahLst/>
            <a:cxnLst/>
            <a:rect l="l" t="t" r="r" b="b"/>
            <a:pathLst>
              <a:path h="3629659">
                <a:moveTo>
                  <a:pt x="0" y="0"/>
                </a:moveTo>
                <a:lnTo>
                  <a:pt x="0" y="3629280"/>
                </a:lnTo>
              </a:path>
            </a:pathLst>
          </a:custGeom>
          <a:ln w="2286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9681971" y="3351274"/>
            <a:ext cx="1019810" cy="805180"/>
            <a:chOff x="9681971" y="3351274"/>
            <a:chExt cx="1019810" cy="805180"/>
          </a:xfrm>
        </p:grpSpPr>
        <p:sp>
          <p:nvSpPr>
            <p:cNvPr id="6" name="object 6"/>
            <p:cNvSpPr/>
            <p:nvPr/>
          </p:nvSpPr>
          <p:spPr>
            <a:xfrm>
              <a:off x="9798556" y="3422140"/>
              <a:ext cx="786765" cy="661670"/>
            </a:xfrm>
            <a:custGeom>
              <a:avLst/>
              <a:gdLst/>
              <a:ahLst/>
              <a:cxnLst/>
              <a:rect l="l" t="t" r="r" b="b"/>
              <a:pathLst>
                <a:path w="786765" h="661670">
                  <a:moveTo>
                    <a:pt x="786382" y="0"/>
                  </a:moveTo>
                  <a:lnTo>
                    <a:pt x="0" y="0"/>
                  </a:lnTo>
                  <a:lnTo>
                    <a:pt x="0" y="661414"/>
                  </a:lnTo>
                  <a:lnTo>
                    <a:pt x="786382" y="661414"/>
                  </a:lnTo>
                  <a:lnTo>
                    <a:pt x="7863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798556" y="3422140"/>
              <a:ext cx="786765" cy="661670"/>
            </a:xfrm>
            <a:custGeom>
              <a:avLst/>
              <a:gdLst/>
              <a:ahLst/>
              <a:cxnLst/>
              <a:rect l="l" t="t" r="r" b="b"/>
              <a:pathLst>
                <a:path w="786765" h="661670">
                  <a:moveTo>
                    <a:pt x="0" y="661415"/>
                  </a:moveTo>
                  <a:lnTo>
                    <a:pt x="786383" y="661415"/>
                  </a:lnTo>
                  <a:lnTo>
                    <a:pt x="786383" y="0"/>
                  </a:lnTo>
                  <a:lnTo>
                    <a:pt x="0" y="0"/>
                  </a:lnTo>
                  <a:lnTo>
                    <a:pt x="0" y="661415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79329" y="3493770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263651" y="0"/>
                  </a:moveTo>
                  <a:lnTo>
                    <a:pt x="0" y="0"/>
                  </a:lnTo>
                  <a:lnTo>
                    <a:pt x="0" y="220978"/>
                  </a:lnTo>
                  <a:lnTo>
                    <a:pt x="263651" y="220978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879329" y="3493770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0" y="220979"/>
                  </a:moveTo>
                  <a:lnTo>
                    <a:pt x="263652" y="220979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0979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879329" y="3790950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263651" y="0"/>
                  </a:moveTo>
                  <a:lnTo>
                    <a:pt x="0" y="0"/>
                  </a:lnTo>
                  <a:lnTo>
                    <a:pt x="0" y="222502"/>
                  </a:lnTo>
                  <a:lnTo>
                    <a:pt x="263651" y="222502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879329" y="3790950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0" y="222503"/>
                  </a:moveTo>
                  <a:lnTo>
                    <a:pt x="263652" y="222503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2503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240517" y="3790950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263651" y="0"/>
                  </a:moveTo>
                  <a:lnTo>
                    <a:pt x="0" y="0"/>
                  </a:lnTo>
                  <a:lnTo>
                    <a:pt x="0" y="222502"/>
                  </a:lnTo>
                  <a:lnTo>
                    <a:pt x="263651" y="222502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240517" y="3790950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0" y="222503"/>
                  </a:moveTo>
                  <a:lnTo>
                    <a:pt x="263652" y="222503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2503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687305" y="3356608"/>
              <a:ext cx="1009015" cy="794385"/>
            </a:xfrm>
            <a:custGeom>
              <a:avLst/>
              <a:gdLst/>
              <a:ahLst/>
              <a:cxnLst/>
              <a:rect l="l" t="t" r="r" b="b"/>
              <a:pathLst>
                <a:path w="1009015" h="794385">
                  <a:moveTo>
                    <a:pt x="0" y="794003"/>
                  </a:moveTo>
                  <a:lnTo>
                    <a:pt x="1008888" y="794003"/>
                  </a:lnTo>
                  <a:lnTo>
                    <a:pt x="1008888" y="0"/>
                  </a:lnTo>
                  <a:lnTo>
                    <a:pt x="0" y="0"/>
                  </a:lnTo>
                  <a:lnTo>
                    <a:pt x="0" y="794003"/>
                  </a:lnTo>
                  <a:close/>
                </a:path>
              </a:pathLst>
            </a:custGeom>
            <a:ln w="10668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2769595" y="4978906"/>
            <a:ext cx="525780" cy="1097280"/>
            <a:chOff x="12769595" y="4978906"/>
            <a:chExt cx="525780" cy="1097280"/>
          </a:xfrm>
        </p:grpSpPr>
        <p:sp>
          <p:nvSpPr>
            <p:cNvPr id="16" name="object 16"/>
            <p:cNvSpPr/>
            <p:nvPr/>
          </p:nvSpPr>
          <p:spPr>
            <a:xfrm>
              <a:off x="12848081" y="5075681"/>
              <a:ext cx="368935" cy="904240"/>
            </a:xfrm>
            <a:custGeom>
              <a:avLst/>
              <a:gdLst/>
              <a:ahLst/>
              <a:cxnLst/>
              <a:rect l="l" t="t" r="r" b="b"/>
              <a:pathLst>
                <a:path w="368934" h="904239">
                  <a:moveTo>
                    <a:pt x="368808" y="0"/>
                  </a:moveTo>
                  <a:lnTo>
                    <a:pt x="0" y="0"/>
                  </a:lnTo>
                  <a:lnTo>
                    <a:pt x="0" y="903733"/>
                  </a:lnTo>
                  <a:lnTo>
                    <a:pt x="368808" y="903733"/>
                  </a:lnTo>
                  <a:lnTo>
                    <a:pt x="3688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848081" y="5075681"/>
              <a:ext cx="368935" cy="904240"/>
            </a:xfrm>
            <a:custGeom>
              <a:avLst/>
              <a:gdLst/>
              <a:ahLst/>
              <a:cxnLst/>
              <a:rect l="l" t="t" r="r" b="b"/>
              <a:pathLst>
                <a:path w="368934" h="904239">
                  <a:moveTo>
                    <a:pt x="0" y="903733"/>
                  </a:moveTo>
                  <a:lnTo>
                    <a:pt x="368809" y="903733"/>
                  </a:lnTo>
                  <a:lnTo>
                    <a:pt x="368809" y="0"/>
                  </a:lnTo>
                  <a:lnTo>
                    <a:pt x="0" y="0"/>
                  </a:lnTo>
                  <a:lnTo>
                    <a:pt x="0" y="903733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921233" y="5168645"/>
              <a:ext cx="220979" cy="303530"/>
            </a:xfrm>
            <a:custGeom>
              <a:avLst/>
              <a:gdLst/>
              <a:ahLst/>
              <a:cxnLst/>
              <a:rect l="l" t="t" r="r" b="b"/>
              <a:pathLst>
                <a:path w="220980" h="303529">
                  <a:moveTo>
                    <a:pt x="220979" y="0"/>
                  </a:moveTo>
                  <a:lnTo>
                    <a:pt x="0" y="0"/>
                  </a:lnTo>
                  <a:lnTo>
                    <a:pt x="0" y="303275"/>
                  </a:lnTo>
                  <a:lnTo>
                    <a:pt x="220979" y="303275"/>
                  </a:lnTo>
                  <a:lnTo>
                    <a:pt x="220979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921233" y="5168645"/>
              <a:ext cx="220979" cy="303530"/>
            </a:xfrm>
            <a:custGeom>
              <a:avLst/>
              <a:gdLst/>
              <a:ahLst/>
              <a:cxnLst/>
              <a:rect l="l" t="t" r="r" b="b"/>
              <a:pathLst>
                <a:path w="220980" h="303529">
                  <a:moveTo>
                    <a:pt x="0" y="303276"/>
                  </a:moveTo>
                  <a:lnTo>
                    <a:pt x="220978" y="303276"/>
                  </a:lnTo>
                  <a:lnTo>
                    <a:pt x="220978" y="0"/>
                  </a:lnTo>
                  <a:lnTo>
                    <a:pt x="0" y="0"/>
                  </a:lnTo>
                  <a:lnTo>
                    <a:pt x="0" y="303276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921233" y="5583172"/>
              <a:ext cx="220979" cy="303530"/>
            </a:xfrm>
            <a:custGeom>
              <a:avLst/>
              <a:gdLst/>
              <a:ahLst/>
              <a:cxnLst/>
              <a:rect l="l" t="t" r="r" b="b"/>
              <a:pathLst>
                <a:path w="220980" h="303529">
                  <a:moveTo>
                    <a:pt x="220979" y="0"/>
                  </a:moveTo>
                  <a:lnTo>
                    <a:pt x="0" y="0"/>
                  </a:lnTo>
                  <a:lnTo>
                    <a:pt x="0" y="303275"/>
                  </a:lnTo>
                  <a:lnTo>
                    <a:pt x="220979" y="303275"/>
                  </a:lnTo>
                  <a:lnTo>
                    <a:pt x="220979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921233" y="5583172"/>
              <a:ext cx="220979" cy="303530"/>
            </a:xfrm>
            <a:custGeom>
              <a:avLst/>
              <a:gdLst/>
              <a:ahLst/>
              <a:cxnLst/>
              <a:rect l="l" t="t" r="r" b="b"/>
              <a:pathLst>
                <a:path w="220980" h="303529">
                  <a:moveTo>
                    <a:pt x="0" y="303276"/>
                  </a:moveTo>
                  <a:lnTo>
                    <a:pt x="220978" y="303276"/>
                  </a:lnTo>
                  <a:lnTo>
                    <a:pt x="220978" y="0"/>
                  </a:lnTo>
                  <a:lnTo>
                    <a:pt x="0" y="0"/>
                  </a:lnTo>
                  <a:lnTo>
                    <a:pt x="0" y="303276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774929" y="4984240"/>
              <a:ext cx="515620" cy="1087120"/>
            </a:xfrm>
            <a:custGeom>
              <a:avLst/>
              <a:gdLst/>
              <a:ahLst/>
              <a:cxnLst/>
              <a:rect l="l" t="t" r="r" b="b"/>
              <a:pathLst>
                <a:path w="515619" h="1087120">
                  <a:moveTo>
                    <a:pt x="0" y="1086611"/>
                  </a:moveTo>
                  <a:lnTo>
                    <a:pt x="515113" y="1086611"/>
                  </a:lnTo>
                  <a:lnTo>
                    <a:pt x="515113" y="0"/>
                  </a:lnTo>
                  <a:lnTo>
                    <a:pt x="0" y="0"/>
                  </a:lnTo>
                  <a:lnTo>
                    <a:pt x="0" y="1086611"/>
                  </a:lnTo>
                  <a:close/>
                </a:path>
              </a:pathLst>
            </a:custGeom>
            <a:ln w="10668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10853926" y="3299459"/>
            <a:ext cx="1376680" cy="805180"/>
            <a:chOff x="10853926" y="3299459"/>
            <a:chExt cx="1376680" cy="805180"/>
          </a:xfrm>
        </p:grpSpPr>
        <p:sp>
          <p:nvSpPr>
            <p:cNvPr id="24" name="object 24"/>
            <p:cNvSpPr/>
            <p:nvPr/>
          </p:nvSpPr>
          <p:spPr>
            <a:xfrm>
              <a:off x="10959844" y="3371849"/>
              <a:ext cx="1163320" cy="660400"/>
            </a:xfrm>
            <a:custGeom>
              <a:avLst/>
              <a:gdLst/>
              <a:ahLst/>
              <a:cxnLst/>
              <a:rect l="l" t="t" r="r" b="b"/>
              <a:pathLst>
                <a:path w="1163320" h="660400">
                  <a:moveTo>
                    <a:pt x="1162810" y="0"/>
                  </a:moveTo>
                  <a:lnTo>
                    <a:pt x="0" y="0"/>
                  </a:lnTo>
                  <a:lnTo>
                    <a:pt x="0" y="659890"/>
                  </a:lnTo>
                  <a:lnTo>
                    <a:pt x="1162810" y="659890"/>
                  </a:lnTo>
                  <a:lnTo>
                    <a:pt x="1162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959844" y="3371849"/>
              <a:ext cx="1163320" cy="660400"/>
            </a:xfrm>
            <a:custGeom>
              <a:avLst/>
              <a:gdLst/>
              <a:ahLst/>
              <a:cxnLst/>
              <a:rect l="l" t="t" r="r" b="b"/>
              <a:pathLst>
                <a:path w="1163320" h="660400">
                  <a:moveTo>
                    <a:pt x="0" y="659891"/>
                  </a:moveTo>
                  <a:lnTo>
                    <a:pt x="1162811" y="659891"/>
                  </a:lnTo>
                  <a:lnTo>
                    <a:pt x="1162811" y="0"/>
                  </a:lnTo>
                  <a:lnTo>
                    <a:pt x="0" y="0"/>
                  </a:lnTo>
                  <a:lnTo>
                    <a:pt x="0" y="659891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048237" y="3441952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263651" y="0"/>
                  </a:moveTo>
                  <a:lnTo>
                    <a:pt x="0" y="0"/>
                  </a:lnTo>
                  <a:lnTo>
                    <a:pt x="0" y="222502"/>
                  </a:lnTo>
                  <a:lnTo>
                    <a:pt x="263651" y="222502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048237" y="3441952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0" y="222503"/>
                  </a:moveTo>
                  <a:lnTo>
                    <a:pt x="263652" y="222503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2503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048237" y="3740657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263651" y="0"/>
                  </a:moveTo>
                  <a:lnTo>
                    <a:pt x="0" y="0"/>
                  </a:lnTo>
                  <a:lnTo>
                    <a:pt x="0" y="220978"/>
                  </a:lnTo>
                  <a:lnTo>
                    <a:pt x="263651" y="220978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048237" y="3740657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0" y="220979"/>
                  </a:moveTo>
                  <a:lnTo>
                    <a:pt x="263652" y="220979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0979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409425" y="3441952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263651" y="0"/>
                  </a:moveTo>
                  <a:lnTo>
                    <a:pt x="0" y="0"/>
                  </a:lnTo>
                  <a:lnTo>
                    <a:pt x="0" y="222502"/>
                  </a:lnTo>
                  <a:lnTo>
                    <a:pt x="263651" y="222502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409425" y="3441952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0" y="222503"/>
                  </a:moveTo>
                  <a:lnTo>
                    <a:pt x="263652" y="222503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2503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772137" y="3740657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263651" y="0"/>
                  </a:moveTo>
                  <a:lnTo>
                    <a:pt x="0" y="0"/>
                  </a:lnTo>
                  <a:lnTo>
                    <a:pt x="0" y="220978"/>
                  </a:lnTo>
                  <a:lnTo>
                    <a:pt x="263651" y="220978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772137" y="3740657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0" y="220979"/>
                  </a:moveTo>
                  <a:lnTo>
                    <a:pt x="263652" y="220979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0979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772137" y="3441952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263651" y="0"/>
                  </a:moveTo>
                  <a:lnTo>
                    <a:pt x="0" y="0"/>
                  </a:lnTo>
                  <a:lnTo>
                    <a:pt x="0" y="222502"/>
                  </a:lnTo>
                  <a:lnTo>
                    <a:pt x="263651" y="222502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772137" y="3441952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0" y="222503"/>
                  </a:moveTo>
                  <a:lnTo>
                    <a:pt x="263652" y="222503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2503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859260" y="3304793"/>
              <a:ext cx="1365885" cy="794385"/>
            </a:xfrm>
            <a:custGeom>
              <a:avLst/>
              <a:gdLst/>
              <a:ahLst/>
              <a:cxnLst/>
              <a:rect l="l" t="t" r="r" b="b"/>
              <a:pathLst>
                <a:path w="1365884" h="794385">
                  <a:moveTo>
                    <a:pt x="0" y="794003"/>
                  </a:moveTo>
                  <a:lnTo>
                    <a:pt x="1365504" y="794003"/>
                  </a:lnTo>
                  <a:lnTo>
                    <a:pt x="1365504" y="0"/>
                  </a:lnTo>
                  <a:lnTo>
                    <a:pt x="0" y="0"/>
                  </a:lnTo>
                  <a:lnTo>
                    <a:pt x="0" y="794003"/>
                  </a:lnTo>
                  <a:close/>
                </a:path>
              </a:pathLst>
            </a:custGeom>
            <a:ln w="10668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9681971" y="4363211"/>
            <a:ext cx="1376680" cy="805180"/>
            <a:chOff x="9681971" y="4363211"/>
            <a:chExt cx="1376680" cy="805180"/>
          </a:xfrm>
        </p:grpSpPr>
        <p:sp>
          <p:nvSpPr>
            <p:cNvPr id="38" name="object 38"/>
            <p:cNvSpPr/>
            <p:nvPr/>
          </p:nvSpPr>
          <p:spPr>
            <a:xfrm>
              <a:off x="9787889" y="4435601"/>
              <a:ext cx="1164590" cy="660400"/>
            </a:xfrm>
            <a:custGeom>
              <a:avLst/>
              <a:gdLst/>
              <a:ahLst/>
              <a:cxnLst/>
              <a:rect l="l" t="t" r="r" b="b"/>
              <a:pathLst>
                <a:path w="1164590" h="660400">
                  <a:moveTo>
                    <a:pt x="1164335" y="0"/>
                  </a:moveTo>
                  <a:lnTo>
                    <a:pt x="0" y="0"/>
                  </a:lnTo>
                  <a:lnTo>
                    <a:pt x="0" y="659892"/>
                  </a:lnTo>
                  <a:lnTo>
                    <a:pt x="1164335" y="659892"/>
                  </a:lnTo>
                  <a:lnTo>
                    <a:pt x="11643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787889" y="4435601"/>
              <a:ext cx="1164590" cy="660400"/>
            </a:xfrm>
            <a:custGeom>
              <a:avLst/>
              <a:gdLst/>
              <a:ahLst/>
              <a:cxnLst/>
              <a:rect l="l" t="t" r="r" b="b"/>
              <a:pathLst>
                <a:path w="1164590" h="660400">
                  <a:moveTo>
                    <a:pt x="0" y="659892"/>
                  </a:moveTo>
                  <a:lnTo>
                    <a:pt x="1164336" y="659892"/>
                  </a:lnTo>
                  <a:lnTo>
                    <a:pt x="1164336" y="0"/>
                  </a:lnTo>
                  <a:lnTo>
                    <a:pt x="0" y="0"/>
                  </a:lnTo>
                  <a:lnTo>
                    <a:pt x="0" y="659892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876280" y="4505704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263651" y="0"/>
                  </a:moveTo>
                  <a:lnTo>
                    <a:pt x="0" y="0"/>
                  </a:lnTo>
                  <a:lnTo>
                    <a:pt x="0" y="220978"/>
                  </a:lnTo>
                  <a:lnTo>
                    <a:pt x="263651" y="220978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876280" y="4505704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0" y="220979"/>
                  </a:moveTo>
                  <a:lnTo>
                    <a:pt x="263652" y="220979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0979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876280" y="4802884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263651" y="0"/>
                  </a:moveTo>
                  <a:lnTo>
                    <a:pt x="0" y="0"/>
                  </a:lnTo>
                  <a:lnTo>
                    <a:pt x="0" y="222502"/>
                  </a:lnTo>
                  <a:lnTo>
                    <a:pt x="263651" y="222502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876280" y="4802884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0" y="222503"/>
                  </a:moveTo>
                  <a:lnTo>
                    <a:pt x="263652" y="222503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2503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237468" y="4802884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263651" y="0"/>
                  </a:moveTo>
                  <a:lnTo>
                    <a:pt x="0" y="0"/>
                  </a:lnTo>
                  <a:lnTo>
                    <a:pt x="0" y="222502"/>
                  </a:lnTo>
                  <a:lnTo>
                    <a:pt x="263651" y="222502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237468" y="4802884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0" y="222503"/>
                  </a:moveTo>
                  <a:lnTo>
                    <a:pt x="263652" y="222503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2503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600180" y="4802884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263651" y="0"/>
                  </a:moveTo>
                  <a:lnTo>
                    <a:pt x="0" y="0"/>
                  </a:lnTo>
                  <a:lnTo>
                    <a:pt x="0" y="222502"/>
                  </a:lnTo>
                  <a:lnTo>
                    <a:pt x="263651" y="222502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0600180" y="4802884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0" y="222503"/>
                  </a:moveTo>
                  <a:lnTo>
                    <a:pt x="263652" y="222503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2503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0600180" y="4505704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263651" y="0"/>
                  </a:moveTo>
                  <a:lnTo>
                    <a:pt x="0" y="0"/>
                  </a:lnTo>
                  <a:lnTo>
                    <a:pt x="0" y="220978"/>
                  </a:lnTo>
                  <a:lnTo>
                    <a:pt x="263651" y="220978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0600180" y="4505704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0" y="220979"/>
                  </a:moveTo>
                  <a:lnTo>
                    <a:pt x="263652" y="220979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0979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687305" y="4368545"/>
              <a:ext cx="1365885" cy="794385"/>
            </a:xfrm>
            <a:custGeom>
              <a:avLst/>
              <a:gdLst/>
              <a:ahLst/>
              <a:cxnLst/>
              <a:rect l="l" t="t" r="r" b="b"/>
              <a:pathLst>
                <a:path w="1365884" h="794385">
                  <a:moveTo>
                    <a:pt x="0" y="794003"/>
                  </a:moveTo>
                  <a:lnTo>
                    <a:pt x="1365504" y="794003"/>
                  </a:lnTo>
                  <a:lnTo>
                    <a:pt x="1365504" y="0"/>
                  </a:lnTo>
                  <a:lnTo>
                    <a:pt x="0" y="0"/>
                  </a:lnTo>
                  <a:lnTo>
                    <a:pt x="0" y="794003"/>
                  </a:lnTo>
                  <a:close/>
                </a:path>
              </a:pathLst>
            </a:custGeom>
            <a:ln w="10668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12769595" y="6259067"/>
            <a:ext cx="525780" cy="1097280"/>
            <a:chOff x="12769595" y="6259067"/>
            <a:chExt cx="525780" cy="1097280"/>
          </a:xfrm>
        </p:grpSpPr>
        <p:sp>
          <p:nvSpPr>
            <p:cNvPr id="52" name="object 52"/>
            <p:cNvSpPr/>
            <p:nvPr/>
          </p:nvSpPr>
          <p:spPr>
            <a:xfrm>
              <a:off x="12848081" y="6355840"/>
              <a:ext cx="368935" cy="904240"/>
            </a:xfrm>
            <a:custGeom>
              <a:avLst/>
              <a:gdLst/>
              <a:ahLst/>
              <a:cxnLst/>
              <a:rect l="l" t="t" r="r" b="b"/>
              <a:pathLst>
                <a:path w="368934" h="904240">
                  <a:moveTo>
                    <a:pt x="368808" y="0"/>
                  </a:moveTo>
                  <a:lnTo>
                    <a:pt x="0" y="0"/>
                  </a:lnTo>
                  <a:lnTo>
                    <a:pt x="0" y="903731"/>
                  </a:lnTo>
                  <a:lnTo>
                    <a:pt x="368808" y="903731"/>
                  </a:lnTo>
                  <a:lnTo>
                    <a:pt x="3688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2848081" y="6355840"/>
              <a:ext cx="368935" cy="904240"/>
            </a:xfrm>
            <a:custGeom>
              <a:avLst/>
              <a:gdLst/>
              <a:ahLst/>
              <a:cxnLst/>
              <a:rect l="l" t="t" r="r" b="b"/>
              <a:pathLst>
                <a:path w="368934" h="904240">
                  <a:moveTo>
                    <a:pt x="0" y="903731"/>
                  </a:moveTo>
                  <a:lnTo>
                    <a:pt x="368809" y="903731"/>
                  </a:lnTo>
                  <a:lnTo>
                    <a:pt x="368809" y="0"/>
                  </a:lnTo>
                  <a:lnTo>
                    <a:pt x="0" y="0"/>
                  </a:lnTo>
                  <a:lnTo>
                    <a:pt x="0" y="903731"/>
                  </a:lnTo>
                  <a:close/>
                </a:path>
              </a:pathLst>
            </a:custGeom>
            <a:ln w="10668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2921233" y="6448804"/>
              <a:ext cx="220979" cy="303530"/>
            </a:xfrm>
            <a:custGeom>
              <a:avLst/>
              <a:gdLst/>
              <a:ahLst/>
              <a:cxnLst/>
              <a:rect l="l" t="t" r="r" b="b"/>
              <a:pathLst>
                <a:path w="220980" h="303529">
                  <a:moveTo>
                    <a:pt x="220979" y="0"/>
                  </a:moveTo>
                  <a:lnTo>
                    <a:pt x="0" y="0"/>
                  </a:lnTo>
                  <a:lnTo>
                    <a:pt x="0" y="303277"/>
                  </a:lnTo>
                  <a:lnTo>
                    <a:pt x="220979" y="303277"/>
                  </a:lnTo>
                  <a:lnTo>
                    <a:pt x="220979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2921233" y="6448804"/>
              <a:ext cx="220979" cy="303530"/>
            </a:xfrm>
            <a:custGeom>
              <a:avLst/>
              <a:gdLst/>
              <a:ahLst/>
              <a:cxnLst/>
              <a:rect l="l" t="t" r="r" b="b"/>
              <a:pathLst>
                <a:path w="220980" h="303529">
                  <a:moveTo>
                    <a:pt x="0" y="303277"/>
                  </a:moveTo>
                  <a:lnTo>
                    <a:pt x="220978" y="303277"/>
                  </a:lnTo>
                  <a:lnTo>
                    <a:pt x="220978" y="0"/>
                  </a:lnTo>
                  <a:lnTo>
                    <a:pt x="0" y="0"/>
                  </a:lnTo>
                  <a:lnTo>
                    <a:pt x="0" y="303277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2921233" y="6863332"/>
              <a:ext cx="220979" cy="303530"/>
            </a:xfrm>
            <a:custGeom>
              <a:avLst/>
              <a:gdLst/>
              <a:ahLst/>
              <a:cxnLst/>
              <a:rect l="l" t="t" r="r" b="b"/>
              <a:pathLst>
                <a:path w="220980" h="303529">
                  <a:moveTo>
                    <a:pt x="220979" y="0"/>
                  </a:moveTo>
                  <a:lnTo>
                    <a:pt x="0" y="0"/>
                  </a:lnTo>
                  <a:lnTo>
                    <a:pt x="0" y="303277"/>
                  </a:lnTo>
                  <a:lnTo>
                    <a:pt x="220979" y="303277"/>
                  </a:lnTo>
                  <a:lnTo>
                    <a:pt x="220979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2921233" y="6863332"/>
              <a:ext cx="220979" cy="303530"/>
            </a:xfrm>
            <a:custGeom>
              <a:avLst/>
              <a:gdLst/>
              <a:ahLst/>
              <a:cxnLst/>
              <a:rect l="l" t="t" r="r" b="b"/>
              <a:pathLst>
                <a:path w="220980" h="303529">
                  <a:moveTo>
                    <a:pt x="0" y="303277"/>
                  </a:moveTo>
                  <a:lnTo>
                    <a:pt x="220978" y="303277"/>
                  </a:lnTo>
                  <a:lnTo>
                    <a:pt x="220978" y="0"/>
                  </a:lnTo>
                  <a:lnTo>
                    <a:pt x="0" y="0"/>
                  </a:lnTo>
                  <a:lnTo>
                    <a:pt x="0" y="303277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2774929" y="6264401"/>
              <a:ext cx="515620" cy="1087120"/>
            </a:xfrm>
            <a:custGeom>
              <a:avLst/>
              <a:gdLst/>
              <a:ahLst/>
              <a:cxnLst/>
              <a:rect l="l" t="t" r="r" b="b"/>
              <a:pathLst>
                <a:path w="515619" h="1087120">
                  <a:moveTo>
                    <a:pt x="0" y="1086612"/>
                  </a:moveTo>
                  <a:lnTo>
                    <a:pt x="515113" y="1086612"/>
                  </a:lnTo>
                  <a:lnTo>
                    <a:pt x="515113" y="0"/>
                  </a:lnTo>
                  <a:lnTo>
                    <a:pt x="0" y="0"/>
                  </a:lnTo>
                  <a:lnTo>
                    <a:pt x="0" y="1086612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11180062" y="5271515"/>
            <a:ext cx="1376680" cy="805180"/>
            <a:chOff x="11180062" y="5271515"/>
            <a:chExt cx="1376680" cy="805180"/>
          </a:xfrm>
        </p:grpSpPr>
        <p:sp>
          <p:nvSpPr>
            <p:cNvPr id="60" name="object 60"/>
            <p:cNvSpPr/>
            <p:nvPr/>
          </p:nvSpPr>
          <p:spPr>
            <a:xfrm>
              <a:off x="11285980" y="5343904"/>
              <a:ext cx="1164590" cy="660400"/>
            </a:xfrm>
            <a:custGeom>
              <a:avLst/>
              <a:gdLst/>
              <a:ahLst/>
              <a:cxnLst/>
              <a:rect l="l" t="t" r="r" b="b"/>
              <a:pathLst>
                <a:path w="1164590" h="660400">
                  <a:moveTo>
                    <a:pt x="1164334" y="0"/>
                  </a:moveTo>
                  <a:lnTo>
                    <a:pt x="0" y="0"/>
                  </a:lnTo>
                  <a:lnTo>
                    <a:pt x="0" y="659892"/>
                  </a:lnTo>
                  <a:lnTo>
                    <a:pt x="1164334" y="659892"/>
                  </a:lnTo>
                  <a:lnTo>
                    <a:pt x="11643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1285980" y="5343904"/>
              <a:ext cx="1164590" cy="660400"/>
            </a:xfrm>
            <a:custGeom>
              <a:avLst/>
              <a:gdLst/>
              <a:ahLst/>
              <a:cxnLst/>
              <a:rect l="l" t="t" r="r" b="b"/>
              <a:pathLst>
                <a:path w="1164590" h="660400">
                  <a:moveTo>
                    <a:pt x="0" y="659892"/>
                  </a:moveTo>
                  <a:lnTo>
                    <a:pt x="1164335" y="659892"/>
                  </a:lnTo>
                  <a:lnTo>
                    <a:pt x="1164335" y="0"/>
                  </a:lnTo>
                  <a:lnTo>
                    <a:pt x="0" y="0"/>
                  </a:lnTo>
                  <a:lnTo>
                    <a:pt x="0" y="659892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1374372" y="5414008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263651" y="0"/>
                  </a:moveTo>
                  <a:lnTo>
                    <a:pt x="0" y="0"/>
                  </a:lnTo>
                  <a:lnTo>
                    <a:pt x="0" y="220980"/>
                  </a:lnTo>
                  <a:lnTo>
                    <a:pt x="263651" y="220980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1374372" y="5414008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0" y="220980"/>
                  </a:moveTo>
                  <a:lnTo>
                    <a:pt x="263652" y="220980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0980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1374372" y="5711189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263651" y="0"/>
                  </a:moveTo>
                  <a:lnTo>
                    <a:pt x="0" y="0"/>
                  </a:lnTo>
                  <a:lnTo>
                    <a:pt x="0" y="222504"/>
                  </a:lnTo>
                  <a:lnTo>
                    <a:pt x="263651" y="222504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1374372" y="5711189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0" y="222504"/>
                  </a:moveTo>
                  <a:lnTo>
                    <a:pt x="263652" y="222504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2504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1735560" y="5414008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263651" y="0"/>
                  </a:moveTo>
                  <a:lnTo>
                    <a:pt x="0" y="0"/>
                  </a:lnTo>
                  <a:lnTo>
                    <a:pt x="0" y="220980"/>
                  </a:lnTo>
                  <a:lnTo>
                    <a:pt x="263651" y="220980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1735560" y="5414008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0" y="220980"/>
                  </a:moveTo>
                  <a:lnTo>
                    <a:pt x="263652" y="220980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0980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2098272" y="5711189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263651" y="0"/>
                  </a:moveTo>
                  <a:lnTo>
                    <a:pt x="0" y="0"/>
                  </a:lnTo>
                  <a:lnTo>
                    <a:pt x="0" y="222504"/>
                  </a:lnTo>
                  <a:lnTo>
                    <a:pt x="263651" y="222504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2098272" y="5711189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0" y="222504"/>
                  </a:moveTo>
                  <a:lnTo>
                    <a:pt x="263652" y="222504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2504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2098272" y="5414008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263651" y="0"/>
                  </a:moveTo>
                  <a:lnTo>
                    <a:pt x="0" y="0"/>
                  </a:lnTo>
                  <a:lnTo>
                    <a:pt x="0" y="220980"/>
                  </a:lnTo>
                  <a:lnTo>
                    <a:pt x="263651" y="220980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2098272" y="5414008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0" y="220980"/>
                  </a:moveTo>
                  <a:lnTo>
                    <a:pt x="263652" y="220980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0980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1185396" y="5276849"/>
              <a:ext cx="1365885" cy="794385"/>
            </a:xfrm>
            <a:custGeom>
              <a:avLst/>
              <a:gdLst/>
              <a:ahLst/>
              <a:cxnLst/>
              <a:rect l="l" t="t" r="r" b="b"/>
              <a:pathLst>
                <a:path w="1365884" h="794385">
                  <a:moveTo>
                    <a:pt x="0" y="794004"/>
                  </a:moveTo>
                  <a:lnTo>
                    <a:pt x="1365504" y="794004"/>
                  </a:lnTo>
                  <a:lnTo>
                    <a:pt x="1365504" y="0"/>
                  </a:lnTo>
                  <a:lnTo>
                    <a:pt x="0" y="0"/>
                  </a:lnTo>
                  <a:lnTo>
                    <a:pt x="0" y="794004"/>
                  </a:lnTo>
                  <a:close/>
                </a:path>
              </a:pathLst>
            </a:custGeom>
            <a:ln w="10668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3" name="object 73"/>
          <p:cNvGrpSpPr/>
          <p:nvPr/>
        </p:nvGrpSpPr>
        <p:grpSpPr>
          <a:xfrm>
            <a:off x="8136634" y="5033770"/>
            <a:ext cx="1377950" cy="805180"/>
            <a:chOff x="8136634" y="5033770"/>
            <a:chExt cx="1377950" cy="805180"/>
          </a:xfrm>
        </p:grpSpPr>
        <p:sp>
          <p:nvSpPr>
            <p:cNvPr id="74" name="object 74"/>
            <p:cNvSpPr/>
            <p:nvPr/>
          </p:nvSpPr>
          <p:spPr>
            <a:xfrm>
              <a:off x="8244077" y="5106160"/>
              <a:ext cx="1163320" cy="660400"/>
            </a:xfrm>
            <a:custGeom>
              <a:avLst/>
              <a:gdLst/>
              <a:ahLst/>
              <a:cxnLst/>
              <a:rect l="l" t="t" r="r" b="b"/>
              <a:pathLst>
                <a:path w="1163320" h="660400">
                  <a:moveTo>
                    <a:pt x="1162812" y="0"/>
                  </a:moveTo>
                  <a:lnTo>
                    <a:pt x="0" y="0"/>
                  </a:lnTo>
                  <a:lnTo>
                    <a:pt x="0" y="659892"/>
                  </a:lnTo>
                  <a:lnTo>
                    <a:pt x="1162812" y="659892"/>
                  </a:lnTo>
                  <a:lnTo>
                    <a:pt x="11628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244077" y="5106160"/>
              <a:ext cx="1163320" cy="660400"/>
            </a:xfrm>
            <a:custGeom>
              <a:avLst/>
              <a:gdLst/>
              <a:ahLst/>
              <a:cxnLst/>
              <a:rect l="l" t="t" r="r" b="b"/>
              <a:pathLst>
                <a:path w="1163320" h="660400">
                  <a:moveTo>
                    <a:pt x="0" y="659892"/>
                  </a:moveTo>
                  <a:lnTo>
                    <a:pt x="1162812" y="659892"/>
                  </a:lnTo>
                  <a:lnTo>
                    <a:pt x="1162812" y="0"/>
                  </a:lnTo>
                  <a:lnTo>
                    <a:pt x="0" y="0"/>
                  </a:lnTo>
                  <a:lnTo>
                    <a:pt x="0" y="659892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332468" y="5176264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263651" y="0"/>
                  </a:moveTo>
                  <a:lnTo>
                    <a:pt x="0" y="0"/>
                  </a:lnTo>
                  <a:lnTo>
                    <a:pt x="0" y="220979"/>
                  </a:lnTo>
                  <a:lnTo>
                    <a:pt x="263651" y="220979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332468" y="5176264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0" y="220980"/>
                  </a:moveTo>
                  <a:lnTo>
                    <a:pt x="263652" y="220980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0980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332468" y="5473445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263651" y="0"/>
                  </a:moveTo>
                  <a:lnTo>
                    <a:pt x="0" y="0"/>
                  </a:lnTo>
                  <a:lnTo>
                    <a:pt x="0" y="222502"/>
                  </a:lnTo>
                  <a:lnTo>
                    <a:pt x="263651" y="222502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332468" y="5473445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0" y="222503"/>
                  </a:moveTo>
                  <a:lnTo>
                    <a:pt x="263652" y="222503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2503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693656" y="5473445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263651" y="0"/>
                  </a:moveTo>
                  <a:lnTo>
                    <a:pt x="0" y="0"/>
                  </a:lnTo>
                  <a:lnTo>
                    <a:pt x="0" y="222502"/>
                  </a:lnTo>
                  <a:lnTo>
                    <a:pt x="263651" y="222502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693656" y="5473445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0" y="222503"/>
                  </a:moveTo>
                  <a:lnTo>
                    <a:pt x="263652" y="222503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2503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9054844" y="5473445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263651" y="0"/>
                  </a:moveTo>
                  <a:lnTo>
                    <a:pt x="0" y="0"/>
                  </a:lnTo>
                  <a:lnTo>
                    <a:pt x="0" y="222502"/>
                  </a:lnTo>
                  <a:lnTo>
                    <a:pt x="263651" y="222502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9054844" y="5473445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0" y="222503"/>
                  </a:moveTo>
                  <a:lnTo>
                    <a:pt x="263652" y="222503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2503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9054844" y="5176264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263651" y="0"/>
                  </a:moveTo>
                  <a:lnTo>
                    <a:pt x="0" y="0"/>
                  </a:lnTo>
                  <a:lnTo>
                    <a:pt x="0" y="220979"/>
                  </a:lnTo>
                  <a:lnTo>
                    <a:pt x="263651" y="220979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9054844" y="5176264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0" y="220980"/>
                  </a:moveTo>
                  <a:lnTo>
                    <a:pt x="263652" y="220980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0980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141968" y="5039104"/>
              <a:ext cx="1367155" cy="794385"/>
            </a:xfrm>
            <a:custGeom>
              <a:avLst/>
              <a:gdLst/>
              <a:ahLst/>
              <a:cxnLst/>
              <a:rect l="l" t="t" r="r" b="b"/>
              <a:pathLst>
                <a:path w="1367154" h="794385">
                  <a:moveTo>
                    <a:pt x="0" y="794004"/>
                  </a:moveTo>
                  <a:lnTo>
                    <a:pt x="1367028" y="794004"/>
                  </a:lnTo>
                  <a:lnTo>
                    <a:pt x="1367028" y="0"/>
                  </a:lnTo>
                  <a:lnTo>
                    <a:pt x="0" y="0"/>
                  </a:lnTo>
                  <a:lnTo>
                    <a:pt x="0" y="794004"/>
                  </a:lnTo>
                  <a:close/>
                </a:path>
              </a:pathLst>
            </a:custGeom>
            <a:ln w="10668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7" name="object 87"/>
          <p:cNvGrpSpPr/>
          <p:nvPr/>
        </p:nvGrpSpPr>
        <p:grpSpPr>
          <a:xfrm>
            <a:off x="10887456" y="2357626"/>
            <a:ext cx="957580" cy="525780"/>
            <a:chOff x="10887456" y="2357626"/>
            <a:chExt cx="957580" cy="525780"/>
          </a:xfrm>
        </p:grpSpPr>
        <p:sp>
          <p:nvSpPr>
            <p:cNvPr id="88" name="object 88"/>
            <p:cNvSpPr/>
            <p:nvPr/>
          </p:nvSpPr>
          <p:spPr>
            <a:xfrm>
              <a:off x="10973561" y="2436113"/>
              <a:ext cx="784860" cy="368935"/>
            </a:xfrm>
            <a:custGeom>
              <a:avLst/>
              <a:gdLst/>
              <a:ahLst/>
              <a:cxnLst/>
              <a:rect l="l" t="t" r="r" b="b"/>
              <a:pathLst>
                <a:path w="784859" h="368935">
                  <a:moveTo>
                    <a:pt x="784860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784860" y="368808"/>
                  </a:lnTo>
                  <a:lnTo>
                    <a:pt x="7848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0973561" y="2436113"/>
              <a:ext cx="784860" cy="368935"/>
            </a:xfrm>
            <a:custGeom>
              <a:avLst/>
              <a:gdLst/>
              <a:ahLst/>
              <a:cxnLst/>
              <a:rect l="l" t="t" r="r" b="b"/>
              <a:pathLst>
                <a:path w="784859" h="368935">
                  <a:moveTo>
                    <a:pt x="0" y="368808"/>
                  </a:moveTo>
                  <a:lnTo>
                    <a:pt x="784860" y="368808"/>
                  </a:lnTo>
                  <a:lnTo>
                    <a:pt x="784860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1052809" y="2509265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263651" y="0"/>
                  </a:moveTo>
                  <a:lnTo>
                    <a:pt x="0" y="0"/>
                  </a:lnTo>
                  <a:lnTo>
                    <a:pt x="0" y="222502"/>
                  </a:lnTo>
                  <a:lnTo>
                    <a:pt x="263651" y="222502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1052809" y="2509265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0" y="222503"/>
                  </a:moveTo>
                  <a:lnTo>
                    <a:pt x="263652" y="222503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2503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1415521" y="2509265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263651" y="0"/>
                  </a:moveTo>
                  <a:lnTo>
                    <a:pt x="0" y="0"/>
                  </a:lnTo>
                  <a:lnTo>
                    <a:pt x="0" y="222502"/>
                  </a:lnTo>
                  <a:lnTo>
                    <a:pt x="263651" y="222502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1415521" y="2509265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0" y="222503"/>
                  </a:moveTo>
                  <a:lnTo>
                    <a:pt x="263652" y="222503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2503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0892790" y="2362960"/>
              <a:ext cx="946785" cy="515620"/>
            </a:xfrm>
            <a:custGeom>
              <a:avLst/>
              <a:gdLst/>
              <a:ahLst/>
              <a:cxnLst/>
              <a:rect l="l" t="t" r="r" b="b"/>
              <a:pathLst>
                <a:path w="946784" h="515619">
                  <a:moveTo>
                    <a:pt x="0" y="515113"/>
                  </a:moveTo>
                  <a:lnTo>
                    <a:pt x="946404" y="515113"/>
                  </a:lnTo>
                  <a:lnTo>
                    <a:pt x="946404" y="0"/>
                  </a:lnTo>
                  <a:lnTo>
                    <a:pt x="0" y="0"/>
                  </a:lnTo>
                  <a:lnTo>
                    <a:pt x="0" y="515113"/>
                  </a:lnTo>
                  <a:close/>
                </a:path>
              </a:pathLst>
            </a:custGeom>
            <a:ln w="10668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5" name="object 95"/>
          <p:cNvGrpSpPr/>
          <p:nvPr/>
        </p:nvGrpSpPr>
        <p:grpSpPr>
          <a:xfrm>
            <a:off x="12370307" y="4320538"/>
            <a:ext cx="955675" cy="525780"/>
            <a:chOff x="12370307" y="4320538"/>
            <a:chExt cx="955675" cy="525780"/>
          </a:xfrm>
        </p:grpSpPr>
        <p:sp>
          <p:nvSpPr>
            <p:cNvPr id="96" name="object 96"/>
            <p:cNvSpPr/>
            <p:nvPr/>
          </p:nvSpPr>
          <p:spPr>
            <a:xfrm>
              <a:off x="12454889" y="4399025"/>
              <a:ext cx="786765" cy="368935"/>
            </a:xfrm>
            <a:custGeom>
              <a:avLst/>
              <a:gdLst/>
              <a:ahLst/>
              <a:cxnLst/>
              <a:rect l="l" t="t" r="r" b="b"/>
              <a:pathLst>
                <a:path w="786765" h="368935">
                  <a:moveTo>
                    <a:pt x="786383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786383" y="368808"/>
                  </a:lnTo>
                  <a:lnTo>
                    <a:pt x="786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2454889" y="4399025"/>
              <a:ext cx="786765" cy="368935"/>
            </a:xfrm>
            <a:custGeom>
              <a:avLst/>
              <a:gdLst/>
              <a:ahLst/>
              <a:cxnLst/>
              <a:rect l="l" t="t" r="r" b="b"/>
              <a:pathLst>
                <a:path w="786765" h="368935">
                  <a:moveTo>
                    <a:pt x="0" y="368808"/>
                  </a:moveTo>
                  <a:lnTo>
                    <a:pt x="786384" y="368808"/>
                  </a:lnTo>
                  <a:lnTo>
                    <a:pt x="786384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2535660" y="4473701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263653" y="0"/>
                  </a:moveTo>
                  <a:lnTo>
                    <a:pt x="0" y="0"/>
                  </a:lnTo>
                  <a:lnTo>
                    <a:pt x="0" y="220978"/>
                  </a:lnTo>
                  <a:lnTo>
                    <a:pt x="263653" y="220978"/>
                  </a:lnTo>
                  <a:lnTo>
                    <a:pt x="263653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2535660" y="4473701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0" y="220979"/>
                  </a:moveTo>
                  <a:lnTo>
                    <a:pt x="263652" y="220979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0979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2896849" y="4473701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263651" y="0"/>
                  </a:moveTo>
                  <a:lnTo>
                    <a:pt x="0" y="0"/>
                  </a:lnTo>
                  <a:lnTo>
                    <a:pt x="0" y="220978"/>
                  </a:lnTo>
                  <a:lnTo>
                    <a:pt x="263651" y="220978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2896849" y="4473701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0" y="220979"/>
                  </a:moveTo>
                  <a:lnTo>
                    <a:pt x="263652" y="220979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0979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2375641" y="4325872"/>
              <a:ext cx="944880" cy="515620"/>
            </a:xfrm>
            <a:custGeom>
              <a:avLst/>
              <a:gdLst/>
              <a:ahLst/>
              <a:cxnLst/>
              <a:rect l="l" t="t" r="r" b="b"/>
              <a:pathLst>
                <a:path w="944880" h="515620">
                  <a:moveTo>
                    <a:pt x="0" y="515112"/>
                  </a:moveTo>
                  <a:lnTo>
                    <a:pt x="944880" y="515112"/>
                  </a:lnTo>
                  <a:lnTo>
                    <a:pt x="944880" y="0"/>
                  </a:lnTo>
                  <a:lnTo>
                    <a:pt x="0" y="0"/>
                  </a:lnTo>
                  <a:lnTo>
                    <a:pt x="0" y="515112"/>
                  </a:lnTo>
                  <a:close/>
                </a:path>
              </a:pathLst>
            </a:custGeom>
            <a:ln w="10668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3" name="object 103"/>
          <p:cNvGrpSpPr/>
          <p:nvPr/>
        </p:nvGrpSpPr>
        <p:grpSpPr>
          <a:xfrm>
            <a:off x="9715498" y="5309615"/>
            <a:ext cx="1377950" cy="805180"/>
            <a:chOff x="9715498" y="5309615"/>
            <a:chExt cx="1377950" cy="805180"/>
          </a:xfrm>
        </p:grpSpPr>
        <p:sp>
          <p:nvSpPr>
            <p:cNvPr id="104" name="object 104"/>
            <p:cNvSpPr/>
            <p:nvPr/>
          </p:nvSpPr>
          <p:spPr>
            <a:xfrm>
              <a:off x="9822941" y="5382004"/>
              <a:ext cx="1163320" cy="660400"/>
            </a:xfrm>
            <a:custGeom>
              <a:avLst/>
              <a:gdLst/>
              <a:ahLst/>
              <a:cxnLst/>
              <a:rect l="l" t="t" r="r" b="b"/>
              <a:pathLst>
                <a:path w="1163320" h="660400">
                  <a:moveTo>
                    <a:pt x="1162810" y="0"/>
                  </a:moveTo>
                  <a:lnTo>
                    <a:pt x="0" y="0"/>
                  </a:lnTo>
                  <a:lnTo>
                    <a:pt x="0" y="659892"/>
                  </a:lnTo>
                  <a:lnTo>
                    <a:pt x="1162810" y="659892"/>
                  </a:lnTo>
                  <a:lnTo>
                    <a:pt x="1162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9822941" y="5382004"/>
              <a:ext cx="1163320" cy="660400"/>
            </a:xfrm>
            <a:custGeom>
              <a:avLst/>
              <a:gdLst/>
              <a:ahLst/>
              <a:cxnLst/>
              <a:rect l="l" t="t" r="r" b="b"/>
              <a:pathLst>
                <a:path w="1163320" h="660400">
                  <a:moveTo>
                    <a:pt x="0" y="659892"/>
                  </a:moveTo>
                  <a:lnTo>
                    <a:pt x="1162811" y="659892"/>
                  </a:lnTo>
                  <a:lnTo>
                    <a:pt x="1162811" y="0"/>
                  </a:lnTo>
                  <a:lnTo>
                    <a:pt x="0" y="0"/>
                  </a:lnTo>
                  <a:lnTo>
                    <a:pt x="0" y="659892"/>
                  </a:lnTo>
                  <a:close/>
                </a:path>
              </a:pathLst>
            </a:custGeom>
            <a:ln w="10668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9909808" y="5452108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263651" y="0"/>
                  </a:moveTo>
                  <a:lnTo>
                    <a:pt x="0" y="0"/>
                  </a:lnTo>
                  <a:lnTo>
                    <a:pt x="0" y="220980"/>
                  </a:lnTo>
                  <a:lnTo>
                    <a:pt x="263651" y="220980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9909808" y="5452108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0" y="220980"/>
                  </a:moveTo>
                  <a:lnTo>
                    <a:pt x="263652" y="220980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0980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9909808" y="5749289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263651" y="0"/>
                  </a:moveTo>
                  <a:lnTo>
                    <a:pt x="0" y="0"/>
                  </a:lnTo>
                  <a:lnTo>
                    <a:pt x="0" y="222504"/>
                  </a:lnTo>
                  <a:lnTo>
                    <a:pt x="263651" y="222504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9909808" y="5749289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0" y="222504"/>
                  </a:moveTo>
                  <a:lnTo>
                    <a:pt x="263652" y="222504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2504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0272520" y="5749289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263651" y="0"/>
                  </a:moveTo>
                  <a:lnTo>
                    <a:pt x="0" y="0"/>
                  </a:lnTo>
                  <a:lnTo>
                    <a:pt x="0" y="222504"/>
                  </a:lnTo>
                  <a:lnTo>
                    <a:pt x="263651" y="222504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0272520" y="5749289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0" y="222504"/>
                  </a:moveTo>
                  <a:lnTo>
                    <a:pt x="263652" y="222504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2504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0633708" y="5749289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263651" y="0"/>
                  </a:moveTo>
                  <a:lnTo>
                    <a:pt x="0" y="0"/>
                  </a:lnTo>
                  <a:lnTo>
                    <a:pt x="0" y="222504"/>
                  </a:lnTo>
                  <a:lnTo>
                    <a:pt x="263651" y="222504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0633708" y="5749289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0" y="222504"/>
                  </a:moveTo>
                  <a:lnTo>
                    <a:pt x="263652" y="222504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2504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0633708" y="5452108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263651" y="0"/>
                  </a:moveTo>
                  <a:lnTo>
                    <a:pt x="0" y="0"/>
                  </a:lnTo>
                  <a:lnTo>
                    <a:pt x="0" y="220980"/>
                  </a:lnTo>
                  <a:lnTo>
                    <a:pt x="263651" y="220980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0633708" y="5452108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0" y="220980"/>
                  </a:moveTo>
                  <a:lnTo>
                    <a:pt x="263652" y="220980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0980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9720832" y="5314949"/>
              <a:ext cx="1367155" cy="794385"/>
            </a:xfrm>
            <a:custGeom>
              <a:avLst/>
              <a:gdLst/>
              <a:ahLst/>
              <a:cxnLst/>
              <a:rect l="l" t="t" r="r" b="b"/>
              <a:pathLst>
                <a:path w="1367154" h="794385">
                  <a:moveTo>
                    <a:pt x="0" y="794004"/>
                  </a:moveTo>
                  <a:lnTo>
                    <a:pt x="1367028" y="794004"/>
                  </a:lnTo>
                  <a:lnTo>
                    <a:pt x="1367028" y="0"/>
                  </a:lnTo>
                  <a:lnTo>
                    <a:pt x="0" y="0"/>
                  </a:lnTo>
                  <a:lnTo>
                    <a:pt x="0" y="794004"/>
                  </a:lnTo>
                  <a:close/>
                </a:path>
              </a:pathLst>
            </a:custGeom>
            <a:ln w="10668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7" name="object 117"/>
          <p:cNvGrpSpPr/>
          <p:nvPr/>
        </p:nvGrpSpPr>
        <p:grpSpPr>
          <a:xfrm>
            <a:off x="11178538" y="4352544"/>
            <a:ext cx="1019810" cy="803275"/>
            <a:chOff x="11178538" y="4352544"/>
            <a:chExt cx="1019810" cy="803275"/>
          </a:xfrm>
        </p:grpSpPr>
        <p:sp>
          <p:nvSpPr>
            <p:cNvPr id="118" name="object 118"/>
            <p:cNvSpPr/>
            <p:nvPr/>
          </p:nvSpPr>
          <p:spPr>
            <a:xfrm>
              <a:off x="11296649" y="4423408"/>
              <a:ext cx="784860" cy="661670"/>
            </a:xfrm>
            <a:custGeom>
              <a:avLst/>
              <a:gdLst/>
              <a:ahLst/>
              <a:cxnLst/>
              <a:rect l="l" t="t" r="r" b="b"/>
              <a:pathLst>
                <a:path w="784859" h="661670">
                  <a:moveTo>
                    <a:pt x="784859" y="0"/>
                  </a:moveTo>
                  <a:lnTo>
                    <a:pt x="0" y="0"/>
                  </a:lnTo>
                  <a:lnTo>
                    <a:pt x="0" y="661414"/>
                  </a:lnTo>
                  <a:lnTo>
                    <a:pt x="784859" y="661414"/>
                  </a:lnTo>
                  <a:lnTo>
                    <a:pt x="7848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1296649" y="4423408"/>
              <a:ext cx="784860" cy="661670"/>
            </a:xfrm>
            <a:custGeom>
              <a:avLst/>
              <a:gdLst/>
              <a:ahLst/>
              <a:cxnLst/>
              <a:rect l="l" t="t" r="r" b="b"/>
              <a:pathLst>
                <a:path w="784859" h="661670">
                  <a:moveTo>
                    <a:pt x="0" y="661415"/>
                  </a:moveTo>
                  <a:lnTo>
                    <a:pt x="784860" y="661415"/>
                  </a:lnTo>
                  <a:lnTo>
                    <a:pt x="784860" y="0"/>
                  </a:lnTo>
                  <a:lnTo>
                    <a:pt x="0" y="0"/>
                  </a:lnTo>
                  <a:lnTo>
                    <a:pt x="0" y="661415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1375896" y="4493514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263651" y="0"/>
                  </a:moveTo>
                  <a:lnTo>
                    <a:pt x="0" y="0"/>
                  </a:lnTo>
                  <a:lnTo>
                    <a:pt x="0" y="222502"/>
                  </a:lnTo>
                  <a:lnTo>
                    <a:pt x="263651" y="222502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1375896" y="4493514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0" y="222503"/>
                  </a:moveTo>
                  <a:lnTo>
                    <a:pt x="263652" y="222503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2503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1737084" y="4792216"/>
              <a:ext cx="265430" cy="222885"/>
            </a:xfrm>
            <a:custGeom>
              <a:avLst/>
              <a:gdLst/>
              <a:ahLst/>
              <a:cxnLst/>
              <a:rect l="l" t="t" r="r" b="b"/>
              <a:pathLst>
                <a:path w="265429" h="222885">
                  <a:moveTo>
                    <a:pt x="265175" y="0"/>
                  </a:moveTo>
                  <a:lnTo>
                    <a:pt x="0" y="0"/>
                  </a:lnTo>
                  <a:lnTo>
                    <a:pt x="0" y="222502"/>
                  </a:lnTo>
                  <a:lnTo>
                    <a:pt x="265175" y="222502"/>
                  </a:lnTo>
                  <a:lnTo>
                    <a:pt x="265175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1737084" y="4792216"/>
              <a:ext cx="265430" cy="222885"/>
            </a:xfrm>
            <a:custGeom>
              <a:avLst/>
              <a:gdLst/>
              <a:ahLst/>
              <a:cxnLst/>
              <a:rect l="l" t="t" r="r" b="b"/>
              <a:pathLst>
                <a:path w="265429" h="222885">
                  <a:moveTo>
                    <a:pt x="0" y="222503"/>
                  </a:moveTo>
                  <a:lnTo>
                    <a:pt x="265176" y="222503"/>
                  </a:lnTo>
                  <a:lnTo>
                    <a:pt x="265176" y="0"/>
                  </a:lnTo>
                  <a:lnTo>
                    <a:pt x="0" y="0"/>
                  </a:lnTo>
                  <a:lnTo>
                    <a:pt x="0" y="222503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1183872" y="4357878"/>
              <a:ext cx="1009015" cy="792480"/>
            </a:xfrm>
            <a:custGeom>
              <a:avLst/>
              <a:gdLst/>
              <a:ahLst/>
              <a:cxnLst/>
              <a:rect l="l" t="t" r="r" b="b"/>
              <a:pathLst>
                <a:path w="1009015" h="792479">
                  <a:moveTo>
                    <a:pt x="0" y="792481"/>
                  </a:moveTo>
                  <a:lnTo>
                    <a:pt x="1008887" y="792481"/>
                  </a:lnTo>
                  <a:lnTo>
                    <a:pt x="1008887" y="0"/>
                  </a:lnTo>
                  <a:lnTo>
                    <a:pt x="0" y="0"/>
                  </a:lnTo>
                  <a:lnTo>
                    <a:pt x="0" y="792481"/>
                  </a:lnTo>
                  <a:close/>
                </a:path>
              </a:pathLst>
            </a:custGeom>
            <a:ln w="10668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5" name="object 125"/>
          <p:cNvGrpSpPr/>
          <p:nvPr/>
        </p:nvGrpSpPr>
        <p:grpSpPr>
          <a:xfrm>
            <a:off x="8828531" y="6498334"/>
            <a:ext cx="1376680" cy="805180"/>
            <a:chOff x="8828531" y="6498334"/>
            <a:chExt cx="1376680" cy="805180"/>
          </a:xfrm>
        </p:grpSpPr>
        <p:sp>
          <p:nvSpPr>
            <p:cNvPr id="126" name="object 126"/>
            <p:cNvSpPr/>
            <p:nvPr/>
          </p:nvSpPr>
          <p:spPr>
            <a:xfrm>
              <a:off x="8934449" y="6570726"/>
              <a:ext cx="1164590" cy="660400"/>
            </a:xfrm>
            <a:custGeom>
              <a:avLst/>
              <a:gdLst/>
              <a:ahLst/>
              <a:cxnLst/>
              <a:rect l="l" t="t" r="r" b="b"/>
              <a:pathLst>
                <a:path w="1164590" h="660400">
                  <a:moveTo>
                    <a:pt x="1164335" y="0"/>
                  </a:moveTo>
                  <a:lnTo>
                    <a:pt x="0" y="0"/>
                  </a:lnTo>
                  <a:lnTo>
                    <a:pt x="0" y="659891"/>
                  </a:lnTo>
                  <a:lnTo>
                    <a:pt x="1164335" y="659891"/>
                  </a:lnTo>
                  <a:lnTo>
                    <a:pt x="11643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934449" y="6570726"/>
              <a:ext cx="1164590" cy="660400"/>
            </a:xfrm>
            <a:custGeom>
              <a:avLst/>
              <a:gdLst/>
              <a:ahLst/>
              <a:cxnLst/>
              <a:rect l="l" t="t" r="r" b="b"/>
              <a:pathLst>
                <a:path w="1164590" h="660400">
                  <a:moveTo>
                    <a:pt x="0" y="659892"/>
                  </a:moveTo>
                  <a:lnTo>
                    <a:pt x="1164336" y="659892"/>
                  </a:lnTo>
                  <a:lnTo>
                    <a:pt x="1164336" y="0"/>
                  </a:lnTo>
                  <a:lnTo>
                    <a:pt x="0" y="0"/>
                  </a:lnTo>
                  <a:lnTo>
                    <a:pt x="0" y="659892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9022841" y="6640830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263651" y="0"/>
                  </a:moveTo>
                  <a:lnTo>
                    <a:pt x="0" y="0"/>
                  </a:lnTo>
                  <a:lnTo>
                    <a:pt x="0" y="220980"/>
                  </a:lnTo>
                  <a:lnTo>
                    <a:pt x="263651" y="220980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9022841" y="6640830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0" y="220980"/>
                  </a:moveTo>
                  <a:lnTo>
                    <a:pt x="263652" y="220980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0980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9022841" y="6938008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4">
                  <a:moveTo>
                    <a:pt x="263651" y="0"/>
                  </a:moveTo>
                  <a:lnTo>
                    <a:pt x="0" y="0"/>
                  </a:lnTo>
                  <a:lnTo>
                    <a:pt x="0" y="222505"/>
                  </a:lnTo>
                  <a:lnTo>
                    <a:pt x="263651" y="222505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9022841" y="6938008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4">
                  <a:moveTo>
                    <a:pt x="0" y="222505"/>
                  </a:moveTo>
                  <a:lnTo>
                    <a:pt x="263652" y="222505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2505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9384029" y="6938008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4">
                  <a:moveTo>
                    <a:pt x="263651" y="0"/>
                  </a:moveTo>
                  <a:lnTo>
                    <a:pt x="0" y="0"/>
                  </a:lnTo>
                  <a:lnTo>
                    <a:pt x="0" y="222505"/>
                  </a:lnTo>
                  <a:lnTo>
                    <a:pt x="263651" y="222505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9384029" y="6938008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4">
                  <a:moveTo>
                    <a:pt x="0" y="222505"/>
                  </a:moveTo>
                  <a:lnTo>
                    <a:pt x="263652" y="222505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2505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9746741" y="6938008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4">
                  <a:moveTo>
                    <a:pt x="263651" y="0"/>
                  </a:moveTo>
                  <a:lnTo>
                    <a:pt x="0" y="0"/>
                  </a:lnTo>
                  <a:lnTo>
                    <a:pt x="0" y="222505"/>
                  </a:lnTo>
                  <a:lnTo>
                    <a:pt x="263651" y="222505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9746741" y="6938008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4">
                  <a:moveTo>
                    <a:pt x="0" y="222505"/>
                  </a:moveTo>
                  <a:lnTo>
                    <a:pt x="263652" y="222505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2505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9746741" y="6640830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263651" y="0"/>
                  </a:moveTo>
                  <a:lnTo>
                    <a:pt x="0" y="0"/>
                  </a:lnTo>
                  <a:lnTo>
                    <a:pt x="0" y="220980"/>
                  </a:lnTo>
                  <a:lnTo>
                    <a:pt x="263651" y="220980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9746741" y="6640830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0" y="220980"/>
                  </a:moveTo>
                  <a:lnTo>
                    <a:pt x="263652" y="220980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0980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833865" y="6503668"/>
              <a:ext cx="1365885" cy="794385"/>
            </a:xfrm>
            <a:custGeom>
              <a:avLst/>
              <a:gdLst/>
              <a:ahLst/>
              <a:cxnLst/>
              <a:rect l="l" t="t" r="r" b="b"/>
              <a:pathLst>
                <a:path w="1365884" h="794384">
                  <a:moveTo>
                    <a:pt x="0" y="794004"/>
                  </a:moveTo>
                  <a:lnTo>
                    <a:pt x="1365504" y="794004"/>
                  </a:lnTo>
                  <a:lnTo>
                    <a:pt x="1365504" y="0"/>
                  </a:lnTo>
                  <a:lnTo>
                    <a:pt x="0" y="0"/>
                  </a:lnTo>
                  <a:lnTo>
                    <a:pt x="0" y="794004"/>
                  </a:lnTo>
                  <a:close/>
                </a:path>
              </a:pathLst>
            </a:custGeom>
            <a:ln w="10668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9" name="object 139"/>
          <p:cNvGrpSpPr/>
          <p:nvPr/>
        </p:nvGrpSpPr>
        <p:grpSpPr>
          <a:xfrm>
            <a:off x="9681971" y="2368294"/>
            <a:ext cx="1019810" cy="803275"/>
            <a:chOff x="9681971" y="2368294"/>
            <a:chExt cx="1019810" cy="803275"/>
          </a:xfrm>
        </p:grpSpPr>
        <p:sp>
          <p:nvSpPr>
            <p:cNvPr id="140" name="object 140"/>
            <p:cNvSpPr/>
            <p:nvPr/>
          </p:nvSpPr>
          <p:spPr>
            <a:xfrm>
              <a:off x="9798556" y="2439160"/>
              <a:ext cx="786765" cy="661670"/>
            </a:xfrm>
            <a:custGeom>
              <a:avLst/>
              <a:gdLst/>
              <a:ahLst/>
              <a:cxnLst/>
              <a:rect l="l" t="t" r="r" b="b"/>
              <a:pathLst>
                <a:path w="786765" h="661669">
                  <a:moveTo>
                    <a:pt x="786382" y="0"/>
                  </a:moveTo>
                  <a:lnTo>
                    <a:pt x="0" y="0"/>
                  </a:lnTo>
                  <a:lnTo>
                    <a:pt x="0" y="661415"/>
                  </a:lnTo>
                  <a:lnTo>
                    <a:pt x="786382" y="661415"/>
                  </a:lnTo>
                  <a:lnTo>
                    <a:pt x="7863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9798556" y="2439160"/>
              <a:ext cx="786765" cy="661670"/>
            </a:xfrm>
            <a:custGeom>
              <a:avLst/>
              <a:gdLst/>
              <a:ahLst/>
              <a:cxnLst/>
              <a:rect l="l" t="t" r="r" b="b"/>
              <a:pathLst>
                <a:path w="786765" h="661669">
                  <a:moveTo>
                    <a:pt x="0" y="661416"/>
                  </a:moveTo>
                  <a:lnTo>
                    <a:pt x="786383" y="661416"/>
                  </a:lnTo>
                  <a:lnTo>
                    <a:pt x="786383" y="0"/>
                  </a:lnTo>
                  <a:lnTo>
                    <a:pt x="0" y="0"/>
                  </a:lnTo>
                  <a:lnTo>
                    <a:pt x="0" y="661416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9879329" y="2509266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263651" y="0"/>
                  </a:moveTo>
                  <a:lnTo>
                    <a:pt x="0" y="0"/>
                  </a:lnTo>
                  <a:lnTo>
                    <a:pt x="0" y="222502"/>
                  </a:lnTo>
                  <a:lnTo>
                    <a:pt x="263651" y="222502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9879329" y="2509266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0" y="222503"/>
                  </a:moveTo>
                  <a:lnTo>
                    <a:pt x="263652" y="222503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2503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9879329" y="2807970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263651" y="0"/>
                  </a:moveTo>
                  <a:lnTo>
                    <a:pt x="0" y="0"/>
                  </a:lnTo>
                  <a:lnTo>
                    <a:pt x="0" y="222502"/>
                  </a:lnTo>
                  <a:lnTo>
                    <a:pt x="263651" y="222502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9879329" y="2807970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0" y="222503"/>
                  </a:moveTo>
                  <a:lnTo>
                    <a:pt x="263652" y="222503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2503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0240517" y="2807970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263651" y="0"/>
                  </a:moveTo>
                  <a:lnTo>
                    <a:pt x="0" y="0"/>
                  </a:lnTo>
                  <a:lnTo>
                    <a:pt x="0" y="222502"/>
                  </a:lnTo>
                  <a:lnTo>
                    <a:pt x="263651" y="222502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0240517" y="2807970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0" y="222503"/>
                  </a:moveTo>
                  <a:lnTo>
                    <a:pt x="263652" y="222503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2503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9687305" y="2373628"/>
              <a:ext cx="1009015" cy="792480"/>
            </a:xfrm>
            <a:custGeom>
              <a:avLst/>
              <a:gdLst/>
              <a:ahLst/>
              <a:cxnLst/>
              <a:rect l="l" t="t" r="r" b="b"/>
              <a:pathLst>
                <a:path w="1009015" h="792480">
                  <a:moveTo>
                    <a:pt x="0" y="792479"/>
                  </a:moveTo>
                  <a:lnTo>
                    <a:pt x="1008888" y="792479"/>
                  </a:lnTo>
                  <a:lnTo>
                    <a:pt x="1008888" y="0"/>
                  </a:lnTo>
                  <a:lnTo>
                    <a:pt x="0" y="0"/>
                  </a:lnTo>
                  <a:lnTo>
                    <a:pt x="0" y="792479"/>
                  </a:lnTo>
                  <a:close/>
                </a:path>
              </a:pathLst>
            </a:custGeom>
            <a:ln w="10668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9" name="object 149"/>
          <p:cNvGrpSpPr/>
          <p:nvPr/>
        </p:nvGrpSpPr>
        <p:grpSpPr>
          <a:xfrm>
            <a:off x="8441434" y="3634738"/>
            <a:ext cx="1021080" cy="805180"/>
            <a:chOff x="8441434" y="3634738"/>
            <a:chExt cx="1021080" cy="805180"/>
          </a:xfrm>
        </p:grpSpPr>
        <p:sp>
          <p:nvSpPr>
            <p:cNvPr id="150" name="object 150"/>
            <p:cNvSpPr/>
            <p:nvPr/>
          </p:nvSpPr>
          <p:spPr>
            <a:xfrm>
              <a:off x="8559544" y="3707128"/>
              <a:ext cx="784860" cy="661670"/>
            </a:xfrm>
            <a:custGeom>
              <a:avLst/>
              <a:gdLst/>
              <a:ahLst/>
              <a:cxnLst/>
              <a:rect l="l" t="t" r="r" b="b"/>
              <a:pathLst>
                <a:path w="784859" h="661670">
                  <a:moveTo>
                    <a:pt x="784859" y="0"/>
                  </a:moveTo>
                  <a:lnTo>
                    <a:pt x="0" y="0"/>
                  </a:lnTo>
                  <a:lnTo>
                    <a:pt x="0" y="661414"/>
                  </a:lnTo>
                  <a:lnTo>
                    <a:pt x="784859" y="661414"/>
                  </a:lnTo>
                  <a:lnTo>
                    <a:pt x="7848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8559544" y="3707128"/>
              <a:ext cx="784860" cy="661670"/>
            </a:xfrm>
            <a:custGeom>
              <a:avLst/>
              <a:gdLst/>
              <a:ahLst/>
              <a:cxnLst/>
              <a:rect l="l" t="t" r="r" b="b"/>
              <a:pathLst>
                <a:path w="784859" h="661670">
                  <a:moveTo>
                    <a:pt x="0" y="661415"/>
                  </a:moveTo>
                  <a:lnTo>
                    <a:pt x="784860" y="661415"/>
                  </a:lnTo>
                  <a:lnTo>
                    <a:pt x="784860" y="0"/>
                  </a:lnTo>
                  <a:lnTo>
                    <a:pt x="0" y="0"/>
                  </a:lnTo>
                  <a:lnTo>
                    <a:pt x="0" y="661415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638792" y="3777233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263651" y="0"/>
                  </a:moveTo>
                  <a:lnTo>
                    <a:pt x="0" y="0"/>
                  </a:lnTo>
                  <a:lnTo>
                    <a:pt x="0" y="222502"/>
                  </a:lnTo>
                  <a:lnTo>
                    <a:pt x="263651" y="222502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8638792" y="3777233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0" y="222503"/>
                  </a:moveTo>
                  <a:lnTo>
                    <a:pt x="263652" y="222503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2503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8638792" y="4075937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263651" y="0"/>
                  </a:moveTo>
                  <a:lnTo>
                    <a:pt x="0" y="0"/>
                  </a:lnTo>
                  <a:lnTo>
                    <a:pt x="0" y="220978"/>
                  </a:lnTo>
                  <a:lnTo>
                    <a:pt x="263651" y="220978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8638792" y="4075937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0" y="220979"/>
                  </a:moveTo>
                  <a:lnTo>
                    <a:pt x="263652" y="220979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0979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9001505" y="4075937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263651" y="0"/>
                  </a:moveTo>
                  <a:lnTo>
                    <a:pt x="0" y="0"/>
                  </a:lnTo>
                  <a:lnTo>
                    <a:pt x="0" y="220978"/>
                  </a:lnTo>
                  <a:lnTo>
                    <a:pt x="263651" y="220978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9001505" y="4075937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0" y="220979"/>
                  </a:moveTo>
                  <a:lnTo>
                    <a:pt x="263652" y="220979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0979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8446768" y="3640072"/>
              <a:ext cx="1010919" cy="794385"/>
            </a:xfrm>
            <a:custGeom>
              <a:avLst/>
              <a:gdLst/>
              <a:ahLst/>
              <a:cxnLst/>
              <a:rect l="l" t="t" r="r" b="b"/>
              <a:pathLst>
                <a:path w="1010920" h="794385">
                  <a:moveTo>
                    <a:pt x="0" y="794003"/>
                  </a:moveTo>
                  <a:lnTo>
                    <a:pt x="1010411" y="794003"/>
                  </a:lnTo>
                  <a:lnTo>
                    <a:pt x="1010411" y="0"/>
                  </a:lnTo>
                  <a:lnTo>
                    <a:pt x="0" y="0"/>
                  </a:lnTo>
                  <a:lnTo>
                    <a:pt x="0" y="794003"/>
                  </a:lnTo>
                  <a:close/>
                </a:path>
              </a:pathLst>
            </a:custGeom>
            <a:ln w="10668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9" name="object 159"/>
          <p:cNvGrpSpPr/>
          <p:nvPr/>
        </p:nvGrpSpPr>
        <p:grpSpPr>
          <a:xfrm>
            <a:off x="12257531" y="2372866"/>
            <a:ext cx="1021080" cy="805180"/>
            <a:chOff x="12257531" y="2372866"/>
            <a:chExt cx="1021080" cy="805180"/>
          </a:xfrm>
        </p:grpSpPr>
        <p:sp>
          <p:nvSpPr>
            <p:cNvPr id="160" name="object 160"/>
            <p:cNvSpPr/>
            <p:nvPr/>
          </p:nvSpPr>
          <p:spPr>
            <a:xfrm>
              <a:off x="12375641" y="2443732"/>
              <a:ext cx="784860" cy="661670"/>
            </a:xfrm>
            <a:custGeom>
              <a:avLst/>
              <a:gdLst/>
              <a:ahLst/>
              <a:cxnLst/>
              <a:rect l="l" t="t" r="r" b="b"/>
              <a:pathLst>
                <a:path w="784859" h="661669">
                  <a:moveTo>
                    <a:pt x="784859" y="0"/>
                  </a:moveTo>
                  <a:lnTo>
                    <a:pt x="0" y="0"/>
                  </a:lnTo>
                  <a:lnTo>
                    <a:pt x="0" y="661416"/>
                  </a:lnTo>
                  <a:lnTo>
                    <a:pt x="784859" y="661416"/>
                  </a:lnTo>
                  <a:lnTo>
                    <a:pt x="7848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2375641" y="2443732"/>
              <a:ext cx="784860" cy="661670"/>
            </a:xfrm>
            <a:custGeom>
              <a:avLst/>
              <a:gdLst/>
              <a:ahLst/>
              <a:cxnLst/>
              <a:rect l="l" t="t" r="r" b="b"/>
              <a:pathLst>
                <a:path w="784859" h="661669">
                  <a:moveTo>
                    <a:pt x="0" y="661416"/>
                  </a:moveTo>
                  <a:lnTo>
                    <a:pt x="784860" y="661416"/>
                  </a:lnTo>
                  <a:lnTo>
                    <a:pt x="784860" y="0"/>
                  </a:lnTo>
                  <a:lnTo>
                    <a:pt x="0" y="0"/>
                  </a:lnTo>
                  <a:lnTo>
                    <a:pt x="0" y="661416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12454889" y="2515360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80">
                  <a:moveTo>
                    <a:pt x="263651" y="0"/>
                  </a:moveTo>
                  <a:lnTo>
                    <a:pt x="0" y="0"/>
                  </a:lnTo>
                  <a:lnTo>
                    <a:pt x="0" y="220978"/>
                  </a:lnTo>
                  <a:lnTo>
                    <a:pt x="263651" y="220978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12454889" y="2515360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80">
                  <a:moveTo>
                    <a:pt x="0" y="220978"/>
                  </a:moveTo>
                  <a:lnTo>
                    <a:pt x="263652" y="220978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0978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2454889" y="2812542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263651" y="0"/>
                  </a:moveTo>
                  <a:lnTo>
                    <a:pt x="0" y="0"/>
                  </a:lnTo>
                  <a:lnTo>
                    <a:pt x="0" y="222502"/>
                  </a:lnTo>
                  <a:lnTo>
                    <a:pt x="263651" y="222502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2454889" y="2812542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0" y="222503"/>
                  </a:moveTo>
                  <a:lnTo>
                    <a:pt x="263652" y="222503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2503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2817601" y="2812542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263651" y="0"/>
                  </a:moveTo>
                  <a:lnTo>
                    <a:pt x="0" y="0"/>
                  </a:lnTo>
                  <a:lnTo>
                    <a:pt x="0" y="222502"/>
                  </a:lnTo>
                  <a:lnTo>
                    <a:pt x="263651" y="222502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2817601" y="2812542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5">
                  <a:moveTo>
                    <a:pt x="0" y="222503"/>
                  </a:moveTo>
                  <a:lnTo>
                    <a:pt x="263652" y="222503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2503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2262865" y="2378200"/>
              <a:ext cx="1010919" cy="794385"/>
            </a:xfrm>
            <a:custGeom>
              <a:avLst/>
              <a:gdLst/>
              <a:ahLst/>
              <a:cxnLst/>
              <a:rect l="l" t="t" r="r" b="b"/>
              <a:pathLst>
                <a:path w="1010919" h="794385">
                  <a:moveTo>
                    <a:pt x="0" y="794003"/>
                  </a:moveTo>
                  <a:lnTo>
                    <a:pt x="1010412" y="794003"/>
                  </a:lnTo>
                  <a:lnTo>
                    <a:pt x="1010412" y="0"/>
                  </a:lnTo>
                  <a:lnTo>
                    <a:pt x="0" y="0"/>
                  </a:lnTo>
                  <a:lnTo>
                    <a:pt x="0" y="794003"/>
                  </a:lnTo>
                  <a:close/>
                </a:path>
              </a:pathLst>
            </a:custGeom>
            <a:ln w="10668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9" name="object 169"/>
          <p:cNvGrpSpPr/>
          <p:nvPr/>
        </p:nvGrpSpPr>
        <p:grpSpPr>
          <a:xfrm>
            <a:off x="10834116" y="6307835"/>
            <a:ext cx="1376680" cy="805180"/>
            <a:chOff x="10834116" y="6307835"/>
            <a:chExt cx="1376680" cy="805180"/>
          </a:xfrm>
        </p:grpSpPr>
        <p:sp>
          <p:nvSpPr>
            <p:cNvPr id="170" name="object 170"/>
            <p:cNvSpPr/>
            <p:nvPr/>
          </p:nvSpPr>
          <p:spPr>
            <a:xfrm>
              <a:off x="10941556" y="6380225"/>
              <a:ext cx="1163320" cy="660400"/>
            </a:xfrm>
            <a:custGeom>
              <a:avLst/>
              <a:gdLst/>
              <a:ahLst/>
              <a:cxnLst/>
              <a:rect l="l" t="t" r="r" b="b"/>
              <a:pathLst>
                <a:path w="1163320" h="660400">
                  <a:moveTo>
                    <a:pt x="1162810" y="0"/>
                  </a:moveTo>
                  <a:lnTo>
                    <a:pt x="0" y="0"/>
                  </a:lnTo>
                  <a:lnTo>
                    <a:pt x="0" y="659891"/>
                  </a:lnTo>
                  <a:lnTo>
                    <a:pt x="1162810" y="659891"/>
                  </a:lnTo>
                  <a:lnTo>
                    <a:pt x="1162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0941556" y="6380225"/>
              <a:ext cx="1163320" cy="660400"/>
            </a:xfrm>
            <a:custGeom>
              <a:avLst/>
              <a:gdLst/>
              <a:ahLst/>
              <a:cxnLst/>
              <a:rect l="l" t="t" r="r" b="b"/>
              <a:pathLst>
                <a:path w="1163320" h="660400">
                  <a:moveTo>
                    <a:pt x="0" y="659892"/>
                  </a:moveTo>
                  <a:lnTo>
                    <a:pt x="1162811" y="659892"/>
                  </a:lnTo>
                  <a:lnTo>
                    <a:pt x="1162811" y="0"/>
                  </a:lnTo>
                  <a:lnTo>
                    <a:pt x="0" y="0"/>
                  </a:lnTo>
                  <a:lnTo>
                    <a:pt x="0" y="659892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1028426" y="6450328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263651" y="0"/>
                  </a:moveTo>
                  <a:lnTo>
                    <a:pt x="0" y="0"/>
                  </a:lnTo>
                  <a:lnTo>
                    <a:pt x="0" y="220979"/>
                  </a:lnTo>
                  <a:lnTo>
                    <a:pt x="263651" y="220979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1028426" y="6450328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0" y="220980"/>
                  </a:moveTo>
                  <a:lnTo>
                    <a:pt x="263652" y="220980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0980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1028426" y="6747508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4">
                  <a:moveTo>
                    <a:pt x="263651" y="0"/>
                  </a:moveTo>
                  <a:lnTo>
                    <a:pt x="0" y="0"/>
                  </a:lnTo>
                  <a:lnTo>
                    <a:pt x="0" y="222505"/>
                  </a:lnTo>
                  <a:lnTo>
                    <a:pt x="263651" y="222505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1028426" y="6747508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4">
                  <a:moveTo>
                    <a:pt x="0" y="222505"/>
                  </a:moveTo>
                  <a:lnTo>
                    <a:pt x="263652" y="222505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2505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1391138" y="6450328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263651" y="0"/>
                  </a:moveTo>
                  <a:lnTo>
                    <a:pt x="0" y="0"/>
                  </a:lnTo>
                  <a:lnTo>
                    <a:pt x="0" y="220979"/>
                  </a:lnTo>
                  <a:lnTo>
                    <a:pt x="263651" y="220979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1391138" y="6450328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0" y="220980"/>
                  </a:moveTo>
                  <a:lnTo>
                    <a:pt x="263652" y="220980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0980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11752326" y="6747508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4">
                  <a:moveTo>
                    <a:pt x="263651" y="0"/>
                  </a:moveTo>
                  <a:lnTo>
                    <a:pt x="0" y="0"/>
                  </a:lnTo>
                  <a:lnTo>
                    <a:pt x="0" y="222505"/>
                  </a:lnTo>
                  <a:lnTo>
                    <a:pt x="263651" y="222505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11752326" y="6747508"/>
              <a:ext cx="264160" cy="222885"/>
            </a:xfrm>
            <a:custGeom>
              <a:avLst/>
              <a:gdLst/>
              <a:ahLst/>
              <a:cxnLst/>
              <a:rect l="l" t="t" r="r" b="b"/>
              <a:pathLst>
                <a:path w="264159" h="222884">
                  <a:moveTo>
                    <a:pt x="0" y="222505"/>
                  </a:moveTo>
                  <a:lnTo>
                    <a:pt x="263652" y="222505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2505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11752326" y="6450328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263651" y="0"/>
                  </a:moveTo>
                  <a:lnTo>
                    <a:pt x="0" y="0"/>
                  </a:lnTo>
                  <a:lnTo>
                    <a:pt x="0" y="220979"/>
                  </a:lnTo>
                  <a:lnTo>
                    <a:pt x="263651" y="220979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11752326" y="6450328"/>
              <a:ext cx="264160" cy="220979"/>
            </a:xfrm>
            <a:custGeom>
              <a:avLst/>
              <a:gdLst/>
              <a:ahLst/>
              <a:cxnLst/>
              <a:rect l="l" t="t" r="r" b="b"/>
              <a:pathLst>
                <a:path w="264159" h="220979">
                  <a:moveTo>
                    <a:pt x="0" y="220980"/>
                  </a:moveTo>
                  <a:lnTo>
                    <a:pt x="263652" y="220980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220980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10839450" y="6313169"/>
              <a:ext cx="1365885" cy="794385"/>
            </a:xfrm>
            <a:custGeom>
              <a:avLst/>
              <a:gdLst/>
              <a:ahLst/>
              <a:cxnLst/>
              <a:rect l="l" t="t" r="r" b="b"/>
              <a:pathLst>
                <a:path w="1365884" h="794384">
                  <a:moveTo>
                    <a:pt x="0" y="794004"/>
                  </a:moveTo>
                  <a:lnTo>
                    <a:pt x="1365504" y="794004"/>
                  </a:lnTo>
                  <a:lnTo>
                    <a:pt x="1365504" y="0"/>
                  </a:lnTo>
                  <a:lnTo>
                    <a:pt x="0" y="0"/>
                  </a:lnTo>
                  <a:lnTo>
                    <a:pt x="0" y="794004"/>
                  </a:lnTo>
                  <a:close/>
                </a:path>
              </a:pathLst>
            </a:custGeom>
            <a:ln w="10668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3" name="object 183"/>
          <p:cNvSpPr txBox="1"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3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184" name="object 18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36" y="1587500"/>
            <a:ext cx="5772785" cy="3335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5" dirty="0">
                <a:solidFill>
                  <a:srgbClr val="406F8D"/>
                </a:solidFill>
                <a:latin typeface="Calibri"/>
                <a:cs typeface="Calibri"/>
              </a:rPr>
              <a:t>Service</a:t>
            </a:r>
            <a:r>
              <a:rPr sz="4800" b="1" spc="-70" dirty="0">
                <a:solidFill>
                  <a:srgbClr val="406F8D"/>
                </a:solidFill>
                <a:latin typeface="Calibri"/>
                <a:cs typeface="Calibri"/>
              </a:rPr>
              <a:t> </a:t>
            </a:r>
            <a:r>
              <a:rPr sz="4800" b="1" spc="-25" dirty="0">
                <a:solidFill>
                  <a:srgbClr val="406F8D"/>
                </a:solidFill>
                <a:latin typeface="Calibri"/>
                <a:cs typeface="Calibri"/>
              </a:rPr>
              <a:t>Discovery</a:t>
            </a:r>
            <a:endParaRPr sz="4800">
              <a:latin typeface="Calibri"/>
              <a:cs typeface="Calibri"/>
            </a:endParaRPr>
          </a:p>
          <a:p>
            <a:pPr marL="12700" marR="5080">
              <a:lnSpc>
                <a:spcPct val="220800"/>
              </a:lnSpc>
              <a:spcBef>
                <a:spcPts val="300"/>
              </a:spcBef>
            </a:pPr>
            <a:r>
              <a:rPr sz="2600" b="1" spc="-30" dirty="0">
                <a:latin typeface="Calibri"/>
                <a:cs typeface="Calibri"/>
              </a:rPr>
              <a:t>Finding </a:t>
            </a:r>
            <a:r>
              <a:rPr sz="2600" b="1" spc="-20" dirty="0">
                <a:latin typeface="Calibri"/>
                <a:cs typeface="Calibri"/>
              </a:rPr>
              <a:t>the </a:t>
            </a:r>
            <a:r>
              <a:rPr sz="2600" b="1" spc="-30" dirty="0">
                <a:latin typeface="Calibri"/>
                <a:cs typeface="Calibri"/>
              </a:rPr>
              <a:t>location </a:t>
            </a:r>
            <a:r>
              <a:rPr sz="2600" b="1" spc="-15" dirty="0">
                <a:latin typeface="Calibri"/>
                <a:cs typeface="Calibri"/>
              </a:rPr>
              <a:t>of </a:t>
            </a:r>
            <a:r>
              <a:rPr sz="2600" b="1" dirty="0">
                <a:latin typeface="Calibri"/>
                <a:cs typeface="Calibri"/>
              </a:rPr>
              <a:t>a </a:t>
            </a:r>
            <a:r>
              <a:rPr sz="2600" b="1" spc="-15" dirty="0">
                <a:latin typeface="Calibri"/>
                <a:cs typeface="Calibri"/>
              </a:rPr>
              <a:t>service </a:t>
            </a:r>
            <a:r>
              <a:rPr sz="2600" b="1" spc="-30" dirty="0">
                <a:latin typeface="Calibri"/>
                <a:cs typeface="Calibri"/>
              </a:rPr>
              <a:t>provider </a:t>
            </a:r>
            <a:r>
              <a:rPr sz="2600" b="1" spc="-25" dirty="0">
                <a:latin typeface="Calibri"/>
                <a:cs typeface="Calibri"/>
              </a:rPr>
              <a:t> </a:t>
            </a:r>
            <a:r>
              <a:rPr sz="2600" b="1" spc="-55" dirty="0">
                <a:solidFill>
                  <a:srgbClr val="8B28FF"/>
                </a:solidFill>
                <a:latin typeface="Calibri"/>
                <a:cs typeface="Calibri"/>
              </a:rPr>
              <a:t>myapp:</a:t>
            </a:r>
            <a:r>
              <a:rPr sz="2600" b="1" spc="-70" dirty="0">
                <a:solidFill>
                  <a:srgbClr val="8B28FF"/>
                </a:solidFill>
                <a:latin typeface="Calibri"/>
                <a:cs typeface="Calibri"/>
              </a:rPr>
              <a:t> </a:t>
            </a:r>
            <a:r>
              <a:rPr sz="2600" b="1" spc="-30" dirty="0">
                <a:solidFill>
                  <a:srgbClr val="8B28FF"/>
                </a:solidFill>
                <a:latin typeface="Calibri"/>
                <a:cs typeface="Calibri"/>
              </a:rPr>
              <a:t>{10.20.30.4:8080,</a:t>
            </a:r>
            <a:r>
              <a:rPr sz="2600" b="1" spc="75" dirty="0">
                <a:solidFill>
                  <a:srgbClr val="8B28FF"/>
                </a:solidFill>
                <a:latin typeface="Calibri"/>
                <a:cs typeface="Calibri"/>
              </a:rPr>
              <a:t> </a:t>
            </a:r>
            <a:r>
              <a:rPr sz="2600" b="1" spc="-30" dirty="0">
                <a:solidFill>
                  <a:srgbClr val="8B28FF"/>
                </a:solidFill>
                <a:latin typeface="Calibri"/>
                <a:cs typeface="Calibri"/>
              </a:rPr>
              <a:t>10.20.30.6:8080}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600" b="1" spc="-40" dirty="0">
                <a:solidFill>
                  <a:srgbClr val="8B28FF"/>
                </a:solidFill>
                <a:latin typeface="Calibri"/>
                <a:cs typeface="Calibri"/>
              </a:rPr>
              <a:t>mylogs:</a:t>
            </a:r>
            <a:r>
              <a:rPr sz="2600" b="1" spc="-60" dirty="0">
                <a:solidFill>
                  <a:srgbClr val="8B28FF"/>
                </a:solidFill>
                <a:latin typeface="Calibri"/>
                <a:cs typeface="Calibri"/>
              </a:rPr>
              <a:t> </a:t>
            </a:r>
            <a:r>
              <a:rPr sz="2600" b="1" spc="-45" dirty="0">
                <a:solidFill>
                  <a:srgbClr val="8B28FF"/>
                </a:solidFill>
                <a:latin typeface="Calibri"/>
                <a:cs typeface="Calibri"/>
              </a:rPr>
              <a:t>{S3bucket1,</a:t>
            </a:r>
            <a:r>
              <a:rPr sz="2600" b="1" spc="10" dirty="0">
                <a:solidFill>
                  <a:srgbClr val="8B28FF"/>
                </a:solidFill>
                <a:latin typeface="Calibri"/>
                <a:cs typeface="Calibri"/>
              </a:rPr>
              <a:t> </a:t>
            </a:r>
            <a:r>
              <a:rPr sz="2600" b="1" spc="-50" dirty="0">
                <a:solidFill>
                  <a:srgbClr val="8B28FF"/>
                </a:solidFill>
                <a:latin typeface="Calibri"/>
                <a:cs typeface="Calibri"/>
              </a:rPr>
              <a:t>S3bucket2}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750807" y="1872994"/>
            <a:ext cx="2330450" cy="2179320"/>
            <a:chOff x="8750807" y="1872994"/>
            <a:chExt cx="2330450" cy="2179320"/>
          </a:xfrm>
        </p:grpSpPr>
        <p:sp>
          <p:nvSpPr>
            <p:cNvPr id="4" name="object 4"/>
            <p:cNvSpPr/>
            <p:nvPr/>
          </p:nvSpPr>
          <p:spPr>
            <a:xfrm>
              <a:off x="9013696" y="2059684"/>
              <a:ext cx="1804670" cy="1804670"/>
            </a:xfrm>
            <a:custGeom>
              <a:avLst/>
              <a:gdLst/>
              <a:ahLst/>
              <a:cxnLst/>
              <a:rect l="l" t="t" r="r" b="b"/>
              <a:pathLst>
                <a:path w="1804670" h="1804670">
                  <a:moveTo>
                    <a:pt x="1804415" y="0"/>
                  </a:moveTo>
                  <a:lnTo>
                    <a:pt x="0" y="0"/>
                  </a:lnTo>
                  <a:lnTo>
                    <a:pt x="0" y="1804416"/>
                  </a:lnTo>
                  <a:lnTo>
                    <a:pt x="1804415" y="1804416"/>
                  </a:lnTo>
                  <a:lnTo>
                    <a:pt x="18044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13696" y="2059684"/>
              <a:ext cx="1804670" cy="1804670"/>
            </a:xfrm>
            <a:custGeom>
              <a:avLst/>
              <a:gdLst/>
              <a:ahLst/>
              <a:cxnLst/>
              <a:rect l="l" t="t" r="r" b="b"/>
              <a:pathLst>
                <a:path w="1804670" h="1804670">
                  <a:moveTo>
                    <a:pt x="0" y="1804416"/>
                  </a:moveTo>
                  <a:lnTo>
                    <a:pt x="1804416" y="1804416"/>
                  </a:lnTo>
                  <a:lnTo>
                    <a:pt x="1804416" y="0"/>
                  </a:lnTo>
                  <a:lnTo>
                    <a:pt x="0" y="0"/>
                  </a:lnTo>
                  <a:lnTo>
                    <a:pt x="0" y="1804416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98101" y="2251710"/>
              <a:ext cx="605155" cy="607060"/>
            </a:xfrm>
            <a:custGeom>
              <a:avLst/>
              <a:gdLst/>
              <a:ahLst/>
              <a:cxnLst/>
              <a:rect l="l" t="t" r="r" b="b"/>
              <a:pathLst>
                <a:path w="605154" h="607060">
                  <a:moveTo>
                    <a:pt x="605027" y="0"/>
                  </a:moveTo>
                  <a:lnTo>
                    <a:pt x="0" y="0"/>
                  </a:lnTo>
                  <a:lnTo>
                    <a:pt x="0" y="606550"/>
                  </a:lnTo>
                  <a:lnTo>
                    <a:pt x="605027" y="606550"/>
                  </a:lnTo>
                  <a:lnTo>
                    <a:pt x="605027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98101" y="2251710"/>
              <a:ext cx="605155" cy="607060"/>
            </a:xfrm>
            <a:custGeom>
              <a:avLst/>
              <a:gdLst/>
              <a:ahLst/>
              <a:cxnLst/>
              <a:rect l="l" t="t" r="r" b="b"/>
              <a:pathLst>
                <a:path w="605154" h="607060">
                  <a:moveTo>
                    <a:pt x="0" y="606551"/>
                  </a:moveTo>
                  <a:lnTo>
                    <a:pt x="605028" y="606551"/>
                  </a:lnTo>
                  <a:lnTo>
                    <a:pt x="605028" y="0"/>
                  </a:lnTo>
                  <a:lnTo>
                    <a:pt x="0" y="0"/>
                  </a:lnTo>
                  <a:lnTo>
                    <a:pt x="0" y="606551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98101" y="3065526"/>
              <a:ext cx="605155" cy="607060"/>
            </a:xfrm>
            <a:custGeom>
              <a:avLst/>
              <a:gdLst/>
              <a:ahLst/>
              <a:cxnLst/>
              <a:rect l="l" t="t" r="r" b="b"/>
              <a:pathLst>
                <a:path w="605154" h="607060">
                  <a:moveTo>
                    <a:pt x="605027" y="0"/>
                  </a:moveTo>
                  <a:lnTo>
                    <a:pt x="0" y="0"/>
                  </a:lnTo>
                  <a:lnTo>
                    <a:pt x="0" y="606550"/>
                  </a:lnTo>
                  <a:lnTo>
                    <a:pt x="605027" y="606550"/>
                  </a:lnTo>
                  <a:lnTo>
                    <a:pt x="605027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98101" y="3065526"/>
              <a:ext cx="605155" cy="607060"/>
            </a:xfrm>
            <a:custGeom>
              <a:avLst/>
              <a:gdLst/>
              <a:ahLst/>
              <a:cxnLst/>
              <a:rect l="l" t="t" r="r" b="b"/>
              <a:pathLst>
                <a:path w="605154" h="607060">
                  <a:moveTo>
                    <a:pt x="0" y="606551"/>
                  </a:moveTo>
                  <a:lnTo>
                    <a:pt x="605028" y="606551"/>
                  </a:lnTo>
                  <a:lnTo>
                    <a:pt x="605028" y="0"/>
                  </a:lnTo>
                  <a:lnTo>
                    <a:pt x="0" y="0"/>
                  </a:lnTo>
                  <a:lnTo>
                    <a:pt x="0" y="606551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28680" y="3065526"/>
              <a:ext cx="605155" cy="607060"/>
            </a:xfrm>
            <a:custGeom>
              <a:avLst/>
              <a:gdLst/>
              <a:ahLst/>
              <a:cxnLst/>
              <a:rect l="l" t="t" r="r" b="b"/>
              <a:pathLst>
                <a:path w="605154" h="607060">
                  <a:moveTo>
                    <a:pt x="605027" y="0"/>
                  </a:moveTo>
                  <a:lnTo>
                    <a:pt x="0" y="0"/>
                  </a:lnTo>
                  <a:lnTo>
                    <a:pt x="0" y="606550"/>
                  </a:lnTo>
                  <a:lnTo>
                    <a:pt x="605027" y="606550"/>
                  </a:lnTo>
                  <a:lnTo>
                    <a:pt x="605027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28680" y="3065526"/>
              <a:ext cx="605155" cy="607060"/>
            </a:xfrm>
            <a:custGeom>
              <a:avLst/>
              <a:gdLst/>
              <a:ahLst/>
              <a:cxnLst/>
              <a:rect l="l" t="t" r="r" b="b"/>
              <a:pathLst>
                <a:path w="605154" h="607060">
                  <a:moveTo>
                    <a:pt x="0" y="606551"/>
                  </a:moveTo>
                  <a:lnTo>
                    <a:pt x="605028" y="606551"/>
                  </a:lnTo>
                  <a:lnTo>
                    <a:pt x="605028" y="0"/>
                  </a:lnTo>
                  <a:lnTo>
                    <a:pt x="0" y="0"/>
                  </a:lnTo>
                  <a:lnTo>
                    <a:pt x="0" y="606551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56141" y="1878328"/>
              <a:ext cx="2319655" cy="2169160"/>
            </a:xfrm>
            <a:custGeom>
              <a:avLst/>
              <a:gdLst/>
              <a:ahLst/>
              <a:cxnLst/>
              <a:rect l="l" t="t" r="r" b="b"/>
              <a:pathLst>
                <a:path w="2319654" h="2169160">
                  <a:moveTo>
                    <a:pt x="0" y="2168652"/>
                  </a:moveTo>
                  <a:lnTo>
                    <a:pt x="2319529" y="2168652"/>
                  </a:lnTo>
                  <a:lnTo>
                    <a:pt x="2319529" y="0"/>
                  </a:lnTo>
                  <a:lnTo>
                    <a:pt x="0" y="0"/>
                  </a:lnTo>
                  <a:lnTo>
                    <a:pt x="0" y="2168652"/>
                  </a:lnTo>
                  <a:close/>
                </a:path>
              </a:pathLst>
            </a:custGeom>
            <a:ln w="10668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1455907" y="2628898"/>
            <a:ext cx="2182495" cy="1419225"/>
            <a:chOff x="11455907" y="2628898"/>
            <a:chExt cx="2182495" cy="1419225"/>
          </a:xfrm>
        </p:grpSpPr>
        <p:sp>
          <p:nvSpPr>
            <p:cNvPr id="14" name="object 14"/>
            <p:cNvSpPr/>
            <p:nvPr/>
          </p:nvSpPr>
          <p:spPr>
            <a:xfrm>
              <a:off x="11644120" y="2835400"/>
              <a:ext cx="1805939" cy="1005840"/>
            </a:xfrm>
            <a:custGeom>
              <a:avLst/>
              <a:gdLst/>
              <a:ahLst/>
              <a:cxnLst/>
              <a:rect l="l" t="t" r="r" b="b"/>
              <a:pathLst>
                <a:path w="1805940" h="1005839">
                  <a:moveTo>
                    <a:pt x="1805941" y="0"/>
                  </a:moveTo>
                  <a:lnTo>
                    <a:pt x="0" y="0"/>
                  </a:lnTo>
                  <a:lnTo>
                    <a:pt x="0" y="1005839"/>
                  </a:lnTo>
                  <a:lnTo>
                    <a:pt x="1805941" y="1005839"/>
                  </a:lnTo>
                  <a:lnTo>
                    <a:pt x="18059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644120" y="2835400"/>
              <a:ext cx="1805939" cy="1005840"/>
            </a:xfrm>
            <a:custGeom>
              <a:avLst/>
              <a:gdLst/>
              <a:ahLst/>
              <a:cxnLst/>
              <a:rect l="l" t="t" r="r" b="b"/>
              <a:pathLst>
                <a:path w="1805940" h="1005839">
                  <a:moveTo>
                    <a:pt x="0" y="1005840"/>
                  </a:moveTo>
                  <a:lnTo>
                    <a:pt x="1805938" y="1005840"/>
                  </a:lnTo>
                  <a:lnTo>
                    <a:pt x="1805938" y="0"/>
                  </a:lnTo>
                  <a:lnTo>
                    <a:pt x="0" y="0"/>
                  </a:lnTo>
                  <a:lnTo>
                    <a:pt x="0" y="1005840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828525" y="3035044"/>
              <a:ext cx="607060" cy="607060"/>
            </a:xfrm>
            <a:custGeom>
              <a:avLst/>
              <a:gdLst/>
              <a:ahLst/>
              <a:cxnLst/>
              <a:rect l="l" t="t" r="r" b="b"/>
              <a:pathLst>
                <a:path w="607059" h="607060">
                  <a:moveTo>
                    <a:pt x="606551" y="0"/>
                  </a:moveTo>
                  <a:lnTo>
                    <a:pt x="0" y="0"/>
                  </a:lnTo>
                  <a:lnTo>
                    <a:pt x="0" y="606550"/>
                  </a:lnTo>
                  <a:lnTo>
                    <a:pt x="606551" y="606550"/>
                  </a:lnTo>
                  <a:lnTo>
                    <a:pt x="6065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828525" y="3035044"/>
              <a:ext cx="607060" cy="607060"/>
            </a:xfrm>
            <a:custGeom>
              <a:avLst/>
              <a:gdLst/>
              <a:ahLst/>
              <a:cxnLst/>
              <a:rect l="l" t="t" r="r" b="b"/>
              <a:pathLst>
                <a:path w="607059" h="607060">
                  <a:moveTo>
                    <a:pt x="0" y="606551"/>
                  </a:moveTo>
                  <a:lnTo>
                    <a:pt x="606552" y="606551"/>
                  </a:lnTo>
                  <a:lnTo>
                    <a:pt x="606552" y="0"/>
                  </a:lnTo>
                  <a:lnTo>
                    <a:pt x="0" y="0"/>
                  </a:lnTo>
                  <a:lnTo>
                    <a:pt x="0" y="606551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659105" y="3035044"/>
              <a:ext cx="607060" cy="607060"/>
            </a:xfrm>
            <a:custGeom>
              <a:avLst/>
              <a:gdLst/>
              <a:ahLst/>
              <a:cxnLst/>
              <a:rect l="l" t="t" r="r" b="b"/>
              <a:pathLst>
                <a:path w="607059" h="607060">
                  <a:moveTo>
                    <a:pt x="606551" y="0"/>
                  </a:moveTo>
                  <a:lnTo>
                    <a:pt x="0" y="0"/>
                  </a:lnTo>
                  <a:lnTo>
                    <a:pt x="0" y="606550"/>
                  </a:lnTo>
                  <a:lnTo>
                    <a:pt x="606551" y="606550"/>
                  </a:lnTo>
                  <a:lnTo>
                    <a:pt x="6065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659105" y="3035044"/>
              <a:ext cx="607060" cy="607060"/>
            </a:xfrm>
            <a:custGeom>
              <a:avLst/>
              <a:gdLst/>
              <a:ahLst/>
              <a:cxnLst/>
              <a:rect l="l" t="t" r="r" b="b"/>
              <a:pathLst>
                <a:path w="607059" h="607060">
                  <a:moveTo>
                    <a:pt x="0" y="606551"/>
                  </a:moveTo>
                  <a:lnTo>
                    <a:pt x="606552" y="606551"/>
                  </a:lnTo>
                  <a:lnTo>
                    <a:pt x="606552" y="0"/>
                  </a:lnTo>
                  <a:lnTo>
                    <a:pt x="0" y="0"/>
                  </a:lnTo>
                  <a:lnTo>
                    <a:pt x="0" y="606551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461241" y="2634232"/>
              <a:ext cx="2171700" cy="1408430"/>
            </a:xfrm>
            <a:custGeom>
              <a:avLst/>
              <a:gdLst/>
              <a:ahLst/>
              <a:cxnLst/>
              <a:rect l="l" t="t" r="r" b="b"/>
              <a:pathLst>
                <a:path w="2171700" h="1408429">
                  <a:moveTo>
                    <a:pt x="0" y="1408177"/>
                  </a:moveTo>
                  <a:lnTo>
                    <a:pt x="2171700" y="1408177"/>
                  </a:lnTo>
                  <a:lnTo>
                    <a:pt x="2171700" y="0"/>
                  </a:lnTo>
                  <a:lnTo>
                    <a:pt x="0" y="0"/>
                  </a:lnTo>
                  <a:lnTo>
                    <a:pt x="0" y="1408177"/>
                  </a:lnTo>
                  <a:close/>
                </a:path>
              </a:pathLst>
            </a:custGeom>
            <a:ln w="10668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8752332" y="4384548"/>
            <a:ext cx="3150235" cy="2179320"/>
            <a:chOff x="8752332" y="4384548"/>
            <a:chExt cx="3150235" cy="2179320"/>
          </a:xfrm>
        </p:grpSpPr>
        <p:sp>
          <p:nvSpPr>
            <p:cNvPr id="22" name="object 22"/>
            <p:cNvSpPr/>
            <p:nvPr/>
          </p:nvSpPr>
          <p:spPr>
            <a:xfrm>
              <a:off x="8990837" y="4571238"/>
              <a:ext cx="2673350" cy="1805939"/>
            </a:xfrm>
            <a:custGeom>
              <a:avLst/>
              <a:gdLst/>
              <a:ahLst/>
              <a:cxnLst/>
              <a:rect l="l" t="t" r="r" b="b"/>
              <a:pathLst>
                <a:path w="2673350" h="1805939">
                  <a:moveTo>
                    <a:pt x="2673095" y="0"/>
                  </a:moveTo>
                  <a:lnTo>
                    <a:pt x="0" y="0"/>
                  </a:lnTo>
                  <a:lnTo>
                    <a:pt x="0" y="1805938"/>
                  </a:lnTo>
                  <a:lnTo>
                    <a:pt x="2673095" y="1805938"/>
                  </a:lnTo>
                  <a:lnTo>
                    <a:pt x="26730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990837" y="4571238"/>
              <a:ext cx="2673350" cy="1805939"/>
            </a:xfrm>
            <a:custGeom>
              <a:avLst/>
              <a:gdLst/>
              <a:ahLst/>
              <a:cxnLst/>
              <a:rect l="l" t="t" r="r" b="b"/>
              <a:pathLst>
                <a:path w="2673350" h="1805939">
                  <a:moveTo>
                    <a:pt x="0" y="1805939"/>
                  </a:moveTo>
                  <a:lnTo>
                    <a:pt x="2673096" y="1805939"/>
                  </a:lnTo>
                  <a:lnTo>
                    <a:pt x="2673096" y="0"/>
                  </a:lnTo>
                  <a:lnTo>
                    <a:pt x="0" y="0"/>
                  </a:lnTo>
                  <a:lnTo>
                    <a:pt x="0" y="1805939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193529" y="4764784"/>
              <a:ext cx="607060" cy="605155"/>
            </a:xfrm>
            <a:custGeom>
              <a:avLst/>
              <a:gdLst/>
              <a:ahLst/>
              <a:cxnLst/>
              <a:rect l="l" t="t" r="r" b="b"/>
              <a:pathLst>
                <a:path w="607059" h="605154">
                  <a:moveTo>
                    <a:pt x="606551" y="0"/>
                  </a:moveTo>
                  <a:lnTo>
                    <a:pt x="0" y="0"/>
                  </a:lnTo>
                  <a:lnTo>
                    <a:pt x="0" y="605028"/>
                  </a:lnTo>
                  <a:lnTo>
                    <a:pt x="606551" y="605028"/>
                  </a:lnTo>
                  <a:lnTo>
                    <a:pt x="6065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193529" y="4764784"/>
              <a:ext cx="607060" cy="605155"/>
            </a:xfrm>
            <a:custGeom>
              <a:avLst/>
              <a:gdLst/>
              <a:ahLst/>
              <a:cxnLst/>
              <a:rect l="l" t="t" r="r" b="b"/>
              <a:pathLst>
                <a:path w="607059" h="605154">
                  <a:moveTo>
                    <a:pt x="0" y="605028"/>
                  </a:moveTo>
                  <a:lnTo>
                    <a:pt x="606552" y="605028"/>
                  </a:lnTo>
                  <a:lnTo>
                    <a:pt x="606552" y="0"/>
                  </a:lnTo>
                  <a:lnTo>
                    <a:pt x="0" y="0"/>
                  </a:lnTo>
                  <a:lnTo>
                    <a:pt x="0" y="605028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193529" y="5578602"/>
              <a:ext cx="607060" cy="605155"/>
            </a:xfrm>
            <a:custGeom>
              <a:avLst/>
              <a:gdLst/>
              <a:ahLst/>
              <a:cxnLst/>
              <a:rect l="l" t="t" r="r" b="b"/>
              <a:pathLst>
                <a:path w="607059" h="605154">
                  <a:moveTo>
                    <a:pt x="606551" y="0"/>
                  </a:moveTo>
                  <a:lnTo>
                    <a:pt x="0" y="0"/>
                  </a:lnTo>
                  <a:lnTo>
                    <a:pt x="0" y="605029"/>
                  </a:lnTo>
                  <a:lnTo>
                    <a:pt x="606551" y="605029"/>
                  </a:lnTo>
                  <a:lnTo>
                    <a:pt x="6065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193529" y="5578602"/>
              <a:ext cx="607060" cy="605155"/>
            </a:xfrm>
            <a:custGeom>
              <a:avLst/>
              <a:gdLst/>
              <a:ahLst/>
              <a:cxnLst/>
              <a:rect l="l" t="t" r="r" b="b"/>
              <a:pathLst>
                <a:path w="607059" h="605154">
                  <a:moveTo>
                    <a:pt x="0" y="605029"/>
                  </a:moveTo>
                  <a:lnTo>
                    <a:pt x="606552" y="605029"/>
                  </a:lnTo>
                  <a:lnTo>
                    <a:pt x="606552" y="0"/>
                  </a:lnTo>
                  <a:lnTo>
                    <a:pt x="0" y="0"/>
                  </a:lnTo>
                  <a:lnTo>
                    <a:pt x="0" y="605029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024108" y="5578602"/>
              <a:ext cx="607060" cy="605155"/>
            </a:xfrm>
            <a:custGeom>
              <a:avLst/>
              <a:gdLst/>
              <a:ahLst/>
              <a:cxnLst/>
              <a:rect l="l" t="t" r="r" b="b"/>
              <a:pathLst>
                <a:path w="607059" h="605154">
                  <a:moveTo>
                    <a:pt x="606551" y="0"/>
                  </a:moveTo>
                  <a:lnTo>
                    <a:pt x="0" y="0"/>
                  </a:lnTo>
                  <a:lnTo>
                    <a:pt x="0" y="605029"/>
                  </a:lnTo>
                  <a:lnTo>
                    <a:pt x="606551" y="605029"/>
                  </a:lnTo>
                  <a:lnTo>
                    <a:pt x="6065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024108" y="5578602"/>
              <a:ext cx="607060" cy="605155"/>
            </a:xfrm>
            <a:custGeom>
              <a:avLst/>
              <a:gdLst/>
              <a:ahLst/>
              <a:cxnLst/>
              <a:rect l="l" t="t" r="r" b="b"/>
              <a:pathLst>
                <a:path w="607059" h="605154">
                  <a:moveTo>
                    <a:pt x="0" y="605029"/>
                  </a:moveTo>
                  <a:lnTo>
                    <a:pt x="606552" y="605029"/>
                  </a:lnTo>
                  <a:lnTo>
                    <a:pt x="606552" y="0"/>
                  </a:lnTo>
                  <a:lnTo>
                    <a:pt x="0" y="0"/>
                  </a:lnTo>
                  <a:lnTo>
                    <a:pt x="0" y="605029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024108" y="4764784"/>
              <a:ext cx="607060" cy="605155"/>
            </a:xfrm>
            <a:custGeom>
              <a:avLst/>
              <a:gdLst/>
              <a:ahLst/>
              <a:cxnLst/>
              <a:rect l="l" t="t" r="r" b="b"/>
              <a:pathLst>
                <a:path w="607059" h="605154">
                  <a:moveTo>
                    <a:pt x="606551" y="0"/>
                  </a:moveTo>
                  <a:lnTo>
                    <a:pt x="0" y="0"/>
                  </a:lnTo>
                  <a:lnTo>
                    <a:pt x="0" y="605028"/>
                  </a:lnTo>
                  <a:lnTo>
                    <a:pt x="606551" y="605028"/>
                  </a:lnTo>
                  <a:lnTo>
                    <a:pt x="6065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024108" y="4764784"/>
              <a:ext cx="607060" cy="605155"/>
            </a:xfrm>
            <a:custGeom>
              <a:avLst/>
              <a:gdLst/>
              <a:ahLst/>
              <a:cxnLst/>
              <a:rect l="l" t="t" r="r" b="b"/>
              <a:pathLst>
                <a:path w="607059" h="605154">
                  <a:moveTo>
                    <a:pt x="0" y="605028"/>
                  </a:moveTo>
                  <a:lnTo>
                    <a:pt x="606552" y="605028"/>
                  </a:lnTo>
                  <a:lnTo>
                    <a:pt x="606552" y="0"/>
                  </a:lnTo>
                  <a:lnTo>
                    <a:pt x="0" y="0"/>
                  </a:lnTo>
                  <a:lnTo>
                    <a:pt x="0" y="605028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856213" y="5578602"/>
              <a:ext cx="605155" cy="605155"/>
            </a:xfrm>
            <a:custGeom>
              <a:avLst/>
              <a:gdLst/>
              <a:ahLst/>
              <a:cxnLst/>
              <a:rect l="l" t="t" r="r" b="b"/>
              <a:pathLst>
                <a:path w="605154" h="605154">
                  <a:moveTo>
                    <a:pt x="605027" y="0"/>
                  </a:moveTo>
                  <a:lnTo>
                    <a:pt x="0" y="0"/>
                  </a:lnTo>
                  <a:lnTo>
                    <a:pt x="0" y="605029"/>
                  </a:lnTo>
                  <a:lnTo>
                    <a:pt x="605027" y="605029"/>
                  </a:lnTo>
                  <a:lnTo>
                    <a:pt x="605027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856213" y="5578602"/>
              <a:ext cx="605155" cy="605155"/>
            </a:xfrm>
            <a:custGeom>
              <a:avLst/>
              <a:gdLst/>
              <a:ahLst/>
              <a:cxnLst/>
              <a:rect l="l" t="t" r="r" b="b"/>
              <a:pathLst>
                <a:path w="605154" h="605154">
                  <a:moveTo>
                    <a:pt x="0" y="605029"/>
                  </a:moveTo>
                  <a:lnTo>
                    <a:pt x="605028" y="605029"/>
                  </a:lnTo>
                  <a:lnTo>
                    <a:pt x="605028" y="0"/>
                  </a:lnTo>
                  <a:lnTo>
                    <a:pt x="0" y="0"/>
                  </a:lnTo>
                  <a:lnTo>
                    <a:pt x="0" y="605029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856213" y="4764784"/>
              <a:ext cx="605155" cy="605155"/>
            </a:xfrm>
            <a:custGeom>
              <a:avLst/>
              <a:gdLst/>
              <a:ahLst/>
              <a:cxnLst/>
              <a:rect l="l" t="t" r="r" b="b"/>
              <a:pathLst>
                <a:path w="605154" h="605154">
                  <a:moveTo>
                    <a:pt x="605027" y="0"/>
                  </a:moveTo>
                  <a:lnTo>
                    <a:pt x="0" y="0"/>
                  </a:lnTo>
                  <a:lnTo>
                    <a:pt x="0" y="605028"/>
                  </a:lnTo>
                  <a:lnTo>
                    <a:pt x="605027" y="605028"/>
                  </a:lnTo>
                  <a:lnTo>
                    <a:pt x="605027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856213" y="4764784"/>
              <a:ext cx="605155" cy="605155"/>
            </a:xfrm>
            <a:custGeom>
              <a:avLst/>
              <a:gdLst/>
              <a:ahLst/>
              <a:cxnLst/>
              <a:rect l="l" t="t" r="r" b="b"/>
              <a:pathLst>
                <a:path w="605154" h="605154">
                  <a:moveTo>
                    <a:pt x="0" y="605028"/>
                  </a:moveTo>
                  <a:lnTo>
                    <a:pt x="605028" y="605028"/>
                  </a:lnTo>
                  <a:lnTo>
                    <a:pt x="605028" y="0"/>
                  </a:lnTo>
                  <a:lnTo>
                    <a:pt x="0" y="0"/>
                  </a:lnTo>
                  <a:lnTo>
                    <a:pt x="0" y="605028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757665" y="4389882"/>
              <a:ext cx="3139440" cy="2169160"/>
            </a:xfrm>
            <a:custGeom>
              <a:avLst/>
              <a:gdLst/>
              <a:ahLst/>
              <a:cxnLst/>
              <a:rect l="l" t="t" r="r" b="b"/>
              <a:pathLst>
                <a:path w="3139440" h="2169159">
                  <a:moveTo>
                    <a:pt x="0" y="2168653"/>
                  </a:moveTo>
                  <a:lnTo>
                    <a:pt x="3139439" y="2168653"/>
                  </a:lnTo>
                  <a:lnTo>
                    <a:pt x="3139439" y="0"/>
                  </a:lnTo>
                  <a:lnTo>
                    <a:pt x="0" y="0"/>
                  </a:lnTo>
                  <a:lnTo>
                    <a:pt x="0" y="2168653"/>
                  </a:lnTo>
                  <a:close/>
                </a:path>
              </a:pathLst>
            </a:custGeom>
            <a:ln w="10667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/>
          <p:nvPr/>
        </p:nvSpPr>
        <p:spPr>
          <a:xfrm>
            <a:off x="7664956" y="2404110"/>
            <a:ext cx="0" cy="3629660"/>
          </a:xfrm>
          <a:custGeom>
            <a:avLst/>
            <a:gdLst/>
            <a:ahLst/>
            <a:cxnLst/>
            <a:rect l="l" t="t" r="r" b="b"/>
            <a:pathLst>
              <a:path h="3629660">
                <a:moveTo>
                  <a:pt x="0" y="0"/>
                </a:moveTo>
                <a:lnTo>
                  <a:pt x="0" y="3629279"/>
                </a:lnTo>
              </a:path>
            </a:pathLst>
          </a:custGeom>
          <a:ln w="2286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2321121" y="134112"/>
            <a:ext cx="9543415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300" b="0" spc="-95" dirty="0">
                <a:latin typeface="Calibri"/>
                <a:cs typeface="Calibri"/>
              </a:rPr>
              <a:t>H</a:t>
            </a:r>
            <a:r>
              <a:rPr sz="5300" b="0" spc="-105" dirty="0">
                <a:latin typeface="Calibri"/>
                <a:cs typeface="Calibri"/>
              </a:rPr>
              <a:t>o</a:t>
            </a:r>
            <a:r>
              <a:rPr sz="5300" b="0" dirty="0">
                <a:latin typeface="Calibri"/>
                <a:cs typeface="Calibri"/>
              </a:rPr>
              <a:t>w</a:t>
            </a:r>
            <a:r>
              <a:rPr sz="5300" b="0" spc="-330" dirty="0">
                <a:latin typeface="Calibri"/>
                <a:cs typeface="Calibri"/>
              </a:rPr>
              <a:t> </a:t>
            </a:r>
            <a:r>
              <a:rPr sz="5300" b="0" spc="-140" dirty="0">
                <a:latin typeface="Calibri"/>
                <a:cs typeface="Calibri"/>
              </a:rPr>
              <a:t>t</a:t>
            </a:r>
            <a:r>
              <a:rPr sz="5300" b="0" dirty="0">
                <a:latin typeface="Calibri"/>
                <a:cs typeface="Calibri"/>
              </a:rPr>
              <a:t>o</a:t>
            </a:r>
            <a:r>
              <a:rPr sz="5300" b="0" spc="-320" dirty="0">
                <a:latin typeface="Calibri"/>
                <a:cs typeface="Calibri"/>
              </a:rPr>
              <a:t> </a:t>
            </a:r>
            <a:r>
              <a:rPr sz="5300" b="0" spc="-100" dirty="0">
                <a:latin typeface="Calibri"/>
                <a:cs typeface="Calibri"/>
              </a:rPr>
              <a:t>f</a:t>
            </a:r>
            <a:r>
              <a:rPr sz="5300" b="0" spc="-95" dirty="0">
                <a:latin typeface="Calibri"/>
                <a:cs typeface="Calibri"/>
              </a:rPr>
              <a:t>in</a:t>
            </a:r>
            <a:r>
              <a:rPr sz="5300" b="0" dirty="0">
                <a:latin typeface="Calibri"/>
                <a:cs typeface="Calibri"/>
              </a:rPr>
              <a:t>d</a:t>
            </a:r>
            <a:r>
              <a:rPr sz="5300" b="0" spc="-340" dirty="0">
                <a:latin typeface="Calibri"/>
                <a:cs typeface="Calibri"/>
              </a:rPr>
              <a:t> </a:t>
            </a:r>
            <a:r>
              <a:rPr sz="5300" b="0" spc="-200" dirty="0">
                <a:latin typeface="Calibri"/>
                <a:cs typeface="Calibri"/>
              </a:rPr>
              <a:t>r</a:t>
            </a:r>
            <a:r>
              <a:rPr sz="5300" b="0" spc="-130" dirty="0">
                <a:latin typeface="Calibri"/>
                <a:cs typeface="Calibri"/>
              </a:rPr>
              <a:t>es</a:t>
            </a:r>
            <a:r>
              <a:rPr sz="5300" b="0" spc="-125" dirty="0">
                <a:latin typeface="Calibri"/>
                <a:cs typeface="Calibri"/>
              </a:rPr>
              <a:t>o</a:t>
            </a:r>
            <a:r>
              <a:rPr sz="5300" b="0" spc="-130" dirty="0">
                <a:latin typeface="Calibri"/>
                <a:cs typeface="Calibri"/>
              </a:rPr>
              <a:t>u</a:t>
            </a:r>
            <a:r>
              <a:rPr sz="5300" b="0" spc="-204" dirty="0">
                <a:latin typeface="Calibri"/>
                <a:cs typeface="Calibri"/>
              </a:rPr>
              <a:t>r</a:t>
            </a:r>
            <a:r>
              <a:rPr sz="5300" b="0" spc="-140" dirty="0">
                <a:latin typeface="Calibri"/>
                <a:cs typeface="Calibri"/>
              </a:rPr>
              <a:t>c</a:t>
            </a:r>
            <a:r>
              <a:rPr sz="5300" b="0" spc="-130" dirty="0">
                <a:latin typeface="Calibri"/>
                <a:cs typeface="Calibri"/>
              </a:rPr>
              <a:t>e</a:t>
            </a:r>
            <a:r>
              <a:rPr sz="5300" b="0" dirty="0">
                <a:latin typeface="Calibri"/>
                <a:cs typeface="Calibri"/>
              </a:rPr>
              <a:t>s</a:t>
            </a:r>
            <a:r>
              <a:rPr sz="5300" b="0" spc="-365" dirty="0">
                <a:latin typeface="Calibri"/>
                <a:cs typeface="Calibri"/>
              </a:rPr>
              <a:t> </a:t>
            </a:r>
            <a:r>
              <a:rPr sz="5300" b="0" spc="-140" dirty="0">
                <a:latin typeface="Calibri"/>
                <a:cs typeface="Calibri"/>
              </a:rPr>
              <a:t>t</a:t>
            </a:r>
            <a:r>
              <a:rPr sz="5300" b="0" dirty="0">
                <a:latin typeface="Calibri"/>
                <a:cs typeface="Calibri"/>
              </a:rPr>
              <a:t>o</a:t>
            </a:r>
            <a:r>
              <a:rPr sz="5300" b="0" spc="-310" dirty="0">
                <a:latin typeface="Calibri"/>
                <a:cs typeface="Calibri"/>
              </a:rPr>
              <a:t> </a:t>
            </a:r>
            <a:r>
              <a:rPr sz="5300" b="0" spc="-165" dirty="0">
                <a:latin typeface="Calibri"/>
                <a:cs typeface="Calibri"/>
              </a:rPr>
              <a:t>c</a:t>
            </a:r>
            <a:r>
              <a:rPr sz="5300" b="0" spc="-110" dirty="0">
                <a:latin typeface="Calibri"/>
                <a:cs typeface="Calibri"/>
              </a:rPr>
              <a:t>o</a:t>
            </a:r>
            <a:r>
              <a:rPr sz="5300" b="0" spc="-114" dirty="0">
                <a:latin typeface="Calibri"/>
                <a:cs typeface="Calibri"/>
              </a:rPr>
              <a:t>nne</a:t>
            </a:r>
            <a:r>
              <a:rPr sz="5300" b="0" spc="-120" dirty="0">
                <a:latin typeface="Calibri"/>
                <a:cs typeface="Calibri"/>
              </a:rPr>
              <a:t>c</a:t>
            </a:r>
            <a:r>
              <a:rPr sz="5300" b="0" dirty="0">
                <a:latin typeface="Calibri"/>
                <a:cs typeface="Calibri"/>
              </a:rPr>
              <a:t>t</a:t>
            </a:r>
            <a:r>
              <a:rPr sz="5300" b="0" spc="-355" dirty="0">
                <a:latin typeface="Calibri"/>
                <a:cs typeface="Calibri"/>
              </a:rPr>
              <a:t> </a:t>
            </a:r>
            <a:r>
              <a:rPr sz="5300" b="0" spc="-155" dirty="0">
                <a:latin typeface="Calibri"/>
                <a:cs typeface="Calibri"/>
              </a:rPr>
              <a:t>t</a:t>
            </a:r>
            <a:r>
              <a:rPr sz="5300" b="0" spc="-95" dirty="0">
                <a:latin typeface="Calibri"/>
                <a:cs typeface="Calibri"/>
              </a:rPr>
              <a:t>o</a:t>
            </a:r>
            <a:r>
              <a:rPr sz="5300" b="0" dirty="0">
                <a:latin typeface="Calibri"/>
                <a:cs typeface="Calibri"/>
              </a:rPr>
              <a:t>?</a:t>
            </a:r>
            <a:endParaRPr sz="530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3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2867" y="1786635"/>
            <a:ext cx="12412345" cy="194310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86385" marR="5080" indent="-274320">
              <a:lnSpc>
                <a:spcPct val="90000"/>
              </a:lnSpc>
              <a:spcBef>
                <a:spcPts val="505"/>
              </a:spcBef>
              <a:buFont typeface="Arial MT"/>
              <a:buChar char="•"/>
              <a:tabLst>
                <a:tab pos="287020" algn="l"/>
              </a:tabLst>
            </a:pPr>
            <a:r>
              <a:rPr sz="3400" spc="-20" dirty="0">
                <a:latin typeface="Calibri"/>
                <a:cs typeface="Calibri"/>
              </a:rPr>
              <a:t>Amazon</a:t>
            </a:r>
            <a:r>
              <a:rPr sz="3400" spc="-5" dirty="0">
                <a:latin typeface="Calibri"/>
                <a:cs typeface="Calibri"/>
              </a:rPr>
              <a:t> </a:t>
            </a:r>
            <a:r>
              <a:rPr sz="3400" spc="-15" dirty="0">
                <a:latin typeface="Calibri"/>
                <a:cs typeface="Calibri"/>
              </a:rPr>
              <a:t>ECS</a:t>
            </a:r>
            <a:r>
              <a:rPr sz="3400" spc="-10" dirty="0">
                <a:latin typeface="Calibri"/>
                <a:cs typeface="Calibri"/>
              </a:rPr>
              <a:t> </a:t>
            </a:r>
            <a:r>
              <a:rPr sz="3400" spc="-15" dirty="0">
                <a:latin typeface="Calibri"/>
                <a:cs typeface="Calibri"/>
              </a:rPr>
              <a:t>can</a:t>
            </a:r>
            <a:r>
              <a:rPr sz="3400" dirty="0">
                <a:latin typeface="Calibri"/>
                <a:cs typeface="Calibri"/>
              </a:rPr>
              <a:t> be</a:t>
            </a:r>
            <a:r>
              <a:rPr sz="3400" spc="-10" dirty="0">
                <a:latin typeface="Calibri"/>
                <a:cs typeface="Calibri"/>
              </a:rPr>
              <a:t> </a:t>
            </a:r>
            <a:r>
              <a:rPr sz="3400" spc="-5" dirty="0">
                <a:latin typeface="Calibri"/>
                <a:cs typeface="Calibri"/>
              </a:rPr>
              <a:t>used </a:t>
            </a:r>
            <a:r>
              <a:rPr sz="3400" spc="-20" dirty="0">
                <a:latin typeface="Calibri"/>
                <a:cs typeface="Calibri"/>
              </a:rPr>
              <a:t>to</a:t>
            </a:r>
            <a:r>
              <a:rPr sz="3400" spc="-10" dirty="0">
                <a:latin typeface="Calibri"/>
                <a:cs typeface="Calibri"/>
              </a:rPr>
              <a:t> </a:t>
            </a:r>
            <a:r>
              <a:rPr sz="3400" spc="-25" dirty="0">
                <a:latin typeface="Calibri"/>
                <a:cs typeface="Calibri"/>
              </a:rPr>
              <a:t>create</a:t>
            </a:r>
            <a:r>
              <a:rPr sz="3400" spc="-10" dirty="0">
                <a:latin typeface="Calibri"/>
                <a:cs typeface="Calibri"/>
              </a:rPr>
              <a:t> </a:t>
            </a:r>
            <a:r>
              <a:rPr sz="3400" dirty="0">
                <a:latin typeface="Calibri"/>
                <a:cs typeface="Calibri"/>
              </a:rPr>
              <a:t>a</a:t>
            </a:r>
            <a:r>
              <a:rPr sz="3400" spc="-35" dirty="0">
                <a:latin typeface="Calibri"/>
                <a:cs typeface="Calibri"/>
              </a:rPr>
              <a:t> </a:t>
            </a:r>
            <a:r>
              <a:rPr sz="3400" spc="-20" dirty="0">
                <a:solidFill>
                  <a:srgbClr val="0070C0"/>
                </a:solidFill>
                <a:latin typeface="Calibri"/>
                <a:cs typeface="Calibri"/>
              </a:rPr>
              <a:t>consistent</a:t>
            </a:r>
            <a:r>
              <a:rPr sz="3400" spc="-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0070C0"/>
                </a:solidFill>
                <a:latin typeface="Calibri"/>
                <a:cs typeface="Calibri"/>
              </a:rPr>
              <a:t>deployment </a:t>
            </a:r>
            <a:r>
              <a:rPr sz="3400" spc="-5" dirty="0">
                <a:latin typeface="Calibri"/>
                <a:cs typeface="Calibri"/>
              </a:rPr>
              <a:t>and</a:t>
            </a:r>
            <a:r>
              <a:rPr sz="3400" spc="-10" dirty="0"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0070C0"/>
                </a:solidFill>
                <a:latin typeface="Calibri"/>
                <a:cs typeface="Calibri"/>
              </a:rPr>
              <a:t>build </a:t>
            </a:r>
            <a:r>
              <a:rPr sz="3400" spc="-75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0070C0"/>
                </a:solidFill>
                <a:latin typeface="Calibri"/>
                <a:cs typeface="Calibri"/>
              </a:rPr>
              <a:t>experience</a:t>
            </a:r>
            <a:r>
              <a:rPr sz="3400" spc="-10" dirty="0">
                <a:latin typeface="Calibri"/>
                <a:cs typeface="Calibri"/>
              </a:rPr>
              <a:t>,</a:t>
            </a:r>
            <a:r>
              <a:rPr sz="3400" spc="-5" dirty="0">
                <a:latin typeface="Calibri"/>
                <a:cs typeface="Calibri"/>
              </a:rPr>
              <a:t> </a:t>
            </a:r>
            <a:r>
              <a:rPr sz="3400" spc="-10" dirty="0">
                <a:latin typeface="Calibri"/>
                <a:cs typeface="Calibri"/>
              </a:rPr>
              <a:t>manage,</a:t>
            </a:r>
            <a:r>
              <a:rPr sz="3400" spc="-5" dirty="0">
                <a:latin typeface="Calibri"/>
                <a:cs typeface="Calibri"/>
              </a:rPr>
              <a:t> and</a:t>
            </a:r>
            <a:r>
              <a:rPr sz="3400" dirty="0">
                <a:latin typeface="Calibri"/>
                <a:cs typeface="Calibri"/>
              </a:rPr>
              <a:t> </a:t>
            </a:r>
            <a:r>
              <a:rPr sz="3400" spc="-10" dirty="0">
                <a:latin typeface="Calibri"/>
                <a:cs typeface="Calibri"/>
              </a:rPr>
              <a:t>scale</a:t>
            </a:r>
            <a:r>
              <a:rPr sz="3400" spc="-15" dirty="0">
                <a:latin typeface="Calibri"/>
                <a:cs typeface="Calibri"/>
              </a:rPr>
              <a:t> </a:t>
            </a:r>
            <a:r>
              <a:rPr sz="3400" spc="-20" dirty="0">
                <a:latin typeface="Calibri"/>
                <a:cs typeface="Calibri"/>
              </a:rPr>
              <a:t>batch</a:t>
            </a:r>
            <a:r>
              <a:rPr sz="3400" dirty="0">
                <a:latin typeface="Calibri"/>
                <a:cs typeface="Calibri"/>
              </a:rPr>
              <a:t> </a:t>
            </a:r>
            <a:r>
              <a:rPr sz="3400" spc="-5" dirty="0">
                <a:latin typeface="Calibri"/>
                <a:cs typeface="Calibri"/>
              </a:rPr>
              <a:t>and</a:t>
            </a:r>
            <a:r>
              <a:rPr sz="3400" spc="-10" dirty="0">
                <a:latin typeface="Calibri"/>
                <a:cs typeface="Calibri"/>
              </a:rPr>
              <a:t> </a:t>
            </a:r>
            <a:r>
              <a:rPr sz="3400" spc="-30" dirty="0">
                <a:solidFill>
                  <a:srgbClr val="0070C0"/>
                </a:solidFill>
                <a:latin typeface="Calibri"/>
                <a:cs typeface="Calibri"/>
              </a:rPr>
              <a:t>Extract-Transform-Load </a:t>
            </a:r>
            <a:r>
              <a:rPr sz="3400" spc="-2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0070C0"/>
                </a:solidFill>
                <a:latin typeface="Calibri"/>
                <a:cs typeface="Calibri"/>
              </a:rPr>
              <a:t>(ETL)</a:t>
            </a:r>
            <a:r>
              <a:rPr sz="3400" spc="-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0070C0"/>
                </a:solidFill>
                <a:latin typeface="Calibri"/>
                <a:cs typeface="Calibri"/>
              </a:rPr>
              <a:t>workloads</a:t>
            </a:r>
            <a:r>
              <a:rPr sz="3400" spc="-10" dirty="0">
                <a:latin typeface="Calibri"/>
                <a:cs typeface="Calibri"/>
              </a:rPr>
              <a:t>,</a:t>
            </a:r>
            <a:r>
              <a:rPr sz="3400" spc="-5" dirty="0">
                <a:latin typeface="Calibri"/>
                <a:cs typeface="Calibri"/>
              </a:rPr>
              <a:t> and</a:t>
            </a:r>
            <a:r>
              <a:rPr sz="3400" dirty="0">
                <a:latin typeface="Calibri"/>
                <a:cs typeface="Calibri"/>
              </a:rPr>
              <a:t> </a:t>
            </a:r>
            <a:r>
              <a:rPr sz="3400" spc="-5" dirty="0">
                <a:latin typeface="Calibri"/>
                <a:cs typeface="Calibri"/>
              </a:rPr>
              <a:t>build </a:t>
            </a:r>
            <a:r>
              <a:rPr sz="3400" spc="-15" dirty="0">
                <a:latin typeface="Calibri"/>
                <a:cs typeface="Calibri"/>
              </a:rPr>
              <a:t>sophisticated</a:t>
            </a:r>
            <a:r>
              <a:rPr sz="3400" dirty="0">
                <a:latin typeface="Calibri"/>
                <a:cs typeface="Calibri"/>
              </a:rPr>
              <a:t> </a:t>
            </a:r>
            <a:r>
              <a:rPr sz="3400" spc="-15" dirty="0">
                <a:latin typeface="Calibri"/>
                <a:cs typeface="Calibri"/>
              </a:rPr>
              <a:t>application</a:t>
            </a:r>
            <a:r>
              <a:rPr sz="3400" spc="-5" dirty="0">
                <a:latin typeface="Calibri"/>
                <a:cs typeface="Calibri"/>
              </a:rPr>
              <a:t> </a:t>
            </a:r>
            <a:r>
              <a:rPr sz="3400" spc="-15" dirty="0">
                <a:latin typeface="Calibri"/>
                <a:cs typeface="Calibri"/>
              </a:rPr>
              <a:t>architectures</a:t>
            </a:r>
            <a:r>
              <a:rPr sz="3400" spc="-10" dirty="0">
                <a:latin typeface="Calibri"/>
                <a:cs typeface="Calibri"/>
              </a:rPr>
              <a:t> </a:t>
            </a:r>
            <a:r>
              <a:rPr sz="3400" spc="-5" dirty="0">
                <a:latin typeface="Calibri"/>
                <a:cs typeface="Calibri"/>
              </a:rPr>
              <a:t>on </a:t>
            </a:r>
            <a:r>
              <a:rPr sz="3400" dirty="0">
                <a:latin typeface="Calibri"/>
                <a:cs typeface="Calibri"/>
              </a:rPr>
              <a:t> a</a:t>
            </a:r>
            <a:r>
              <a:rPr sz="3400" spc="-15" dirty="0"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C00000"/>
                </a:solidFill>
                <a:latin typeface="Calibri"/>
                <a:cs typeface="Calibri"/>
              </a:rPr>
              <a:t>microservices</a:t>
            </a:r>
            <a:r>
              <a:rPr sz="3400" spc="-5" dirty="0">
                <a:solidFill>
                  <a:srgbClr val="C00000"/>
                </a:solidFill>
                <a:latin typeface="Calibri"/>
                <a:cs typeface="Calibri"/>
              </a:rPr>
              <a:t> model</a:t>
            </a:r>
            <a:r>
              <a:rPr sz="3400" spc="-5" dirty="0">
                <a:latin typeface="Calibri"/>
                <a:cs typeface="Calibri"/>
              </a:rPr>
              <a:t>.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3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27253" y="362712"/>
            <a:ext cx="7775575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51935" algn="l"/>
              </a:tabLst>
            </a:pPr>
            <a:r>
              <a:rPr sz="5300" b="0" spc="-20" dirty="0">
                <a:latin typeface="Calibri Light"/>
                <a:cs typeface="Calibri Light"/>
              </a:rPr>
              <a:t>ECS</a:t>
            </a:r>
            <a:r>
              <a:rPr sz="5300" b="0" spc="5" dirty="0">
                <a:latin typeface="Calibri Light"/>
                <a:cs typeface="Calibri Light"/>
              </a:rPr>
              <a:t> </a:t>
            </a:r>
            <a:r>
              <a:rPr sz="5300" b="0" dirty="0">
                <a:latin typeface="Calibri Light"/>
                <a:cs typeface="Calibri Light"/>
              </a:rPr>
              <a:t>&amp;</a:t>
            </a:r>
            <a:r>
              <a:rPr sz="5300" b="0" spc="10" dirty="0">
                <a:latin typeface="Calibri Light"/>
                <a:cs typeface="Calibri Light"/>
              </a:rPr>
              <a:t> </a:t>
            </a:r>
            <a:r>
              <a:rPr sz="5300" b="0" spc="-65" dirty="0">
                <a:latin typeface="Calibri Light"/>
                <a:cs typeface="Calibri Light"/>
              </a:rPr>
              <a:t>Fargate	</a:t>
            </a:r>
            <a:r>
              <a:rPr sz="5300" b="0" dirty="0">
                <a:latin typeface="Calibri Light"/>
                <a:cs typeface="Calibri Light"/>
              </a:rPr>
              <a:t>-</a:t>
            </a:r>
            <a:r>
              <a:rPr sz="5300" b="0" spc="-70" dirty="0">
                <a:latin typeface="Calibri Light"/>
                <a:cs typeface="Calibri Light"/>
              </a:rPr>
              <a:t> </a:t>
            </a:r>
            <a:r>
              <a:rPr sz="5300" b="0" spc="-20" dirty="0">
                <a:latin typeface="Calibri Light"/>
                <a:cs typeface="Calibri Light"/>
              </a:rPr>
              <a:t>Introduction</a:t>
            </a:r>
            <a:endParaRPr sz="53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894" y="210312"/>
            <a:ext cx="947293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300" b="0" spc="-114" dirty="0">
                <a:latin typeface="Calibri"/>
                <a:cs typeface="Calibri"/>
              </a:rPr>
              <a:t>S</a:t>
            </a:r>
            <a:r>
              <a:rPr sz="5300" b="0" spc="-120" dirty="0">
                <a:latin typeface="Calibri"/>
                <a:cs typeface="Calibri"/>
              </a:rPr>
              <a:t>e</a:t>
            </a:r>
            <a:r>
              <a:rPr sz="5300" b="0" spc="-65" dirty="0">
                <a:latin typeface="Calibri"/>
                <a:cs typeface="Calibri"/>
              </a:rPr>
              <a:t>r</a:t>
            </a:r>
            <a:r>
              <a:rPr sz="5300" b="0" spc="-165" dirty="0">
                <a:latin typeface="Calibri"/>
                <a:cs typeface="Calibri"/>
              </a:rPr>
              <a:t>v</a:t>
            </a:r>
            <a:r>
              <a:rPr sz="5300" b="0" spc="-114" dirty="0">
                <a:latin typeface="Calibri"/>
                <a:cs typeface="Calibri"/>
              </a:rPr>
              <a:t>e</a:t>
            </a:r>
            <a:r>
              <a:rPr sz="5300" b="0" spc="-265" dirty="0">
                <a:latin typeface="Calibri"/>
                <a:cs typeface="Calibri"/>
              </a:rPr>
              <a:t>r</a:t>
            </a:r>
            <a:r>
              <a:rPr sz="5300" b="0" spc="-114" dirty="0">
                <a:latin typeface="Calibri"/>
                <a:cs typeface="Calibri"/>
              </a:rPr>
              <a:t>-s</a:t>
            </a:r>
            <a:r>
              <a:rPr sz="5300" b="0" spc="-120" dirty="0">
                <a:latin typeface="Calibri"/>
                <a:cs typeface="Calibri"/>
              </a:rPr>
              <a:t>i</a:t>
            </a:r>
            <a:r>
              <a:rPr sz="5300" b="0" spc="-114" dirty="0">
                <a:latin typeface="Calibri"/>
                <a:cs typeface="Calibri"/>
              </a:rPr>
              <a:t>d</a:t>
            </a:r>
            <a:r>
              <a:rPr sz="5300" b="0" dirty="0">
                <a:latin typeface="Calibri"/>
                <a:cs typeface="Calibri"/>
              </a:rPr>
              <a:t>e</a:t>
            </a:r>
            <a:r>
              <a:rPr sz="5300" b="0" spc="-225" dirty="0">
                <a:latin typeface="Calibri"/>
                <a:cs typeface="Calibri"/>
              </a:rPr>
              <a:t> </a:t>
            </a:r>
            <a:r>
              <a:rPr sz="5300" b="0" spc="-100" dirty="0">
                <a:latin typeface="Calibri"/>
                <a:cs typeface="Calibri"/>
              </a:rPr>
              <a:t>s</a:t>
            </a:r>
            <a:r>
              <a:rPr sz="5300" b="0" spc="-105" dirty="0">
                <a:latin typeface="Calibri"/>
                <a:cs typeface="Calibri"/>
              </a:rPr>
              <a:t>e</a:t>
            </a:r>
            <a:r>
              <a:rPr sz="5300" b="0" spc="-50" dirty="0">
                <a:latin typeface="Calibri"/>
                <a:cs typeface="Calibri"/>
              </a:rPr>
              <a:t>r</a:t>
            </a:r>
            <a:r>
              <a:rPr sz="5300" b="0" spc="-100" dirty="0">
                <a:latin typeface="Calibri"/>
                <a:cs typeface="Calibri"/>
              </a:rPr>
              <a:t>v</a:t>
            </a:r>
            <a:r>
              <a:rPr sz="5300" b="0" spc="-105" dirty="0">
                <a:latin typeface="Calibri"/>
                <a:cs typeface="Calibri"/>
              </a:rPr>
              <a:t>ic</a:t>
            </a:r>
            <a:r>
              <a:rPr sz="5300" b="0" dirty="0">
                <a:latin typeface="Calibri"/>
                <a:cs typeface="Calibri"/>
              </a:rPr>
              <a:t>e</a:t>
            </a:r>
            <a:r>
              <a:rPr sz="5300" b="0" spc="-200" dirty="0">
                <a:latin typeface="Calibri"/>
                <a:cs typeface="Calibri"/>
              </a:rPr>
              <a:t> </a:t>
            </a:r>
            <a:r>
              <a:rPr sz="5300" b="0" spc="-120" dirty="0">
                <a:latin typeface="Calibri"/>
                <a:cs typeface="Calibri"/>
              </a:rPr>
              <a:t>d</a:t>
            </a:r>
            <a:r>
              <a:rPr sz="5300" b="0" spc="-125" dirty="0">
                <a:latin typeface="Calibri"/>
                <a:cs typeface="Calibri"/>
              </a:rPr>
              <a:t>i</a:t>
            </a:r>
            <a:r>
              <a:rPr sz="5300" b="0" spc="-120" dirty="0">
                <a:latin typeface="Calibri"/>
                <a:cs typeface="Calibri"/>
              </a:rPr>
              <a:t>s</a:t>
            </a:r>
            <a:r>
              <a:rPr sz="5300" b="0" spc="-170" dirty="0">
                <a:latin typeface="Calibri"/>
                <a:cs typeface="Calibri"/>
              </a:rPr>
              <a:t>c</a:t>
            </a:r>
            <a:r>
              <a:rPr sz="5300" b="0" spc="-140" dirty="0">
                <a:latin typeface="Calibri"/>
                <a:cs typeface="Calibri"/>
              </a:rPr>
              <a:t>o</a:t>
            </a:r>
            <a:r>
              <a:rPr sz="5300" b="0" spc="-170" dirty="0">
                <a:latin typeface="Calibri"/>
                <a:cs typeface="Calibri"/>
              </a:rPr>
              <a:t>v</a:t>
            </a:r>
            <a:r>
              <a:rPr sz="5300" b="0" spc="-120" dirty="0">
                <a:latin typeface="Calibri"/>
                <a:cs typeface="Calibri"/>
              </a:rPr>
              <a:t>e</a:t>
            </a:r>
            <a:r>
              <a:rPr sz="5300" b="0" spc="-95" dirty="0">
                <a:latin typeface="Calibri"/>
                <a:cs typeface="Calibri"/>
              </a:rPr>
              <a:t>r</a:t>
            </a:r>
            <a:r>
              <a:rPr sz="5300" b="0" dirty="0">
                <a:latin typeface="Calibri"/>
                <a:cs typeface="Calibri"/>
              </a:rPr>
              <a:t>y</a:t>
            </a:r>
            <a:r>
              <a:rPr sz="5300" b="0" spc="-675" dirty="0">
                <a:latin typeface="Calibri"/>
                <a:cs typeface="Calibri"/>
              </a:rPr>
              <a:t> </a:t>
            </a:r>
            <a:r>
              <a:rPr sz="5300" b="0" spc="-130" dirty="0">
                <a:latin typeface="Calibri"/>
                <a:cs typeface="Calibri"/>
              </a:rPr>
              <a:t>p</a:t>
            </a:r>
            <a:r>
              <a:rPr sz="5300" b="0" spc="-185" dirty="0">
                <a:latin typeface="Calibri"/>
                <a:cs typeface="Calibri"/>
              </a:rPr>
              <a:t>a</a:t>
            </a:r>
            <a:r>
              <a:rPr sz="5300" b="0" spc="-204" dirty="0">
                <a:latin typeface="Calibri"/>
                <a:cs typeface="Calibri"/>
              </a:rPr>
              <a:t>t</a:t>
            </a:r>
            <a:r>
              <a:rPr sz="5300" b="0" spc="-190" dirty="0">
                <a:latin typeface="Calibri"/>
                <a:cs typeface="Calibri"/>
              </a:rPr>
              <a:t>t</a:t>
            </a:r>
            <a:r>
              <a:rPr sz="5300" b="0" spc="-130" dirty="0">
                <a:latin typeface="Calibri"/>
                <a:cs typeface="Calibri"/>
              </a:rPr>
              <a:t>er</a:t>
            </a:r>
            <a:r>
              <a:rPr sz="5300" b="0" dirty="0">
                <a:latin typeface="Calibri"/>
                <a:cs typeface="Calibri"/>
              </a:rPr>
              <a:t>n</a:t>
            </a:r>
            <a:endParaRPr sz="5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2490" y="2201164"/>
            <a:ext cx="3883660" cy="161036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55"/>
              </a:spcBef>
              <a:buChar char="-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Connections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are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proxied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55"/>
              </a:spcBef>
              <a:buChar char="-"/>
              <a:tabLst>
                <a:tab pos="354965" algn="l"/>
                <a:tab pos="355600" algn="l"/>
              </a:tabLst>
            </a:pPr>
            <a:r>
              <a:rPr sz="2200" spc="-20" dirty="0">
                <a:latin typeface="Calibri"/>
                <a:cs typeface="Calibri"/>
              </a:rPr>
              <a:t>Discovery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abstracted</a:t>
            </a:r>
            <a:r>
              <a:rPr sz="2200" spc="-40" dirty="0">
                <a:latin typeface="Calibri"/>
                <a:cs typeface="Calibri"/>
              </a:rPr>
              <a:t> away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55"/>
              </a:spcBef>
              <a:buChar char="-"/>
              <a:tabLst>
                <a:tab pos="354965" algn="l"/>
                <a:tab pos="355600" algn="l"/>
              </a:tabLst>
            </a:pPr>
            <a:r>
              <a:rPr sz="2200" spc="-25" dirty="0">
                <a:latin typeface="Calibri"/>
                <a:cs typeface="Calibri"/>
              </a:rPr>
              <a:t>Availability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and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capacity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impact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Char char="-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Additional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latency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02972" y="3174428"/>
            <a:ext cx="6185535" cy="681355"/>
            <a:chOff x="6002972" y="3174428"/>
            <a:chExt cx="6185535" cy="681355"/>
          </a:xfrm>
        </p:grpSpPr>
        <p:sp>
          <p:nvSpPr>
            <p:cNvPr id="5" name="object 5"/>
            <p:cNvSpPr/>
            <p:nvPr/>
          </p:nvSpPr>
          <p:spPr>
            <a:xfrm>
              <a:off x="10162781" y="3477005"/>
              <a:ext cx="2025650" cy="76200"/>
            </a:xfrm>
            <a:custGeom>
              <a:avLst/>
              <a:gdLst/>
              <a:ahLst/>
              <a:cxnLst/>
              <a:rect l="l" t="t" r="r" b="b"/>
              <a:pathLst>
                <a:path w="2025650" h="76200">
                  <a:moveTo>
                    <a:pt x="2025650" y="38100"/>
                  </a:moveTo>
                  <a:lnTo>
                    <a:pt x="2005838" y="28194"/>
                  </a:lnTo>
                  <a:lnTo>
                    <a:pt x="1949450" y="0"/>
                  </a:lnTo>
                  <a:lnTo>
                    <a:pt x="1949450" y="28194"/>
                  </a:lnTo>
                  <a:lnTo>
                    <a:pt x="0" y="28194"/>
                  </a:lnTo>
                  <a:lnTo>
                    <a:pt x="0" y="48006"/>
                  </a:lnTo>
                  <a:lnTo>
                    <a:pt x="1949450" y="48006"/>
                  </a:lnTo>
                  <a:lnTo>
                    <a:pt x="1949450" y="76200"/>
                  </a:lnTo>
                  <a:lnTo>
                    <a:pt x="2005838" y="48006"/>
                  </a:lnTo>
                  <a:lnTo>
                    <a:pt x="2025650" y="38100"/>
                  </a:lnTo>
                  <a:close/>
                </a:path>
              </a:pathLst>
            </a:custGeom>
            <a:solidFill>
              <a:srgbClr val="D23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08369" y="3179826"/>
              <a:ext cx="1828800" cy="670560"/>
            </a:xfrm>
            <a:custGeom>
              <a:avLst/>
              <a:gdLst/>
              <a:ahLst/>
              <a:cxnLst/>
              <a:rect l="l" t="t" r="r" b="b"/>
              <a:pathLst>
                <a:path w="1828800" h="670560">
                  <a:moveTo>
                    <a:pt x="0" y="111760"/>
                  </a:moveTo>
                  <a:lnTo>
                    <a:pt x="8782" y="68258"/>
                  </a:lnTo>
                  <a:lnTo>
                    <a:pt x="32734" y="32734"/>
                  </a:lnTo>
                  <a:lnTo>
                    <a:pt x="68258" y="8782"/>
                  </a:lnTo>
                  <a:lnTo>
                    <a:pt x="111759" y="0"/>
                  </a:lnTo>
                  <a:lnTo>
                    <a:pt x="1717039" y="0"/>
                  </a:lnTo>
                  <a:lnTo>
                    <a:pt x="1760541" y="8782"/>
                  </a:lnTo>
                  <a:lnTo>
                    <a:pt x="1796065" y="32734"/>
                  </a:lnTo>
                  <a:lnTo>
                    <a:pt x="1820017" y="68258"/>
                  </a:lnTo>
                  <a:lnTo>
                    <a:pt x="1828800" y="111760"/>
                  </a:lnTo>
                  <a:lnTo>
                    <a:pt x="1828800" y="558800"/>
                  </a:lnTo>
                  <a:lnTo>
                    <a:pt x="1820017" y="602301"/>
                  </a:lnTo>
                  <a:lnTo>
                    <a:pt x="1796065" y="637825"/>
                  </a:lnTo>
                  <a:lnTo>
                    <a:pt x="1760541" y="661777"/>
                  </a:lnTo>
                  <a:lnTo>
                    <a:pt x="1717039" y="670560"/>
                  </a:lnTo>
                  <a:lnTo>
                    <a:pt x="111759" y="670560"/>
                  </a:lnTo>
                  <a:lnTo>
                    <a:pt x="68258" y="661777"/>
                  </a:lnTo>
                  <a:lnTo>
                    <a:pt x="32734" y="637825"/>
                  </a:lnTo>
                  <a:lnTo>
                    <a:pt x="8782" y="602301"/>
                  </a:lnTo>
                  <a:lnTo>
                    <a:pt x="0" y="558800"/>
                  </a:lnTo>
                  <a:lnTo>
                    <a:pt x="0" y="111760"/>
                  </a:lnTo>
                  <a:close/>
                </a:path>
              </a:pathLst>
            </a:custGeom>
            <a:ln w="10668">
              <a:solidFill>
                <a:srgbClr val="D231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658102" y="3340608"/>
            <a:ext cx="52006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30" dirty="0">
                <a:latin typeface="Calibri"/>
                <a:cs typeface="Calibri"/>
              </a:rPr>
              <a:t>C</a:t>
            </a:r>
            <a:r>
              <a:rPr sz="1700" spc="-10" dirty="0">
                <a:latin typeface="Calibri"/>
                <a:cs typeface="Calibri"/>
              </a:rPr>
              <a:t>li</a:t>
            </a:r>
            <a:r>
              <a:rPr sz="1700" spc="-20" dirty="0">
                <a:latin typeface="Calibri"/>
                <a:cs typeface="Calibri"/>
              </a:rPr>
              <a:t>e</a:t>
            </a:r>
            <a:r>
              <a:rPr sz="1700" spc="-45" dirty="0">
                <a:latin typeface="Calibri"/>
                <a:cs typeface="Calibri"/>
              </a:rPr>
              <a:t>n</a:t>
            </a:r>
            <a:r>
              <a:rPr sz="1700" dirty="0">
                <a:latin typeface="Calibri"/>
                <a:cs typeface="Calibri"/>
              </a:rPr>
              <a:t>t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2316968" y="4117847"/>
            <a:ext cx="1841500" cy="680085"/>
            <a:chOff x="12316968" y="4117847"/>
            <a:chExt cx="1841500" cy="680085"/>
          </a:xfrm>
        </p:grpSpPr>
        <p:sp>
          <p:nvSpPr>
            <p:cNvPr id="9" name="object 9"/>
            <p:cNvSpPr/>
            <p:nvPr/>
          </p:nvSpPr>
          <p:spPr>
            <a:xfrm>
              <a:off x="12322302" y="4123181"/>
              <a:ext cx="1830705" cy="669290"/>
            </a:xfrm>
            <a:custGeom>
              <a:avLst/>
              <a:gdLst/>
              <a:ahLst/>
              <a:cxnLst/>
              <a:rect l="l" t="t" r="r" b="b"/>
              <a:pathLst>
                <a:path w="1830705" h="669289">
                  <a:moveTo>
                    <a:pt x="1718817" y="0"/>
                  </a:moveTo>
                  <a:lnTo>
                    <a:pt x="111504" y="0"/>
                  </a:lnTo>
                  <a:lnTo>
                    <a:pt x="68096" y="8760"/>
                  </a:lnTo>
                  <a:lnTo>
                    <a:pt x="32654" y="32654"/>
                  </a:lnTo>
                  <a:lnTo>
                    <a:pt x="8760" y="68097"/>
                  </a:lnTo>
                  <a:lnTo>
                    <a:pt x="0" y="111504"/>
                  </a:lnTo>
                  <a:lnTo>
                    <a:pt x="0" y="557529"/>
                  </a:lnTo>
                  <a:lnTo>
                    <a:pt x="8760" y="600938"/>
                  </a:lnTo>
                  <a:lnTo>
                    <a:pt x="32654" y="636381"/>
                  </a:lnTo>
                  <a:lnTo>
                    <a:pt x="68096" y="660274"/>
                  </a:lnTo>
                  <a:lnTo>
                    <a:pt x="111504" y="669035"/>
                  </a:lnTo>
                  <a:lnTo>
                    <a:pt x="1718817" y="669035"/>
                  </a:lnTo>
                  <a:lnTo>
                    <a:pt x="1762226" y="660274"/>
                  </a:lnTo>
                  <a:lnTo>
                    <a:pt x="1797672" y="636381"/>
                  </a:lnTo>
                  <a:lnTo>
                    <a:pt x="1821561" y="600938"/>
                  </a:lnTo>
                  <a:lnTo>
                    <a:pt x="1830324" y="557529"/>
                  </a:lnTo>
                  <a:lnTo>
                    <a:pt x="1830324" y="111504"/>
                  </a:lnTo>
                  <a:lnTo>
                    <a:pt x="1821561" y="68097"/>
                  </a:lnTo>
                  <a:lnTo>
                    <a:pt x="1797672" y="32654"/>
                  </a:lnTo>
                  <a:lnTo>
                    <a:pt x="1762226" y="8760"/>
                  </a:lnTo>
                  <a:lnTo>
                    <a:pt x="17188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322302" y="4123181"/>
              <a:ext cx="1830705" cy="669290"/>
            </a:xfrm>
            <a:custGeom>
              <a:avLst/>
              <a:gdLst/>
              <a:ahLst/>
              <a:cxnLst/>
              <a:rect l="l" t="t" r="r" b="b"/>
              <a:pathLst>
                <a:path w="1830705" h="669289">
                  <a:moveTo>
                    <a:pt x="0" y="111505"/>
                  </a:moveTo>
                  <a:lnTo>
                    <a:pt x="8761" y="68097"/>
                  </a:lnTo>
                  <a:lnTo>
                    <a:pt x="32654" y="32654"/>
                  </a:lnTo>
                  <a:lnTo>
                    <a:pt x="68097" y="8761"/>
                  </a:lnTo>
                  <a:lnTo>
                    <a:pt x="111505" y="0"/>
                  </a:lnTo>
                  <a:lnTo>
                    <a:pt x="1718817" y="0"/>
                  </a:lnTo>
                  <a:lnTo>
                    <a:pt x="1762226" y="8761"/>
                  </a:lnTo>
                  <a:lnTo>
                    <a:pt x="1797669" y="32654"/>
                  </a:lnTo>
                  <a:lnTo>
                    <a:pt x="1821562" y="68097"/>
                  </a:lnTo>
                  <a:lnTo>
                    <a:pt x="1830324" y="111505"/>
                  </a:lnTo>
                  <a:lnTo>
                    <a:pt x="1830324" y="557529"/>
                  </a:lnTo>
                  <a:lnTo>
                    <a:pt x="1821562" y="600938"/>
                  </a:lnTo>
                  <a:lnTo>
                    <a:pt x="1797669" y="636381"/>
                  </a:lnTo>
                  <a:lnTo>
                    <a:pt x="1762226" y="660275"/>
                  </a:lnTo>
                  <a:lnTo>
                    <a:pt x="1718817" y="669036"/>
                  </a:lnTo>
                  <a:lnTo>
                    <a:pt x="111505" y="669036"/>
                  </a:lnTo>
                  <a:lnTo>
                    <a:pt x="68097" y="660275"/>
                  </a:lnTo>
                  <a:lnTo>
                    <a:pt x="32654" y="636381"/>
                  </a:lnTo>
                  <a:lnTo>
                    <a:pt x="8761" y="600938"/>
                  </a:lnTo>
                  <a:lnTo>
                    <a:pt x="0" y="557529"/>
                  </a:lnTo>
                  <a:lnTo>
                    <a:pt x="0" y="111505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2522200" y="4282440"/>
            <a:ext cx="141414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9900"/>
                </a:solidFill>
                <a:latin typeface="Calibri"/>
                <a:cs typeface="Calibri"/>
              </a:rPr>
              <a:t>S</a:t>
            </a:r>
            <a:r>
              <a:rPr sz="1700" spc="-15" dirty="0">
                <a:solidFill>
                  <a:srgbClr val="FF9900"/>
                </a:solidFill>
                <a:latin typeface="Calibri"/>
                <a:cs typeface="Calibri"/>
              </a:rPr>
              <a:t>e</a:t>
            </a:r>
            <a:r>
              <a:rPr sz="1700" spc="5" dirty="0">
                <a:solidFill>
                  <a:srgbClr val="FF9900"/>
                </a:solidFill>
                <a:latin typeface="Calibri"/>
                <a:cs typeface="Calibri"/>
              </a:rPr>
              <a:t>r</a:t>
            </a:r>
            <a:r>
              <a:rPr sz="1700" spc="-10" dirty="0">
                <a:solidFill>
                  <a:srgbClr val="FF9900"/>
                </a:solidFill>
                <a:latin typeface="Calibri"/>
                <a:cs typeface="Calibri"/>
              </a:rPr>
              <a:t>v</a:t>
            </a:r>
            <a:r>
              <a:rPr sz="1700" spc="-5" dirty="0">
                <a:solidFill>
                  <a:srgbClr val="FF9900"/>
                </a:solidFill>
                <a:latin typeface="Calibri"/>
                <a:cs typeface="Calibri"/>
              </a:rPr>
              <a:t>i</a:t>
            </a:r>
            <a:r>
              <a:rPr sz="1700" spc="-10" dirty="0">
                <a:solidFill>
                  <a:srgbClr val="FF9900"/>
                </a:solidFill>
                <a:latin typeface="Calibri"/>
                <a:cs typeface="Calibri"/>
              </a:rPr>
              <a:t>c</a:t>
            </a:r>
            <a:r>
              <a:rPr sz="1700" dirty="0">
                <a:solidFill>
                  <a:srgbClr val="FF9900"/>
                </a:solidFill>
                <a:latin typeface="Calibri"/>
                <a:cs typeface="Calibri"/>
              </a:rPr>
              <a:t>e</a:t>
            </a:r>
            <a:r>
              <a:rPr sz="1700" spc="-7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FF9900"/>
                </a:solidFill>
                <a:latin typeface="Calibri"/>
                <a:cs typeface="Calibri"/>
              </a:rPr>
              <a:t>P</a:t>
            </a:r>
            <a:r>
              <a:rPr sz="1700" spc="-40" dirty="0">
                <a:solidFill>
                  <a:srgbClr val="FF9900"/>
                </a:solidFill>
                <a:latin typeface="Calibri"/>
                <a:cs typeface="Calibri"/>
              </a:rPr>
              <a:t>r</a:t>
            </a:r>
            <a:r>
              <a:rPr sz="1700" spc="-25" dirty="0">
                <a:solidFill>
                  <a:srgbClr val="FF9900"/>
                </a:solidFill>
                <a:latin typeface="Calibri"/>
                <a:cs typeface="Calibri"/>
              </a:rPr>
              <a:t>o</a:t>
            </a:r>
            <a:r>
              <a:rPr sz="1700" spc="-15" dirty="0">
                <a:solidFill>
                  <a:srgbClr val="FF9900"/>
                </a:solidFill>
                <a:latin typeface="Calibri"/>
                <a:cs typeface="Calibri"/>
              </a:rPr>
              <a:t>v</a:t>
            </a:r>
            <a:r>
              <a:rPr sz="1700" spc="-10" dirty="0">
                <a:solidFill>
                  <a:srgbClr val="FF9900"/>
                </a:solidFill>
                <a:latin typeface="Calibri"/>
                <a:cs typeface="Calibri"/>
              </a:rPr>
              <a:t>i</a:t>
            </a:r>
            <a:r>
              <a:rPr sz="1700" spc="-30" dirty="0">
                <a:solidFill>
                  <a:srgbClr val="FF9900"/>
                </a:solidFill>
                <a:latin typeface="Calibri"/>
                <a:cs typeface="Calibri"/>
              </a:rPr>
              <a:t>d</a:t>
            </a:r>
            <a:r>
              <a:rPr sz="1700" spc="-20" dirty="0">
                <a:solidFill>
                  <a:srgbClr val="FF9900"/>
                </a:solidFill>
                <a:latin typeface="Calibri"/>
                <a:cs typeface="Calibri"/>
              </a:rPr>
              <a:t>e</a:t>
            </a:r>
            <a:r>
              <a:rPr sz="1700" dirty="0">
                <a:solidFill>
                  <a:srgbClr val="FF9900"/>
                </a:solidFill>
                <a:latin typeface="Calibri"/>
                <a:cs typeface="Calibri"/>
              </a:rPr>
              <a:t>r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2316968" y="3169920"/>
            <a:ext cx="1841500" cy="680085"/>
            <a:chOff x="12316968" y="3169920"/>
            <a:chExt cx="1841500" cy="680085"/>
          </a:xfrm>
        </p:grpSpPr>
        <p:sp>
          <p:nvSpPr>
            <p:cNvPr id="13" name="object 13"/>
            <p:cNvSpPr/>
            <p:nvPr/>
          </p:nvSpPr>
          <p:spPr>
            <a:xfrm>
              <a:off x="12322302" y="3175254"/>
              <a:ext cx="1830705" cy="669290"/>
            </a:xfrm>
            <a:custGeom>
              <a:avLst/>
              <a:gdLst/>
              <a:ahLst/>
              <a:cxnLst/>
              <a:rect l="l" t="t" r="r" b="b"/>
              <a:pathLst>
                <a:path w="1830705" h="669289">
                  <a:moveTo>
                    <a:pt x="1718817" y="0"/>
                  </a:moveTo>
                  <a:lnTo>
                    <a:pt x="111504" y="0"/>
                  </a:lnTo>
                  <a:lnTo>
                    <a:pt x="68096" y="8760"/>
                  </a:lnTo>
                  <a:lnTo>
                    <a:pt x="32654" y="32654"/>
                  </a:lnTo>
                  <a:lnTo>
                    <a:pt x="8760" y="68097"/>
                  </a:lnTo>
                  <a:lnTo>
                    <a:pt x="0" y="111506"/>
                  </a:lnTo>
                  <a:lnTo>
                    <a:pt x="0" y="557531"/>
                  </a:lnTo>
                  <a:lnTo>
                    <a:pt x="8760" y="600938"/>
                  </a:lnTo>
                  <a:lnTo>
                    <a:pt x="32654" y="636381"/>
                  </a:lnTo>
                  <a:lnTo>
                    <a:pt x="68096" y="660275"/>
                  </a:lnTo>
                  <a:lnTo>
                    <a:pt x="111504" y="669037"/>
                  </a:lnTo>
                  <a:lnTo>
                    <a:pt x="1718817" y="669037"/>
                  </a:lnTo>
                  <a:lnTo>
                    <a:pt x="1762226" y="660275"/>
                  </a:lnTo>
                  <a:lnTo>
                    <a:pt x="1797672" y="636381"/>
                  </a:lnTo>
                  <a:lnTo>
                    <a:pt x="1821561" y="600938"/>
                  </a:lnTo>
                  <a:lnTo>
                    <a:pt x="1830324" y="557531"/>
                  </a:lnTo>
                  <a:lnTo>
                    <a:pt x="1830324" y="111506"/>
                  </a:lnTo>
                  <a:lnTo>
                    <a:pt x="1821561" y="68097"/>
                  </a:lnTo>
                  <a:lnTo>
                    <a:pt x="1797672" y="32654"/>
                  </a:lnTo>
                  <a:lnTo>
                    <a:pt x="1762226" y="8760"/>
                  </a:lnTo>
                  <a:lnTo>
                    <a:pt x="17188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322302" y="3175254"/>
              <a:ext cx="1830705" cy="669290"/>
            </a:xfrm>
            <a:custGeom>
              <a:avLst/>
              <a:gdLst/>
              <a:ahLst/>
              <a:cxnLst/>
              <a:rect l="l" t="t" r="r" b="b"/>
              <a:pathLst>
                <a:path w="1830705" h="669289">
                  <a:moveTo>
                    <a:pt x="0" y="111506"/>
                  </a:moveTo>
                  <a:lnTo>
                    <a:pt x="8761" y="68097"/>
                  </a:lnTo>
                  <a:lnTo>
                    <a:pt x="32654" y="32654"/>
                  </a:lnTo>
                  <a:lnTo>
                    <a:pt x="68097" y="8761"/>
                  </a:lnTo>
                  <a:lnTo>
                    <a:pt x="111505" y="0"/>
                  </a:lnTo>
                  <a:lnTo>
                    <a:pt x="1718817" y="0"/>
                  </a:lnTo>
                  <a:lnTo>
                    <a:pt x="1762226" y="8761"/>
                  </a:lnTo>
                  <a:lnTo>
                    <a:pt x="1797669" y="32654"/>
                  </a:lnTo>
                  <a:lnTo>
                    <a:pt x="1821562" y="68097"/>
                  </a:lnTo>
                  <a:lnTo>
                    <a:pt x="1830324" y="111506"/>
                  </a:lnTo>
                  <a:lnTo>
                    <a:pt x="1830324" y="557530"/>
                  </a:lnTo>
                  <a:lnTo>
                    <a:pt x="1821562" y="600938"/>
                  </a:lnTo>
                  <a:lnTo>
                    <a:pt x="1797669" y="636381"/>
                  </a:lnTo>
                  <a:lnTo>
                    <a:pt x="1762226" y="660275"/>
                  </a:lnTo>
                  <a:lnTo>
                    <a:pt x="1718817" y="669037"/>
                  </a:lnTo>
                  <a:lnTo>
                    <a:pt x="111505" y="669037"/>
                  </a:lnTo>
                  <a:lnTo>
                    <a:pt x="68097" y="660275"/>
                  </a:lnTo>
                  <a:lnTo>
                    <a:pt x="32654" y="636381"/>
                  </a:lnTo>
                  <a:lnTo>
                    <a:pt x="8761" y="600938"/>
                  </a:lnTo>
                  <a:lnTo>
                    <a:pt x="0" y="557530"/>
                  </a:lnTo>
                  <a:lnTo>
                    <a:pt x="0" y="111506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2522200" y="3334511"/>
            <a:ext cx="141478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9900"/>
                </a:solidFill>
                <a:latin typeface="Calibri"/>
                <a:cs typeface="Calibri"/>
              </a:rPr>
              <a:t>S</a:t>
            </a:r>
            <a:r>
              <a:rPr sz="1700" spc="-15" dirty="0">
                <a:solidFill>
                  <a:srgbClr val="FF9900"/>
                </a:solidFill>
                <a:latin typeface="Calibri"/>
                <a:cs typeface="Calibri"/>
              </a:rPr>
              <a:t>e</a:t>
            </a:r>
            <a:r>
              <a:rPr sz="1700" spc="5" dirty="0">
                <a:solidFill>
                  <a:srgbClr val="FF9900"/>
                </a:solidFill>
                <a:latin typeface="Calibri"/>
                <a:cs typeface="Calibri"/>
              </a:rPr>
              <a:t>r</a:t>
            </a:r>
            <a:r>
              <a:rPr sz="1700" spc="-10" dirty="0">
                <a:solidFill>
                  <a:srgbClr val="FF9900"/>
                </a:solidFill>
                <a:latin typeface="Calibri"/>
                <a:cs typeface="Calibri"/>
              </a:rPr>
              <a:t>v</a:t>
            </a:r>
            <a:r>
              <a:rPr sz="1700" spc="-5" dirty="0">
                <a:solidFill>
                  <a:srgbClr val="FF9900"/>
                </a:solidFill>
                <a:latin typeface="Calibri"/>
                <a:cs typeface="Calibri"/>
              </a:rPr>
              <a:t>i</a:t>
            </a:r>
            <a:r>
              <a:rPr sz="1700" spc="-10" dirty="0">
                <a:solidFill>
                  <a:srgbClr val="FF9900"/>
                </a:solidFill>
                <a:latin typeface="Calibri"/>
                <a:cs typeface="Calibri"/>
              </a:rPr>
              <a:t>c</a:t>
            </a:r>
            <a:r>
              <a:rPr sz="1700" dirty="0">
                <a:solidFill>
                  <a:srgbClr val="FF9900"/>
                </a:solidFill>
                <a:latin typeface="Calibri"/>
                <a:cs typeface="Calibri"/>
              </a:rPr>
              <a:t>e</a:t>
            </a:r>
            <a:r>
              <a:rPr sz="1700" spc="-65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FF9900"/>
                </a:solidFill>
                <a:latin typeface="Calibri"/>
                <a:cs typeface="Calibri"/>
              </a:rPr>
              <a:t>P</a:t>
            </a:r>
            <a:r>
              <a:rPr sz="1700" spc="-40" dirty="0">
                <a:solidFill>
                  <a:srgbClr val="FF9900"/>
                </a:solidFill>
                <a:latin typeface="Calibri"/>
                <a:cs typeface="Calibri"/>
              </a:rPr>
              <a:t>r</a:t>
            </a:r>
            <a:r>
              <a:rPr sz="1700" spc="-25" dirty="0">
                <a:solidFill>
                  <a:srgbClr val="FF9900"/>
                </a:solidFill>
                <a:latin typeface="Calibri"/>
                <a:cs typeface="Calibri"/>
              </a:rPr>
              <a:t>o</a:t>
            </a:r>
            <a:r>
              <a:rPr sz="1700" spc="-15" dirty="0">
                <a:solidFill>
                  <a:srgbClr val="FF9900"/>
                </a:solidFill>
                <a:latin typeface="Calibri"/>
                <a:cs typeface="Calibri"/>
              </a:rPr>
              <a:t>v</a:t>
            </a:r>
            <a:r>
              <a:rPr sz="1700" spc="-10" dirty="0">
                <a:solidFill>
                  <a:srgbClr val="FF9900"/>
                </a:solidFill>
                <a:latin typeface="Calibri"/>
                <a:cs typeface="Calibri"/>
              </a:rPr>
              <a:t>i</a:t>
            </a:r>
            <a:r>
              <a:rPr sz="1700" spc="-30" dirty="0">
                <a:solidFill>
                  <a:srgbClr val="FF9900"/>
                </a:solidFill>
                <a:latin typeface="Calibri"/>
                <a:cs typeface="Calibri"/>
              </a:rPr>
              <a:t>d</a:t>
            </a:r>
            <a:r>
              <a:rPr sz="1700" spc="-20" dirty="0">
                <a:solidFill>
                  <a:srgbClr val="FF9900"/>
                </a:solidFill>
                <a:latin typeface="Calibri"/>
                <a:cs typeface="Calibri"/>
              </a:rPr>
              <a:t>e</a:t>
            </a:r>
            <a:r>
              <a:rPr sz="1700" dirty="0">
                <a:solidFill>
                  <a:srgbClr val="FF9900"/>
                </a:solidFill>
                <a:latin typeface="Calibri"/>
                <a:cs typeface="Calibri"/>
              </a:rPr>
              <a:t>r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840466" y="5048121"/>
            <a:ext cx="4318000" cy="697865"/>
            <a:chOff x="9840466" y="5048121"/>
            <a:chExt cx="4318000" cy="697865"/>
          </a:xfrm>
        </p:grpSpPr>
        <p:sp>
          <p:nvSpPr>
            <p:cNvPr id="17" name="object 17"/>
            <p:cNvSpPr/>
            <p:nvPr/>
          </p:nvSpPr>
          <p:spPr>
            <a:xfrm>
              <a:off x="12322302" y="5069584"/>
              <a:ext cx="1830705" cy="670560"/>
            </a:xfrm>
            <a:custGeom>
              <a:avLst/>
              <a:gdLst/>
              <a:ahLst/>
              <a:cxnLst/>
              <a:rect l="l" t="t" r="r" b="b"/>
              <a:pathLst>
                <a:path w="1830705" h="670560">
                  <a:moveTo>
                    <a:pt x="1718563" y="0"/>
                  </a:moveTo>
                  <a:lnTo>
                    <a:pt x="111758" y="0"/>
                  </a:lnTo>
                  <a:lnTo>
                    <a:pt x="68257" y="8782"/>
                  </a:lnTo>
                  <a:lnTo>
                    <a:pt x="32734" y="32734"/>
                  </a:lnTo>
                  <a:lnTo>
                    <a:pt x="8782" y="68257"/>
                  </a:lnTo>
                  <a:lnTo>
                    <a:pt x="0" y="111758"/>
                  </a:lnTo>
                  <a:lnTo>
                    <a:pt x="0" y="558800"/>
                  </a:lnTo>
                  <a:lnTo>
                    <a:pt x="8782" y="602301"/>
                  </a:lnTo>
                  <a:lnTo>
                    <a:pt x="32734" y="637824"/>
                  </a:lnTo>
                  <a:lnTo>
                    <a:pt x="68257" y="661776"/>
                  </a:lnTo>
                  <a:lnTo>
                    <a:pt x="111758" y="670558"/>
                  </a:lnTo>
                  <a:lnTo>
                    <a:pt x="1718563" y="670558"/>
                  </a:lnTo>
                  <a:lnTo>
                    <a:pt x="1762061" y="661776"/>
                  </a:lnTo>
                  <a:lnTo>
                    <a:pt x="1797583" y="637824"/>
                  </a:lnTo>
                  <a:lnTo>
                    <a:pt x="1821535" y="602301"/>
                  </a:lnTo>
                  <a:lnTo>
                    <a:pt x="1830324" y="558800"/>
                  </a:lnTo>
                  <a:lnTo>
                    <a:pt x="1830324" y="111758"/>
                  </a:lnTo>
                  <a:lnTo>
                    <a:pt x="1821535" y="68257"/>
                  </a:lnTo>
                  <a:lnTo>
                    <a:pt x="1797583" y="32734"/>
                  </a:lnTo>
                  <a:lnTo>
                    <a:pt x="1762061" y="8782"/>
                  </a:lnTo>
                  <a:lnTo>
                    <a:pt x="17185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322302" y="5069584"/>
              <a:ext cx="1830705" cy="670560"/>
            </a:xfrm>
            <a:custGeom>
              <a:avLst/>
              <a:gdLst/>
              <a:ahLst/>
              <a:cxnLst/>
              <a:rect l="l" t="t" r="r" b="b"/>
              <a:pathLst>
                <a:path w="1830705" h="670560">
                  <a:moveTo>
                    <a:pt x="0" y="111759"/>
                  </a:moveTo>
                  <a:lnTo>
                    <a:pt x="8782" y="68258"/>
                  </a:lnTo>
                  <a:lnTo>
                    <a:pt x="32734" y="32734"/>
                  </a:lnTo>
                  <a:lnTo>
                    <a:pt x="68258" y="8782"/>
                  </a:lnTo>
                  <a:lnTo>
                    <a:pt x="111759" y="0"/>
                  </a:lnTo>
                  <a:lnTo>
                    <a:pt x="1718563" y="0"/>
                  </a:lnTo>
                  <a:lnTo>
                    <a:pt x="1762065" y="8782"/>
                  </a:lnTo>
                  <a:lnTo>
                    <a:pt x="1797589" y="32734"/>
                  </a:lnTo>
                  <a:lnTo>
                    <a:pt x="1821541" y="68258"/>
                  </a:lnTo>
                  <a:lnTo>
                    <a:pt x="1830324" y="111759"/>
                  </a:lnTo>
                  <a:lnTo>
                    <a:pt x="1830324" y="558800"/>
                  </a:lnTo>
                  <a:lnTo>
                    <a:pt x="1821541" y="602301"/>
                  </a:lnTo>
                  <a:lnTo>
                    <a:pt x="1797589" y="637825"/>
                  </a:lnTo>
                  <a:lnTo>
                    <a:pt x="1762065" y="661777"/>
                  </a:lnTo>
                  <a:lnTo>
                    <a:pt x="1718563" y="670559"/>
                  </a:lnTo>
                  <a:lnTo>
                    <a:pt x="111759" y="670559"/>
                  </a:lnTo>
                  <a:lnTo>
                    <a:pt x="68258" y="661777"/>
                  </a:lnTo>
                  <a:lnTo>
                    <a:pt x="32734" y="637825"/>
                  </a:lnTo>
                  <a:lnTo>
                    <a:pt x="8782" y="602301"/>
                  </a:lnTo>
                  <a:lnTo>
                    <a:pt x="0" y="558800"/>
                  </a:lnTo>
                  <a:lnTo>
                    <a:pt x="0" y="111759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850372" y="5404864"/>
              <a:ext cx="2472055" cy="0"/>
            </a:xfrm>
            <a:custGeom>
              <a:avLst/>
              <a:gdLst/>
              <a:ahLst/>
              <a:cxnLst/>
              <a:rect l="l" t="t" r="r" b="b"/>
              <a:pathLst>
                <a:path w="2472054">
                  <a:moveTo>
                    <a:pt x="2472055" y="0"/>
                  </a:moveTo>
                  <a:lnTo>
                    <a:pt x="0" y="0"/>
                  </a:lnTo>
                </a:path>
              </a:pathLst>
            </a:custGeom>
            <a:ln w="19812">
              <a:solidFill>
                <a:srgbClr val="D231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840455" y="5048122"/>
              <a:ext cx="20320" cy="356870"/>
            </a:xfrm>
            <a:custGeom>
              <a:avLst/>
              <a:gdLst/>
              <a:ahLst/>
              <a:cxnLst/>
              <a:rect l="l" t="t" r="r" b="b"/>
              <a:pathLst>
                <a:path w="20320" h="356870">
                  <a:moveTo>
                    <a:pt x="19812" y="277368"/>
                  </a:moveTo>
                  <a:lnTo>
                    <a:pt x="0" y="277368"/>
                  </a:lnTo>
                  <a:lnTo>
                    <a:pt x="0" y="356616"/>
                  </a:lnTo>
                  <a:lnTo>
                    <a:pt x="19812" y="356616"/>
                  </a:lnTo>
                  <a:lnTo>
                    <a:pt x="19812" y="277368"/>
                  </a:lnTo>
                  <a:close/>
                </a:path>
                <a:path w="20320" h="356870">
                  <a:moveTo>
                    <a:pt x="19812" y="138684"/>
                  </a:moveTo>
                  <a:lnTo>
                    <a:pt x="0" y="138684"/>
                  </a:lnTo>
                  <a:lnTo>
                    <a:pt x="0" y="217932"/>
                  </a:lnTo>
                  <a:lnTo>
                    <a:pt x="19812" y="217932"/>
                  </a:lnTo>
                  <a:lnTo>
                    <a:pt x="19812" y="138684"/>
                  </a:lnTo>
                  <a:close/>
                </a:path>
                <a:path w="20320" h="356870">
                  <a:moveTo>
                    <a:pt x="19812" y="0"/>
                  </a:moveTo>
                  <a:lnTo>
                    <a:pt x="0" y="0"/>
                  </a:lnTo>
                  <a:lnTo>
                    <a:pt x="0" y="79248"/>
                  </a:lnTo>
                  <a:lnTo>
                    <a:pt x="19812" y="79248"/>
                  </a:lnTo>
                  <a:lnTo>
                    <a:pt x="19812" y="0"/>
                  </a:lnTo>
                  <a:close/>
                </a:path>
              </a:pathLst>
            </a:custGeom>
            <a:solidFill>
              <a:srgbClr val="D23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1063222" y="4928615"/>
            <a:ext cx="2873375" cy="58674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700" spc="-25" dirty="0">
                <a:latin typeface="Calibri"/>
                <a:cs typeface="Calibri"/>
              </a:rPr>
              <a:t>Register</a:t>
            </a:r>
            <a:endParaRPr sz="1700">
              <a:latin typeface="Calibri"/>
              <a:cs typeface="Calibri"/>
            </a:endParaRPr>
          </a:p>
          <a:p>
            <a:pPr marL="1471295">
              <a:lnSpc>
                <a:spcPct val="100000"/>
              </a:lnSpc>
              <a:spcBef>
                <a:spcPts val="170"/>
              </a:spcBef>
            </a:pPr>
            <a:r>
              <a:rPr sz="1700" spc="-10" dirty="0">
                <a:solidFill>
                  <a:srgbClr val="FF9900"/>
                </a:solidFill>
                <a:latin typeface="Calibri"/>
                <a:cs typeface="Calibri"/>
              </a:rPr>
              <a:t>S</a:t>
            </a:r>
            <a:r>
              <a:rPr sz="1700" spc="-15" dirty="0">
                <a:solidFill>
                  <a:srgbClr val="FF9900"/>
                </a:solidFill>
                <a:latin typeface="Calibri"/>
                <a:cs typeface="Calibri"/>
              </a:rPr>
              <a:t>e</a:t>
            </a:r>
            <a:r>
              <a:rPr sz="1700" spc="5" dirty="0">
                <a:solidFill>
                  <a:srgbClr val="FF9900"/>
                </a:solidFill>
                <a:latin typeface="Calibri"/>
                <a:cs typeface="Calibri"/>
              </a:rPr>
              <a:t>r</a:t>
            </a:r>
            <a:r>
              <a:rPr sz="1700" spc="-10" dirty="0">
                <a:solidFill>
                  <a:srgbClr val="FF9900"/>
                </a:solidFill>
                <a:latin typeface="Calibri"/>
                <a:cs typeface="Calibri"/>
              </a:rPr>
              <a:t>v</a:t>
            </a:r>
            <a:r>
              <a:rPr sz="1700" spc="-5" dirty="0">
                <a:solidFill>
                  <a:srgbClr val="FF9900"/>
                </a:solidFill>
                <a:latin typeface="Calibri"/>
                <a:cs typeface="Calibri"/>
              </a:rPr>
              <a:t>i</a:t>
            </a:r>
            <a:r>
              <a:rPr sz="1700" spc="-10" dirty="0">
                <a:solidFill>
                  <a:srgbClr val="FF9900"/>
                </a:solidFill>
                <a:latin typeface="Calibri"/>
                <a:cs typeface="Calibri"/>
              </a:rPr>
              <a:t>c</a:t>
            </a:r>
            <a:r>
              <a:rPr sz="1700" dirty="0">
                <a:solidFill>
                  <a:srgbClr val="FF9900"/>
                </a:solidFill>
                <a:latin typeface="Calibri"/>
                <a:cs typeface="Calibri"/>
              </a:rPr>
              <a:t>e</a:t>
            </a:r>
            <a:r>
              <a:rPr sz="1700" spc="-65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FF9900"/>
                </a:solidFill>
                <a:latin typeface="Calibri"/>
                <a:cs typeface="Calibri"/>
              </a:rPr>
              <a:t>P</a:t>
            </a:r>
            <a:r>
              <a:rPr sz="1700" spc="-40" dirty="0">
                <a:solidFill>
                  <a:srgbClr val="FF9900"/>
                </a:solidFill>
                <a:latin typeface="Calibri"/>
                <a:cs typeface="Calibri"/>
              </a:rPr>
              <a:t>r</a:t>
            </a:r>
            <a:r>
              <a:rPr sz="1700" spc="-25" dirty="0">
                <a:solidFill>
                  <a:srgbClr val="FF9900"/>
                </a:solidFill>
                <a:latin typeface="Calibri"/>
                <a:cs typeface="Calibri"/>
              </a:rPr>
              <a:t>o</a:t>
            </a:r>
            <a:r>
              <a:rPr sz="1700" spc="-15" dirty="0">
                <a:solidFill>
                  <a:srgbClr val="FF9900"/>
                </a:solidFill>
                <a:latin typeface="Calibri"/>
                <a:cs typeface="Calibri"/>
              </a:rPr>
              <a:t>v</a:t>
            </a:r>
            <a:r>
              <a:rPr sz="1700" spc="-10" dirty="0">
                <a:solidFill>
                  <a:srgbClr val="FF9900"/>
                </a:solidFill>
                <a:latin typeface="Calibri"/>
                <a:cs typeface="Calibri"/>
              </a:rPr>
              <a:t>i</a:t>
            </a:r>
            <a:r>
              <a:rPr sz="1700" spc="-30" dirty="0">
                <a:solidFill>
                  <a:srgbClr val="FF9900"/>
                </a:solidFill>
                <a:latin typeface="Calibri"/>
                <a:cs typeface="Calibri"/>
              </a:rPr>
              <a:t>d</a:t>
            </a:r>
            <a:r>
              <a:rPr sz="1700" spc="-20" dirty="0">
                <a:solidFill>
                  <a:srgbClr val="FF9900"/>
                </a:solidFill>
                <a:latin typeface="Calibri"/>
                <a:cs typeface="Calibri"/>
              </a:rPr>
              <a:t>e</a:t>
            </a:r>
            <a:r>
              <a:rPr sz="1700" dirty="0">
                <a:solidFill>
                  <a:srgbClr val="FF9900"/>
                </a:solidFill>
                <a:latin typeface="Calibri"/>
                <a:cs typeface="Calibri"/>
              </a:rPr>
              <a:t>r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837157" y="3477005"/>
            <a:ext cx="1459865" cy="76200"/>
          </a:xfrm>
          <a:custGeom>
            <a:avLst/>
            <a:gdLst/>
            <a:ahLst/>
            <a:cxnLst/>
            <a:rect l="l" t="t" r="r" b="b"/>
            <a:pathLst>
              <a:path w="1459865" h="76200">
                <a:moveTo>
                  <a:pt x="1459611" y="38100"/>
                </a:moveTo>
                <a:lnTo>
                  <a:pt x="1439799" y="28194"/>
                </a:lnTo>
                <a:lnTo>
                  <a:pt x="1383411" y="0"/>
                </a:lnTo>
                <a:lnTo>
                  <a:pt x="1383411" y="28194"/>
                </a:lnTo>
                <a:lnTo>
                  <a:pt x="0" y="28194"/>
                </a:lnTo>
                <a:lnTo>
                  <a:pt x="0" y="48006"/>
                </a:lnTo>
                <a:lnTo>
                  <a:pt x="1383411" y="48006"/>
                </a:lnTo>
                <a:lnTo>
                  <a:pt x="1383411" y="76200"/>
                </a:lnTo>
                <a:lnTo>
                  <a:pt x="1439799" y="48006"/>
                </a:lnTo>
                <a:lnTo>
                  <a:pt x="1459611" y="38100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201914" y="3044952"/>
            <a:ext cx="72136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30" dirty="0">
                <a:latin typeface="Calibri"/>
                <a:cs typeface="Calibri"/>
              </a:rPr>
              <a:t>Request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531602" y="3044952"/>
            <a:ext cx="72136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30" dirty="0">
                <a:latin typeface="Calibri"/>
                <a:cs typeface="Calibri"/>
              </a:rPr>
              <a:t>Request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454451" y="3913632"/>
            <a:ext cx="729615" cy="79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014"/>
              </a:lnSpc>
              <a:spcBef>
                <a:spcPts val="100"/>
              </a:spcBef>
            </a:pPr>
            <a:r>
              <a:rPr sz="1700" spc="-10" dirty="0">
                <a:latin typeface="Calibri"/>
                <a:cs typeface="Calibri"/>
              </a:rPr>
              <a:t>LB</a:t>
            </a:r>
            <a:r>
              <a:rPr sz="1700" spc="-8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+</a:t>
            </a:r>
            <a:endParaRPr sz="1700">
              <a:latin typeface="Calibri"/>
              <a:cs typeface="Calibri"/>
            </a:endParaRPr>
          </a:p>
          <a:p>
            <a:pPr marL="12700" marR="5080" indent="2540" algn="ctr">
              <a:lnSpc>
                <a:spcPts val="2020"/>
              </a:lnSpc>
              <a:spcBef>
                <a:spcPts val="60"/>
              </a:spcBef>
            </a:pPr>
            <a:r>
              <a:rPr sz="1700" b="1" spc="-15" dirty="0">
                <a:latin typeface="Calibri"/>
                <a:cs typeface="Calibri"/>
              </a:rPr>
              <a:t>Service </a:t>
            </a:r>
            <a:r>
              <a:rPr sz="1700" b="1" spc="-10" dirty="0">
                <a:latin typeface="Calibri"/>
                <a:cs typeface="Calibri"/>
              </a:rPr>
              <a:t> </a:t>
            </a:r>
            <a:r>
              <a:rPr sz="1700" b="1" spc="-70" dirty="0">
                <a:latin typeface="Calibri"/>
                <a:cs typeface="Calibri"/>
              </a:rPr>
              <a:t>R</a:t>
            </a:r>
            <a:r>
              <a:rPr sz="1700" b="1" spc="-30" dirty="0">
                <a:latin typeface="Calibri"/>
                <a:cs typeface="Calibri"/>
              </a:rPr>
              <a:t>e</a:t>
            </a:r>
            <a:r>
              <a:rPr sz="1700" b="1" spc="-15" dirty="0">
                <a:latin typeface="Calibri"/>
                <a:cs typeface="Calibri"/>
              </a:rPr>
              <a:t>g</a:t>
            </a:r>
            <a:r>
              <a:rPr sz="1700" b="1" spc="-30" dirty="0">
                <a:latin typeface="Calibri"/>
                <a:cs typeface="Calibri"/>
              </a:rPr>
              <a:t>i</a:t>
            </a:r>
            <a:r>
              <a:rPr sz="1700" b="1" spc="-50" dirty="0">
                <a:latin typeface="Calibri"/>
                <a:cs typeface="Calibri"/>
              </a:rPr>
              <a:t>s</a:t>
            </a:r>
            <a:r>
              <a:rPr sz="1700" b="1" spc="-5" dirty="0">
                <a:latin typeface="Calibri"/>
                <a:cs typeface="Calibri"/>
              </a:rPr>
              <a:t>t</a:t>
            </a:r>
            <a:r>
              <a:rPr sz="1700" b="1" spc="15" dirty="0">
                <a:latin typeface="Calibri"/>
                <a:cs typeface="Calibri"/>
              </a:rPr>
              <a:t>r</a:t>
            </a:r>
            <a:r>
              <a:rPr sz="1700" b="1" dirty="0">
                <a:latin typeface="Calibri"/>
                <a:cs typeface="Calibri"/>
              </a:rPr>
              <a:t>y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705718" y="4166615"/>
            <a:ext cx="163068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17345" algn="l"/>
              </a:tabLst>
            </a:pPr>
            <a:r>
              <a:rPr sz="1700" u="heavy" dirty="0">
                <a:uFill>
                  <a:solidFill>
                    <a:srgbClr val="D231AA"/>
                  </a:solidFill>
                </a:uFill>
                <a:latin typeface="Times New Roman"/>
                <a:cs typeface="Times New Roman"/>
              </a:rPr>
              <a:t> 	</a:t>
            </a:r>
            <a:endParaRPr sz="1700">
              <a:latin typeface="Times New Roman"/>
              <a:cs typeface="Times New Roman"/>
            </a:endParaRPr>
          </a:p>
        </p:txBody>
      </p:sp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33126" y="4418838"/>
            <a:ext cx="125855" cy="76200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9812261" y="4792217"/>
            <a:ext cx="76200" cy="196850"/>
          </a:xfrm>
          <a:custGeom>
            <a:avLst/>
            <a:gdLst/>
            <a:ahLst/>
            <a:cxnLst/>
            <a:rect l="l" t="t" r="r" b="b"/>
            <a:pathLst>
              <a:path w="76200" h="196850">
                <a:moveTo>
                  <a:pt x="48006" y="117221"/>
                </a:moveTo>
                <a:lnTo>
                  <a:pt x="28194" y="117221"/>
                </a:lnTo>
                <a:lnTo>
                  <a:pt x="28194" y="196469"/>
                </a:lnTo>
                <a:lnTo>
                  <a:pt x="48006" y="196469"/>
                </a:lnTo>
                <a:lnTo>
                  <a:pt x="48006" y="117221"/>
                </a:lnTo>
                <a:close/>
              </a:path>
              <a:path w="76200" h="19685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1063730" y="4032503"/>
            <a:ext cx="71628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30" dirty="0">
                <a:latin typeface="Calibri"/>
                <a:cs typeface="Calibri"/>
              </a:rPr>
              <a:t>Register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782816" y="2315716"/>
            <a:ext cx="0" cy="3629660"/>
          </a:xfrm>
          <a:custGeom>
            <a:avLst/>
            <a:gdLst/>
            <a:ahLst/>
            <a:cxnLst/>
            <a:rect l="l" t="t" r="r" b="b"/>
            <a:pathLst>
              <a:path h="3629660">
                <a:moveTo>
                  <a:pt x="0" y="0"/>
                </a:moveTo>
                <a:lnTo>
                  <a:pt x="0" y="3629279"/>
                </a:lnTo>
              </a:path>
            </a:pathLst>
          </a:custGeom>
          <a:ln w="2286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70492" y="3015994"/>
            <a:ext cx="929639" cy="929638"/>
          </a:xfrm>
          <a:prstGeom prst="rect">
            <a:avLst/>
          </a:prstGeom>
        </p:spPr>
      </p:pic>
      <p:sp>
        <p:nvSpPr>
          <p:cNvPr id="32" name="object 32"/>
          <p:cNvSpPr txBox="1"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3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4188" y="2210308"/>
            <a:ext cx="4382770" cy="161353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55"/>
              </a:spcBef>
              <a:buChar char="-"/>
              <a:tabLst>
                <a:tab pos="354965" algn="l"/>
                <a:tab pos="355600" algn="l"/>
              </a:tabLst>
            </a:pPr>
            <a:r>
              <a:rPr sz="2200" spc="-15" dirty="0">
                <a:latin typeface="Calibri"/>
                <a:cs typeface="Calibri"/>
              </a:rPr>
              <a:t>Clients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connect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directly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providers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55"/>
              </a:spcBef>
              <a:buChar char="-"/>
              <a:tabLst>
                <a:tab pos="354965" algn="l"/>
                <a:tab pos="355600" algn="l"/>
              </a:tabLst>
            </a:pPr>
            <a:r>
              <a:rPr sz="2200" spc="-30" dirty="0">
                <a:latin typeface="Calibri"/>
                <a:cs typeface="Calibri"/>
              </a:rPr>
              <a:t>Fewer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components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system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-"/>
              <a:tabLst>
                <a:tab pos="354965" algn="l"/>
                <a:tab pos="355600" algn="l"/>
              </a:tabLst>
            </a:pPr>
            <a:r>
              <a:rPr sz="2200" spc="-15" dirty="0">
                <a:latin typeface="Calibri"/>
                <a:cs typeface="Calibri"/>
              </a:rPr>
              <a:t>Clients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must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registry-aware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Char char="-"/>
              <a:tabLst>
                <a:tab pos="354965" algn="l"/>
                <a:tab pos="355600" algn="l"/>
              </a:tabLst>
            </a:pPr>
            <a:r>
              <a:rPr sz="2200" spc="-25" dirty="0">
                <a:latin typeface="Calibri"/>
                <a:cs typeface="Calibri"/>
              </a:rPr>
              <a:t>Client-side </a:t>
            </a:r>
            <a:r>
              <a:rPr sz="2200" spc="-5" dirty="0">
                <a:latin typeface="Calibri"/>
                <a:cs typeface="Calibri"/>
              </a:rPr>
              <a:t>load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balancing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28538" y="2315716"/>
            <a:ext cx="0" cy="3629660"/>
          </a:xfrm>
          <a:custGeom>
            <a:avLst/>
            <a:gdLst/>
            <a:ahLst/>
            <a:cxnLst/>
            <a:rect l="l" t="t" r="r" b="b"/>
            <a:pathLst>
              <a:path h="3629660">
                <a:moveTo>
                  <a:pt x="0" y="0"/>
                </a:moveTo>
                <a:lnTo>
                  <a:pt x="0" y="3629279"/>
                </a:lnTo>
              </a:path>
            </a:pathLst>
          </a:custGeom>
          <a:ln w="2286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912481" y="3663569"/>
            <a:ext cx="1294130" cy="1288415"/>
            <a:chOff x="7912481" y="3663569"/>
            <a:chExt cx="1294130" cy="12884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95867" y="4841747"/>
              <a:ext cx="110235" cy="1101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912481" y="3663569"/>
              <a:ext cx="1266190" cy="1261110"/>
            </a:xfrm>
            <a:custGeom>
              <a:avLst/>
              <a:gdLst/>
              <a:ahLst/>
              <a:cxnLst/>
              <a:rect l="l" t="t" r="r" b="b"/>
              <a:pathLst>
                <a:path w="1266190" h="1261110">
                  <a:moveTo>
                    <a:pt x="13970" y="0"/>
                  </a:moveTo>
                  <a:lnTo>
                    <a:pt x="0" y="13968"/>
                  </a:lnTo>
                  <a:lnTo>
                    <a:pt x="1246842" y="1255588"/>
                  </a:lnTo>
                  <a:lnTo>
                    <a:pt x="1265756" y="1260514"/>
                  </a:lnTo>
                  <a:lnTo>
                    <a:pt x="1260720" y="1241526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23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919466" y="3188144"/>
            <a:ext cx="6237605" cy="681355"/>
            <a:chOff x="7919466" y="3188144"/>
            <a:chExt cx="6237605" cy="681355"/>
          </a:xfrm>
        </p:grpSpPr>
        <p:sp>
          <p:nvSpPr>
            <p:cNvPr id="8" name="object 8"/>
            <p:cNvSpPr/>
            <p:nvPr/>
          </p:nvSpPr>
          <p:spPr>
            <a:xfrm>
              <a:off x="7919466" y="3431539"/>
              <a:ext cx="4386580" cy="66675"/>
            </a:xfrm>
            <a:custGeom>
              <a:avLst/>
              <a:gdLst/>
              <a:ahLst/>
              <a:cxnLst/>
              <a:rect l="l" t="t" r="r" b="b"/>
              <a:pathLst>
                <a:path w="4386580" h="66675">
                  <a:moveTo>
                    <a:pt x="4386097" y="20320"/>
                  </a:moveTo>
                  <a:lnTo>
                    <a:pt x="4383532" y="20320"/>
                  </a:lnTo>
                  <a:lnTo>
                    <a:pt x="4383532" y="18923"/>
                  </a:lnTo>
                  <a:lnTo>
                    <a:pt x="4378452" y="18923"/>
                  </a:lnTo>
                  <a:lnTo>
                    <a:pt x="4363859" y="10414"/>
                  </a:lnTo>
                  <a:lnTo>
                    <a:pt x="4355579" y="15240"/>
                  </a:lnTo>
                  <a:lnTo>
                    <a:pt x="4355579" y="10160"/>
                  </a:lnTo>
                  <a:lnTo>
                    <a:pt x="4354715" y="10160"/>
                  </a:lnTo>
                  <a:lnTo>
                    <a:pt x="4354715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0" y="20320"/>
                  </a:lnTo>
                  <a:lnTo>
                    <a:pt x="4346841" y="20320"/>
                  </a:lnTo>
                  <a:lnTo>
                    <a:pt x="4297553" y="49022"/>
                  </a:lnTo>
                  <a:lnTo>
                    <a:pt x="4295902" y="55118"/>
                  </a:lnTo>
                  <a:lnTo>
                    <a:pt x="4301477" y="64643"/>
                  </a:lnTo>
                  <a:lnTo>
                    <a:pt x="4307446" y="66167"/>
                  </a:lnTo>
                  <a:lnTo>
                    <a:pt x="4386097" y="20320"/>
                  </a:lnTo>
                  <a:close/>
                </a:path>
              </a:pathLst>
            </a:custGeom>
            <a:solidFill>
              <a:srgbClr val="D23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15368" y="3386201"/>
              <a:ext cx="107186" cy="6565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2322302" y="3193542"/>
              <a:ext cx="1828800" cy="670560"/>
            </a:xfrm>
            <a:custGeom>
              <a:avLst/>
              <a:gdLst/>
              <a:ahLst/>
              <a:cxnLst/>
              <a:rect l="l" t="t" r="r" b="b"/>
              <a:pathLst>
                <a:path w="1828800" h="670560">
                  <a:moveTo>
                    <a:pt x="1717040" y="0"/>
                  </a:moveTo>
                  <a:lnTo>
                    <a:pt x="111758" y="0"/>
                  </a:lnTo>
                  <a:lnTo>
                    <a:pt x="68257" y="8782"/>
                  </a:lnTo>
                  <a:lnTo>
                    <a:pt x="32734" y="32734"/>
                  </a:lnTo>
                  <a:lnTo>
                    <a:pt x="8782" y="68257"/>
                  </a:lnTo>
                  <a:lnTo>
                    <a:pt x="0" y="111760"/>
                  </a:lnTo>
                  <a:lnTo>
                    <a:pt x="0" y="558800"/>
                  </a:lnTo>
                  <a:lnTo>
                    <a:pt x="8782" y="602301"/>
                  </a:lnTo>
                  <a:lnTo>
                    <a:pt x="32734" y="637824"/>
                  </a:lnTo>
                  <a:lnTo>
                    <a:pt x="68257" y="661776"/>
                  </a:lnTo>
                  <a:lnTo>
                    <a:pt x="111758" y="670560"/>
                  </a:lnTo>
                  <a:lnTo>
                    <a:pt x="1717040" y="670560"/>
                  </a:lnTo>
                  <a:lnTo>
                    <a:pt x="1760537" y="661776"/>
                  </a:lnTo>
                  <a:lnTo>
                    <a:pt x="1796059" y="637824"/>
                  </a:lnTo>
                  <a:lnTo>
                    <a:pt x="1820011" y="602301"/>
                  </a:lnTo>
                  <a:lnTo>
                    <a:pt x="1828800" y="558800"/>
                  </a:lnTo>
                  <a:lnTo>
                    <a:pt x="1828800" y="111760"/>
                  </a:lnTo>
                  <a:lnTo>
                    <a:pt x="1820011" y="68257"/>
                  </a:lnTo>
                  <a:lnTo>
                    <a:pt x="1796059" y="32734"/>
                  </a:lnTo>
                  <a:lnTo>
                    <a:pt x="1760537" y="8782"/>
                  </a:lnTo>
                  <a:lnTo>
                    <a:pt x="17170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322302" y="3193542"/>
              <a:ext cx="1828800" cy="670560"/>
            </a:xfrm>
            <a:custGeom>
              <a:avLst/>
              <a:gdLst/>
              <a:ahLst/>
              <a:cxnLst/>
              <a:rect l="l" t="t" r="r" b="b"/>
              <a:pathLst>
                <a:path w="1828800" h="670560">
                  <a:moveTo>
                    <a:pt x="0" y="111760"/>
                  </a:moveTo>
                  <a:lnTo>
                    <a:pt x="8782" y="68258"/>
                  </a:lnTo>
                  <a:lnTo>
                    <a:pt x="32734" y="32734"/>
                  </a:lnTo>
                  <a:lnTo>
                    <a:pt x="68258" y="8782"/>
                  </a:lnTo>
                  <a:lnTo>
                    <a:pt x="111759" y="0"/>
                  </a:lnTo>
                  <a:lnTo>
                    <a:pt x="1717040" y="0"/>
                  </a:lnTo>
                  <a:lnTo>
                    <a:pt x="1760541" y="8782"/>
                  </a:lnTo>
                  <a:lnTo>
                    <a:pt x="1796065" y="32734"/>
                  </a:lnTo>
                  <a:lnTo>
                    <a:pt x="1820017" y="68258"/>
                  </a:lnTo>
                  <a:lnTo>
                    <a:pt x="1828800" y="111760"/>
                  </a:lnTo>
                  <a:lnTo>
                    <a:pt x="1828800" y="558800"/>
                  </a:lnTo>
                  <a:lnTo>
                    <a:pt x="1820017" y="602301"/>
                  </a:lnTo>
                  <a:lnTo>
                    <a:pt x="1796065" y="637825"/>
                  </a:lnTo>
                  <a:lnTo>
                    <a:pt x="1760541" y="661777"/>
                  </a:lnTo>
                  <a:lnTo>
                    <a:pt x="1717040" y="670560"/>
                  </a:lnTo>
                  <a:lnTo>
                    <a:pt x="111759" y="670560"/>
                  </a:lnTo>
                  <a:lnTo>
                    <a:pt x="68258" y="661777"/>
                  </a:lnTo>
                  <a:lnTo>
                    <a:pt x="32734" y="637825"/>
                  </a:lnTo>
                  <a:lnTo>
                    <a:pt x="8782" y="602301"/>
                  </a:lnTo>
                  <a:lnTo>
                    <a:pt x="0" y="558800"/>
                  </a:lnTo>
                  <a:lnTo>
                    <a:pt x="0" y="111760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6006846" y="3199638"/>
            <a:ext cx="1830705" cy="669290"/>
          </a:xfrm>
          <a:custGeom>
            <a:avLst/>
            <a:gdLst/>
            <a:ahLst/>
            <a:cxnLst/>
            <a:rect l="l" t="t" r="r" b="b"/>
            <a:pathLst>
              <a:path w="1830704" h="669289">
                <a:moveTo>
                  <a:pt x="0" y="111506"/>
                </a:moveTo>
                <a:lnTo>
                  <a:pt x="8761" y="68097"/>
                </a:lnTo>
                <a:lnTo>
                  <a:pt x="32654" y="32654"/>
                </a:lnTo>
                <a:lnTo>
                  <a:pt x="68097" y="8761"/>
                </a:lnTo>
                <a:lnTo>
                  <a:pt x="111505" y="0"/>
                </a:lnTo>
                <a:lnTo>
                  <a:pt x="1718819" y="0"/>
                </a:lnTo>
                <a:lnTo>
                  <a:pt x="1762227" y="8761"/>
                </a:lnTo>
                <a:lnTo>
                  <a:pt x="1797670" y="32654"/>
                </a:lnTo>
                <a:lnTo>
                  <a:pt x="1821563" y="68097"/>
                </a:lnTo>
                <a:lnTo>
                  <a:pt x="1830325" y="111506"/>
                </a:lnTo>
                <a:lnTo>
                  <a:pt x="1830325" y="557529"/>
                </a:lnTo>
                <a:lnTo>
                  <a:pt x="1821563" y="600938"/>
                </a:lnTo>
                <a:lnTo>
                  <a:pt x="1797670" y="636381"/>
                </a:lnTo>
                <a:lnTo>
                  <a:pt x="1762227" y="660275"/>
                </a:lnTo>
                <a:lnTo>
                  <a:pt x="1718819" y="669037"/>
                </a:lnTo>
                <a:lnTo>
                  <a:pt x="111505" y="669037"/>
                </a:lnTo>
                <a:lnTo>
                  <a:pt x="68097" y="660275"/>
                </a:lnTo>
                <a:lnTo>
                  <a:pt x="32654" y="636381"/>
                </a:lnTo>
                <a:lnTo>
                  <a:pt x="8761" y="600938"/>
                </a:lnTo>
                <a:lnTo>
                  <a:pt x="0" y="557529"/>
                </a:lnTo>
                <a:lnTo>
                  <a:pt x="0" y="111506"/>
                </a:lnTo>
                <a:close/>
              </a:path>
            </a:pathLst>
          </a:custGeom>
          <a:ln w="10668">
            <a:solidFill>
              <a:srgbClr val="D231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657592" y="3358896"/>
            <a:ext cx="52006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30" dirty="0">
                <a:latin typeface="Calibri"/>
                <a:cs typeface="Calibri"/>
              </a:rPr>
              <a:t>C</a:t>
            </a:r>
            <a:r>
              <a:rPr sz="1700" spc="-10" dirty="0">
                <a:latin typeface="Calibri"/>
                <a:cs typeface="Calibri"/>
              </a:rPr>
              <a:t>li</a:t>
            </a:r>
            <a:r>
              <a:rPr sz="1700" spc="-20" dirty="0">
                <a:latin typeface="Calibri"/>
                <a:cs typeface="Calibri"/>
              </a:rPr>
              <a:t>e</a:t>
            </a:r>
            <a:r>
              <a:rPr sz="1700" spc="-45" dirty="0">
                <a:latin typeface="Calibri"/>
                <a:cs typeface="Calibri"/>
              </a:rPr>
              <a:t>n</a:t>
            </a:r>
            <a:r>
              <a:rPr sz="1700" dirty="0">
                <a:latin typeface="Calibri"/>
                <a:cs typeface="Calibri"/>
              </a:rPr>
              <a:t>t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2316904" y="4136072"/>
            <a:ext cx="1839595" cy="680085"/>
            <a:chOff x="12316904" y="4136072"/>
            <a:chExt cx="1839595" cy="680085"/>
          </a:xfrm>
        </p:grpSpPr>
        <p:sp>
          <p:nvSpPr>
            <p:cNvPr id="15" name="object 15"/>
            <p:cNvSpPr/>
            <p:nvPr/>
          </p:nvSpPr>
          <p:spPr>
            <a:xfrm>
              <a:off x="12322302" y="4141469"/>
              <a:ext cx="1828800" cy="669290"/>
            </a:xfrm>
            <a:custGeom>
              <a:avLst/>
              <a:gdLst/>
              <a:ahLst/>
              <a:cxnLst/>
              <a:rect l="l" t="t" r="r" b="b"/>
              <a:pathLst>
                <a:path w="1828800" h="669289">
                  <a:moveTo>
                    <a:pt x="1717294" y="0"/>
                  </a:moveTo>
                  <a:lnTo>
                    <a:pt x="111504" y="0"/>
                  </a:lnTo>
                  <a:lnTo>
                    <a:pt x="68096" y="8760"/>
                  </a:lnTo>
                  <a:lnTo>
                    <a:pt x="32654" y="32654"/>
                  </a:lnTo>
                  <a:lnTo>
                    <a:pt x="8760" y="68097"/>
                  </a:lnTo>
                  <a:lnTo>
                    <a:pt x="0" y="111504"/>
                  </a:lnTo>
                  <a:lnTo>
                    <a:pt x="0" y="557529"/>
                  </a:lnTo>
                  <a:lnTo>
                    <a:pt x="8760" y="600938"/>
                  </a:lnTo>
                  <a:lnTo>
                    <a:pt x="32654" y="636381"/>
                  </a:lnTo>
                  <a:lnTo>
                    <a:pt x="68096" y="660274"/>
                  </a:lnTo>
                  <a:lnTo>
                    <a:pt x="111504" y="669035"/>
                  </a:lnTo>
                  <a:lnTo>
                    <a:pt x="1717294" y="669035"/>
                  </a:lnTo>
                  <a:lnTo>
                    <a:pt x="1760702" y="660274"/>
                  </a:lnTo>
                  <a:lnTo>
                    <a:pt x="1796148" y="636381"/>
                  </a:lnTo>
                  <a:lnTo>
                    <a:pt x="1820036" y="600938"/>
                  </a:lnTo>
                  <a:lnTo>
                    <a:pt x="1828800" y="557529"/>
                  </a:lnTo>
                  <a:lnTo>
                    <a:pt x="1828800" y="111504"/>
                  </a:lnTo>
                  <a:lnTo>
                    <a:pt x="1820036" y="68097"/>
                  </a:lnTo>
                  <a:lnTo>
                    <a:pt x="1796148" y="32654"/>
                  </a:lnTo>
                  <a:lnTo>
                    <a:pt x="1760702" y="8760"/>
                  </a:lnTo>
                  <a:lnTo>
                    <a:pt x="17172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322302" y="4141469"/>
              <a:ext cx="1828800" cy="669290"/>
            </a:xfrm>
            <a:custGeom>
              <a:avLst/>
              <a:gdLst/>
              <a:ahLst/>
              <a:cxnLst/>
              <a:rect l="l" t="t" r="r" b="b"/>
              <a:pathLst>
                <a:path w="1828800" h="669289">
                  <a:moveTo>
                    <a:pt x="0" y="111505"/>
                  </a:moveTo>
                  <a:lnTo>
                    <a:pt x="8761" y="68097"/>
                  </a:lnTo>
                  <a:lnTo>
                    <a:pt x="32654" y="32654"/>
                  </a:lnTo>
                  <a:lnTo>
                    <a:pt x="68097" y="8761"/>
                  </a:lnTo>
                  <a:lnTo>
                    <a:pt x="111505" y="0"/>
                  </a:lnTo>
                  <a:lnTo>
                    <a:pt x="1717294" y="0"/>
                  </a:lnTo>
                  <a:lnTo>
                    <a:pt x="1760702" y="8761"/>
                  </a:lnTo>
                  <a:lnTo>
                    <a:pt x="1796145" y="32654"/>
                  </a:lnTo>
                  <a:lnTo>
                    <a:pt x="1820038" y="68097"/>
                  </a:lnTo>
                  <a:lnTo>
                    <a:pt x="1828800" y="111505"/>
                  </a:lnTo>
                  <a:lnTo>
                    <a:pt x="1828800" y="557529"/>
                  </a:lnTo>
                  <a:lnTo>
                    <a:pt x="1820038" y="600938"/>
                  </a:lnTo>
                  <a:lnTo>
                    <a:pt x="1796145" y="636381"/>
                  </a:lnTo>
                  <a:lnTo>
                    <a:pt x="1760702" y="660275"/>
                  </a:lnTo>
                  <a:lnTo>
                    <a:pt x="1717294" y="669036"/>
                  </a:lnTo>
                  <a:lnTo>
                    <a:pt x="111505" y="669036"/>
                  </a:lnTo>
                  <a:lnTo>
                    <a:pt x="68097" y="660275"/>
                  </a:lnTo>
                  <a:lnTo>
                    <a:pt x="32654" y="636381"/>
                  </a:lnTo>
                  <a:lnTo>
                    <a:pt x="8761" y="600938"/>
                  </a:lnTo>
                  <a:lnTo>
                    <a:pt x="0" y="557529"/>
                  </a:lnTo>
                  <a:lnTo>
                    <a:pt x="0" y="111505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2521183" y="4300728"/>
            <a:ext cx="141478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C000"/>
                </a:solidFill>
                <a:latin typeface="Calibri"/>
                <a:cs typeface="Calibri"/>
              </a:rPr>
              <a:t>S</a:t>
            </a:r>
            <a:r>
              <a:rPr sz="1700" spc="-15" dirty="0">
                <a:solidFill>
                  <a:srgbClr val="FFC000"/>
                </a:solidFill>
                <a:latin typeface="Calibri"/>
                <a:cs typeface="Calibri"/>
              </a:rPr>
              <a:t>e</a:t>
            </a:r>
            <a:r>
              <a:rPr sz="1700" spc="5" dirty="0">
                <a:solidFill>
                  <a:srgbClr val="FFC000"/>
                </a:solidFill>
                <a:latin typeface="Calibri"/>
                <a:cs typeface="Calibri"/>
              </a:rPr>
              <a:t>r</a:t>
            </a:r>
            <a:r>
              <a:rPr sz="1700" spc="-10" dirty="0">
                <a:solidFill>
                  <a:srgbClr val="FFC000"/>
                </a:solidFill>
                <a:latin typeface="Calibri"/>
                <a:cs typeface="Calibri"/>
              </a:rPr>
              <a:t>v</a:t>
            </a:r>
            <a:r>
              <a:rPr sz="1700" spc="-5" dirty="0">
                <a:solidFill>
                  <a:srgbClr val="FFC000"/>
                </a:solidFill>
                <a:latin typeface="Calibri"/>
                <a:cs typeface="Calibri"/>
              </a:rPr>
              <a:t>i</a:t>
            </a:r>
            <a:r>
              <a:rPr sz="1700" spc="-10" dirty="0">
                <a:solidFill>
                  <a:srgbClr val="FFC000"/>
                </a:solidFill>
                <a:latin typeface="Calibri"/>
                <a:cs typeface="Calibri"/>
              </a:rPr>
              <a:t>c</a:t>
            </a:r>
            <a:r>
              <a:rPr sz="1700" dirty="0">
                <a:solidFill>
                  <a:srgbClr val="FFC000"/>
                </a:solidFill>
                <a:latin typeface="Calibri"/>
                <a:cs typeface="Calibri"/>
              </a:rPr>
              <a:t>e</a:t>
            </a:r>
            <a:r>
              <a:rPr sz="1700" spc="-6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FFC000"/>
                </a:solidFill>
                <a:latin typeface="Calibri"/>
                <a:cs typeface="Calibri"/>
              </a:rPr>
              <a:t>P</a:t>
            </a:r>
            <a:r>
              <a:rPr sz="1700" spc="-40" dirty="0">
                <a:solidFill>
                  <a:srgbClr val="FFC000"/>
                </a:solidFill>
                <a:latin typeface="Calibri"/>
                <a:cs typeface="Calibri"/>
              </a:rPr>
              <a:t>r</a:t>
            </a:r>
            <a:r>
              <a:rPr sz="1700" spc="-25" dirty="0">
                <a:solidFill>
                  <a:srgbClr val="FFC000"/>
                </a:solidFill>
                <a:latin typeface="Calibri"/>
                <a:cs typeface="Calibri"/>
              </a:rPr>
              <a:t>o</a:t>
            </a:r>
            <a:r>
              <a:rPr sz="1700" spc="-15" dirty="0">
                <a:solidFill>
                  <a:srgbClr val="FFC000"/>
                </a:solidFill>
                <a:latin typeface="Calibri"/>
                <a:cs typeface="Calibri"/>
              </a:rPr>
              <a:t>v</a:t>
            </a:r>
            <a:r>
              <a:rPr sz="1700" spc="-10" dirty="0">
                <a:solidFill>
                  <a:srgbClr val="FFC000"/>
                </a:solidFill>
                <a:latin typeface="Calibri"/>
                <a:cs typeface="Calibri"/>
              </a:rPr>
              <a:t>i</a:t>
            </a:r>
            <a:r>
              <a:rPr sz="1700" spc="-30" dirty="0">
                <a:solidFill>
                  <a:srgbClr val="FFC000"/>
                </a:solidFill>
                <a:latin typeface="Calibri"/>
                <a:cs typeface="Calibri"/>
              </a:rPr>
              <a:t>d</a:t>
            </a:r>
            <a:r>
              <a:rPr sz="1700" spc="-20" dirty="0">
                <a:solidFill>
                  <a:srgbClr val="FFC000"/>
                </a:solidFill>
                <a:latin typeface="Calibri"/>
                <a:cs typeface="Calibri"/>
              </a:rPr>
              <a:t>e</a:t>
            </a:r>
            <a:r>
              <a:rPr sz="1700" dirty="0">
                <a:solidFill>
                  <a:srgbClr val="FFC000"/>
                </a:solidFill>
                <a:latin typeface="Calibri"/>
                <a:cs typeface="Calibri"/>
              </a:rPr>
              <a:t>r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521055" y="3352800"/>
            <a:ext cx="141478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C000"/>
                </a:solidFill>
                <a:latin typeface="Calibri"/>
                <a:cs typeface="Calibri"/>
              </a:rPr>
              <a:t>S</a:t>
            </a:r>
            <a:r>
              <a:rPr sz="1700" spc="-15" dirty="0">
                <a:solidFill>
                  <a:srgbClr val="FFC000"/>
                </a:solidFill>
                <a:latin typeface="Calibri"/>
                <a:cs typeface="Calibri"/>
              </a:rPr>
              <a:t>e</a:t>
            </a:r>
            <a:r>
              <a:rPr sz="1700" spc="5" dirty="0">
                <a:solidFill>
                  <a:srgbClr val="FFC000"/>
                </a:solidFill>
                <a:latin typeface="Calibri"/>
                <a:cs typeface="Calibri"/>
              </a:rPr>
              <a:t>r</a:t>
            </a:r>
            <a:r>
              <a:rPr sz="1700" spc="-10" dirty="0">
                <a:solidFill>
                  <a:srgbClr val="FFC000"/>
                </a:solidFill>
                <a:latin typeface="Calibri"/>
                <a:cs typeface="Calibri"/>
              </a:rPr>
              <a:t>v</a:t>
            </a:r>
            <a:r>
              <a:rPr sz="1700" spc="-5" dirty="0">
                <a:solidFill>
                  <a:srgbClr val="FFC000"/>
                </a:solidFill>
                <a:latin typeface="Calibri"/>
                <a:cs typeface="Calibri"/>
              </a:rPr>
              <a:t>i</a:t>
            </a:r>
            <a:r>
              <a:rPr sz="1700" spc="-10" dirty="0">
                <a:solidFill>
                  <a:srgbClr val="FFC000"/>
                </a:solidFill>
                <a:latin typeface="Calibri"/>
                <a:cs typeface="Calibri"/>
              </a:rPr>
              <a:t>c</a:t>
            </a:r>
            <a:r>
              <a:rPr sz="1700" dirty="0">
                <a:solidFill>
                  <a:srgbClr val="FFC000"/>
                </a:solidFill>
                <a:latin typeface="Calibri"/>
                <a:cs typeface="Calibri"/>
              </a:rPr>
              <a:t>e</a:t>
            </a:r>
            <a:r>
              <a:rPr sz="1700" spc="-6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FFC000"/>
                </a:solidFill>
                <a:latin typeface="Calibri"/>
                <a:cs typeface="Calibri"/>
              </a:rPr>
              <a:t>P</a:t>
            </a:r>
            <a:r>
              <a:rPr sz="1700" spc="-40" dirty="0">
                <a:solidFill>
                  <a:srgbClr val="FFC000"/>
                </a:solidFill>
                <a:latin typeface="Calibri"/>
                <a:cs typeface="Calibri"/>
              </a:rPr>
              <a:t>r</a:t>
            </a:r>
            <a:r>
              <a:rPr sz="1700" spc="-25" dirty="0">
                <a:solidFill>
                  <a:srgbClr val="FFC000"/>
                </a:solidFill>
                <a:latin typeface="Calibri"/>
                <a:cs typeface="Calibri"/>
              </a:rPr>
              <a:t>o</a:t>
            </a:r>
            <a:r>
              <a:rPr sz="1700" spc="-15" dirty="0">
                <a:solidFill>
                  <a:srgbClr val="FFC000"/>
                </a:solidFill>
                <a:latin typeface="Calibri"/>
                <a:cs typeface="Calibri"/>
              </a:rPr>
              <a:t>v</a:t>
            </a:r>
            <a:r>
              <a:rPr sz="1700" spc="-10" dirty="0">
                <a:solidFill>
                  <a:srgbClr val="FFC000"/>
                </a:solidFill>
                <a:latin typeface="Calibri"/>
                <a:cs typeface="Calibri"/>
              </a:rPr>
              <a:t>i</a:t>
            </a:r>
            <a:r>
              <a:rPr sz="1700" spc="-30" dirty="0">
                <a:solidFill>
                  <a:srgbClr val="FFC000"/>
                </a:solidFill>
                <a:latin typeface="Calibri"/>
                <a:cs typeface="Calibri"/>
              </a:rPr>
              <a:t>d</a:t>
            </a:r>
            <a:r>
              <a:rPr sz="1700" spc="-20" dirty="0">
                <a:solidFill>
                  <a:srgbClr val="FFC000"/>
                </a:solidFill>
                <a:latin typeface="Calibri"/>
                <a:cs typeface="Calibri"/>
              </a:rPr>
              <a:t>e</a:t>
            </a:r>
            <a:r>
              <a:rPr sz="1700" dirty="0">
                <a:solidFill>
                  <a:srgbClr val="FFC000"/>
                </a:solidFill>
                <a:latin typeface="Calibri"/>
                <a:cs typeface="Calibri"/>
              </a:rPr>
              <a:t>r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2316968" y="5082538"/>
            <a:ext cx="1839595" cy="681355"/>
            <a:chOff x="12316968" y="5082538"/>
            <a:chExt cx="1839595" cy="681355"/>
          </a:xfrm>
        </p:grpSpPr>
        <p:sp>
          <p:nvSpPr>
            <p:cNvPr id="20" name="object 20"/>
            <p:cNvSpPr/>
            <p:nvPr/>
          </p:nvSpPr>
          <p:spPr>
            <a:xfrm>
              <a:off x="12322302" y="5087872"/>
              <a:ext cx="1828800" cy="670560"/>
            </a:xfrm>
            <a:custGeom>
              <a:avLst/>
              <a:gdLst/>
              <a:ahLst/>
              <a:cxnLst/>
              <a:rect l="l" t="t" r="r" b="b"/>
              <a:pathLst>
                <a:path w="1828800" h="670560">
                  <a:moveTo>
                    <a:pt x="1717040" y="0"/>
                  </a:moveTo>
                  <a:lnTo>
                    <a:pt x="111758" y="0"/>
                  </a:lnTo>
                  <a:lnTo>
                    <a:pt x="68257" y="8782"/>
                  </a:lnTo>
                  <a:lnTo>
                    <a:pt x="32734" y="32734"/>
                  </a:lnTo>
                  <a:lnTo>
                    <a:pt x="8782" y="68257"/>
                  </a:lnTo>
                  <a:lnTo>
                    <a:pt x="0" y="111758"/>
                  </a:lnTo>
                  <a:lnTo>
                    <a:pt x="0" y="558799"/>
                  </a:lnTo>
                  <a:lnTo>
                    <a:pt x="8782" y="602301"/>
                  </a:lnTo>
                  <a:lnTo>
                    <a:pt x="32734" y="637824"/>
                  </a:lnTo>
                  <a:lnTo>
                    <a:pt x="68257" y="661776"/>
                  </a:lnTo>
                  <a:lnTo>
                    <a:pt x="111758" y="670558"/>
                  </a:lnTo>
                  <a:lnTo>
                    <a:pt x="1717040" y="670558"/>
                  </a:lnTo>
                  <a:lnTo>
                    <a:pt x="1760537" y="661776"/>
                  </a:lnTo>
                  <a:lnTo>
                    <a:pt x="1796059" y="637824"/>
                  </a:lnTo>
                  <a:lnTo>
                    <a:pt x="1820011" y="602301"/>
                  </a:lnTo>
                  <a:lnTo>
                    <a:pt x="1828800" y="558799"/>
                  </a:lnTo>
                  <a:lnTo>
                    <a:pt x="1828800" y="111758"/>
                  </a:lnTo>
                  <a:lnTo>
                    <a:pt x="1820011" y="68257"/>
                  </a:lnTo>
                  <a:lnTo>
                    <a:pt x="1796059" y="32734"/>
                  </a:lnTo>
                  <a:lnTo>
                    <a:pt x="1760537" y="8782"/>
                  </a:lnTo>
                  <a:lnTo>
                    <a:pt x="17170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322302" y="5087872"/>
              <a:ext cx="1828800" cy="670560"/>
            </a:xfrm>
            <a:custGeom>
              <a:avLst/>
              <a:gdLst/>
              <a:ahLst/>
              <a:cxnLst/>
              <a:rect l="l" t="t" r="r" b="b"/>
              <a:pathLst>
                <a:path w="1828800" h="670560">
                  <a:moveTo>
                    <a:pt x="0" y="111759"/>
                  </a:moveTo>
                  <a:lnTo>
                    <a:pt x="8782" y="68258"/>
                  </a:lnTo>
                  <a:lnTo>
                    <a:pt x="32734" y="32734"/>
                  </a:lnTo>
                  <a:lnTo>
                    <a:pt x="68258" y="8782"/>
                  </a:lnTo>
                  <a:lnTo>
                    <a:pt x="111759" y="0"/>
                  </a:lnTo>
                  <a:lnTo>
                    <a:pt x="1717040" y="0"/>
                  </a:lnTo>
                  <a:lnTo>
                    <a:pt x="1760541" y="8782"/>
                  </a:lnTo>
                  <a:lnTo>
                    <a:pt x="1796065" y="32734"/>
                  </a:lnTo>
                  <a:lnTo>
                    <a:pt x="1820017" y="68258"/>
                  </a:lnTo>
                  <a:lnTo>
                    <a:pt x="1828800" y="111759"/>
                  </a:lnTo>
                  <a:lnTo>
                    <a:pt x="1828800" y="558800"/>
                  </a:lnTo>
                  <a:lnTo>
                    <a:pt x="1820017" y="602301"/>
                  </a:lnTo>
                  <a:lnTo>
                    <a:pt x="1796065" y="637825"/>
                  </a:lnTo>
                  <a:lnTo>
                    <a:pt x="1760541" y="661777"/>
                  </a:lnTo>
                  <a:lnTo>
                    <a:pt x="1717040" y="670559"/>
                  </a:lnTo>
                  <a:lnTo>
                    <a:pt x="111759" y="670559"/>
                  </a:lnTo>
                  <a:lnTo>
                    <a:pt x="68258" y="661777"/>
                  </a:lnTo>
                  <a:lnTo>
                    <a:pt x="32734" y="637825"/>
                  </a:lnTo>
                  <a:lnTo>
                    <a:pt x="8782" y="602301"/>
                  </a:lnTo>
                  <a:lnTo>
                    <a:pt x="0" y="558800"/>
                  </a:lnTo>
                  <a:lnTo>
                    <a:pt x="0" y="111759"/>
                  </a:lnTo>
                  <a:close/>
                </a:path>
              </a:pathLst>
            </a:custGeom>
            <a:ln w="10668">
              <a:solidFill>
                <a:srgbClr val="9A21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2521563" y="5248655"/>
            <a:ext cx="141478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C000"/>
                </a:solidFill>
                <a:latin typeface="Calibri"/>
                <a:cs typeface="Calibri"/>
              </a:rPr>
              <a:t>S</a:t>
            </a:r>
            <a:r>
              <a:rPr sz="1700" spc="-15" dirty="0">
                <a:solidFill>
                  <a:srgbClr val="FFC000"/>
                </a:solidFill>
                <a:latin typeface="Calibri"/>
                <a:cs typeface="Calibri"/>
              </a:rPr>
              <a:t>e</a:t>
            </a:r>
            <a:r>
              <a:rPr sz="1700" spc="5" dirty="0">
                <a:solidFill>
                  <a:srgbClr val="FFC000"/>
                </a:solidFill>
                <a:latin typeface="Calibri"/>
                <a:cs typeface="Calibri"/>
              </a:rPr>
              <a:t>r</a:t>
            </a:r>
            <a:r>
              <a:rPr sz="1700" spc="-10" dirty="0">
                <a:solidFill>
                  <a:srgbClr val="FFC000"/>
                </a:solidFill>
                <a:latin typeface="Calibri"/>
                <a:cs typeface="Calibri"/>
              </a:rPr>
              <a:t>v</a:t>
            </a:r>
            <a:r>
              <a:rPr sz="1700" spc="-5" dirty="0">
                <a:solidFill>
                  <a:srgbClr val="FFC000"/>
                </a:solidFill>
                <a:latin typeface="Calibri"/>
                <a:cs typeface="Calibri"/>
              </a:rPr>
              <a:t>i</a:t>
            </a:r>
            <a:r>
              <a:rPr sz="1700" spc="-10" dirty="0">
                <a:solidFill>
                  <a:srgbClr val="FFC000"/>
                </a:solidFill>
                <a:latin typeface="Calibri"/>
                <a:cs typeface="Calibri"/>
              </a:rPr>
              <a:t>c</a:t>
            </a:r>
            <a:r>
              <a:rPr sz="1700" dirty="0">
                <a:solidFill>
                  <a:srgbClr val="FFC000"/>
                </a:solidFill>
                <a:latin typeface="Calibri"/>
                <a:cs typeface="Calibri"/>
              </a:rPr>
              <a:t>e</a:t>
            </a:r>
            <a:r>
              <a:rPr sz="1700" spc="-6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FFC000"/>
                </a:solidFill>
                <a:latin typeface="Calibri"/>
                <a:cs typeface="Calibri"/>
              </a:rPr>
              <a:t>P</a:t>
            </a:r>
            <a:r>
              <a:rPr sz="1700" spc="-40" dirty="0">
                <a:solidFill>
                  <a:srgbClr val="FFC000"/>
                </a:solidFill>
                <a:latin typeface="Calibri"/>
                <a:cs typeface="Calibri"/>
              </a:rPr>
              <a:t>r</a:t>
            </a:r>
            <a:r>
              <a:rPr sz="1700" spc="-25" dirty="0">
                <a:solidFill>
                  <a:srgbClr val="FFC000"/>
                </a:solidFill>
                <a:latin typeface="Calibri"/>
                <a:cs typeface="Calibri"/>
              </a:rPr>
              <a:t>o</a:t>
            </a:r>
            <a:r>
              <a:rPr sz="1700" spc="-15" dirty="0">
                <a:solidFill>
                  <a:srgbClr val="FFC000"/>
                </a:solidFill>
                <a:latin typeface="Calibri"/>
                <a:cs typeface="Calibri"/>
              </a:rPr>
              <a:t>v</a:t>
            </a:r>
            <a:r>
              <a:rPr sz="1700" spc="-10" dirty="0">
                <a:solidFill>
                  <a:srgbClr val="FFC000"/>
                </a:solidFill>
                <a:latin typeface="Calibri"/>
                <a:cs typeface="Calibri"/>
              </a:rPr>
              <a:t>i</a:t>
            </a:r>
            <a:r>
              <a:rPr sz="1700" spc="-30" dirty="0">
                <a:solidFill>
                  <a:srgbClr val="FFC000"/>
                </a:solidFill>
                <a:latin typeface="Calibri"/>
                <a:cs typeface="Calibri"/>
              </a:rPr>
              <a:t>d</a:t>
            </a:r>
            <a:r>
              <a:rPr sz="1700" spc="-20" dirty="0">
                <a:solidFill>
                  <a:srgbClr val="FFC000"/>
                </a:solidFill>
                <a:latin typeface="Calibri"/>
                <a:cs typeface="Calibri"/>
              </a:rPr>
              <a:t>e</a:t>
            </a:r>
            <a:r>
              <a:rPr sz="1700" dirty="0">
                <a:solidFill>
                  <a:srgbClr val="FFC000"/>
                </a:solidFill>
                <a:latin typeface="Calibri"/>
                <a:cs typeface="Calibri"/>
              </a:rPr>
              <a:t>r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765284" y="5087872"/>
            <a:ext cx="1458595" cy="670560"/>
          </a:xfrm>
          <a:prstGeom prst="rect">
            <a:avLst/>
          </a:prstGeom>
          <a:solidFill>
            <a:srgbClr val="BEBEBE"/>
          </a:solidFill>
          <a:ln w="10667">
            <a:solidFill>
              <a:srgbClr val="9A217B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382270" marR="380365" indent="36195">
              <a:lnSpc>
                <a:spcPts val="1989"/>
              </a:lnSpc>
              <a:spcBef>
                <a:spcPts val="465"/>
              </a:spcBef>
            </a:pPr>
            <a:r>
              <a:rPr sz="1700" spc="-10" dirty="0">
                <a:latin typeface="Calibri"/>
                <a:cs typeface="Calibri"/>
              </a:rPr>
              <a:t>Service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0" dirty="0">
                <a:latin typeface="Calibri"/>
                <a:cs typeface="Calibri"/>
              </a:rPr>
              <a:t>R</a:t>
            </a:r>
            <a:r>
              <a:rPr sz="1700" spc="-20" dirty="0">
                <a:latin typeface="Calibri"/>
                <a:cs typeface="Calibri"/>
              </a:rPr>
              <a:t>eg</a:t>
            </a:r>
            <a:r>
              <a:rPr sz="1700" spc="-15" dirty="0">
                <a:latin typeface="Calibri"/>
                <a:cs typeface="Calibri"/>
              </a:rPr>
              <a:t>i</a:t>
            </a:r>
            <a:r>
              <a:rPr sz="1700" spc="-30" dirty="0">
                <a:latin typeface="Calibri"/>
                <a:cs typeface="Calibri"/>
              </a:rPr>
              <a:t>s</a:t>
            </a:r>
            <a:r>
              <a:rPr sz="1700" spc="-15" dirty="0">
                <a:latin typeface="Calibri"/>
                <a:cs typeface="Calibri"/>
              </a:rPr>
              <a:t>t</a:t>
            </a:r>
            <a:r>
              <a:rPr sz="1700" spc="-5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y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705209" y="4974335"/>
            <a:ext cx="1630680" cy="836294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0"/>
              </a:spcBef>
              <a:tabLst>
                <a:tab pos="1617345" algn="l"/>
              </a:tabLst>
            </a:pPr>
            <a:r>
              <a:rPr sz="1700" u="heavy" dirty="0">
                <a:uFill>
                  <a:solidFill>
                    <a:srgbClr val="D231AA"/>
                  </a:solidFill>
                </a:uFill>
                <a:latin typeface="Times New Roman"/>
                <a:cs typeface="Times New Roman"/>
              </a:rPr>
              <a:t> 	</a:t>
            </a:r>
            <a:endParaRPr sz="1700">
              <a:latin typeface="Times New Roman"/>
              <a:cs typeface="Times New Roman"/>
            </a:endParaRPr>
          </a:p>
          <a:p>
            <a:pPr marL="59055">
              <a:lnSpc>
                <a:spcPct val="100000"/>
              </a:lnSpc>
              <a:spcBef>
                <a:spcPts val="1150"/>
              </a:spcBef>
            </a:pPr>
            <a:r>
              <a:rPr sz="1700" spc="-30" dirty="0">
                <a:latin typeface="Calibri"/>
                <a:cs typeface="Calibri"/>
              </a:rPr>
              <a:t>Register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201406" y="3063240"/>
            <a:ext cx="72136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30" dirty="0">
                <a:latin typeface="Calibri"/>
                <a:cs typeface="Calibri"/>
              </a:rPr>
              <a:t>Request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485363" y="3670553"/>
            <a:ext cx="20320" cy="218440"/>
          </a:xfrm>
          <a:custGeom>
            <a:avLst/>
            <a:gdLst/>
            <a:ahLst/>
            <a:cxnLst/>
            <a:rect l="l" t="t" r="r" b="b"/>
            <a:pathLst>
              <a:path w="20320" h="218439">
                <a:moveTo>
                  <a:pt x="19812" y="138684"/>
                </a:moveTo>
                <a:lnTo>
                  <a:pt x="0" y="138684"/>
                </a:lnTo>
                <a:lnTo>
                  <a:pt x="0" y="217932"/>
                </a:lnTo>
                <a:lnTo>
                  <a:pt x="19812" y="217932"/>
                </a:lnTo>
                <a:lnTo>
                  <a:pt x="19812" y="138684"/>
                </a:lnTo>
                <a:close/>
              </a:path>
              <a:path w="20320" h="218439">
                <a:moveTo>
                  <a:pt x="19812" y="0"/>
                </a:moveTo>
                <a:lnTo>
                  <a:pt x="0" y="0"/>
                </a:lnTo>
                <a:lnTo>
                  <a:pt x="0" y="79248"/>
                </a:lnTo>
                <a:lnTo>
                  <a:pt x="19812" y="79248"/>
                </a:lnTo>
                <a:lnTo>
                  <a:pt x="19812" y="0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485374" y="3947920"/>
            <a:ext cx="20320" cy="79375"/>
          </a:xfrm>
          <a:custGeom>
            <a:avLst/>
            <a:gdLst/>
            <a:ahLst/>
            <a:cxnLst/>
            <a:rect l="l" t="t" r="r" b="b"/>
            <a:pathLst>
              <a:path w="20320" h="79375">
                <a:moveTo>
                  <a:pt x="19811" y="0"/>
                </a:moveTo>
                <a:lnTo>
                  <a:pt x="0" y="0"/>
                </a:lnTo>
                <a:lnTo>
                  <a:pt x="0" y="79248"/>
                </a:lnTo>
                <a:lnTo>
                  <a:pt x="19811" y="79248"/>
                </a:lnTo>
                <a:lnTo>
                  <a:pt x="19811" y="0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482580" y="3352800"/>
            <a:ext cx="2895600" cy="699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82265" algn="l"/>
              </a:tabLst>
            </a:pPr>
            <a:r>
              <a:rPr sz="1700" u="heavy" dirty="0">
                <a:solidFill>
                  <a:srgbClr val="FFC000"/>
                </a:solidFill>
                <a:uFill>
                  <a:solidFill>
                    <a:srgbClr val="D231AA"/>
                  </a:solidFill>
                </a:uFill>
                <a:latin typeface="Times New Roman"/>
                <a:cs typeface="Times New Roman"/>
              </a:rPr>
              <a:t> 	</a:t>
            </a:r>
            <a:endParaRPr sz="1700">
              <a:latin typeface="Times New Roman"/>
              <a:cs typeface="Times New Roman"/>
            </a:endParaRPr>
          </a:p>
          <a:p>
            <a:pPr marL="310515">
              <a:lnSpc>
                <a:spcPct val="100000"/>
              </a:lnSpc>
              <a:spcBef>
                <a:spcPts val="1225"/>
              </a:spcBef>
            </a:pPr>
            <a:r>
              <a:rPr sz="1700" spc="-30" dirty="0">
                <a:latin typeface="Calibri"/>
                <a:cs typeface="Calibri"/>
              </a:rPr>
              <a:t>Register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485374" y="4086603"/>
            <a:ext cx="20320" cy="79375"/>
          </a:xfrm>
          <a:custGeom>
            <a:avLst/>
            <a:gdLst/>
            <a:ahLst/>
            <a:cxnLst/>
            <a:rect l="l" t="t" r="r" b="b"/>
            <a:pathLst>
              <a:path w="20320" h="79375">
                <a:moveTo>
                  <a:pt x="19811" y="0"/>
                </a:moveTo>
                <a:lnTo>
                  <a:pt x="0" y="0"/>
                </a:lnTo>
                <a:lnTo>
                  <a:pt x="0" y="79249"/>
                </a:lnTo>
                <a:lnTo>
                  <a:pt x="19811" y="79249"/>
                </a:lnTo>
                <a:lnTo>
                  <a:pt x="19811" y="0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485374" y="4225288"/>
            <a:ext cx="20320" cy="79375"/>
          </a:xfrm>
          <a:custGeom>
            <a:avLst/>
            <a:gdLst/>
            <a:ahLst/>
            <a:cxnLst/>
            <a:rect l="l" t="t" r="r" b="b"/>
            <a:pathLst>
              <a:path w="20320" h="79375">
                <a:moveTo>
                  <a:pt x="19811" y="0"/>
                </a:moveTo>
                <a:lnTo>
                  <a:pt x="0" y="0"/>
                </a:lnTo>
                <a:lnTo>
                  <a:pt x="0" y="79248"/>
                </a:lnTo>
                <a:lnTo>
                  <a:pt x="19811" y="79248"/>
                </a:lnTo>
                <a:lnTo>
                  <a:pt x="19811" y="0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485374" y="4363972"/>
            <a:ext cx="20320" cy="79375"/>
          </a:xfrm>
          <a:custGeom>
            <a:avLst/>
            <a:gdLst/>
            <a:ahLst/>
            <a:cxnLst/>
            <a:rect l="l" t="t" r="r" b="b"/>
            <a:pathLst>
              <a:path w="20320" h="79375">
                <a:moveTo>
                  <a:pt x="19811" y="0"/>
                </a:moveTo>
                <a:lnTo>
                  <a:pt x="0" y="0"/>
                </a:lnTo>
                <a:lnTo>
                  <a:pt x="0" y="79248"/>
                </a:lnTo>
                <a:lnTo>
                  <a:pt x="19811" y="79248"/>
                </a:lnTo>
                <a:lnTo>
                  <a:pt x="19811" y="0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485374" y="4502656"/>
            <a:ext cx="20320" cy="79375"/>
          </a:xfrm>
          <a:custGeom>
            <a:avLst/>
            <a:gdLst/>
            <a:ahLst/>
            <a:cxnLst/>
            <a:rect l="l" t="t" r="r" b="b"/>
            <a:pathLst>
              <a:path w="20320" h="79375">
                <a:moveTo>
                  <a:pt x="19811" y="0"/>
                </a:moveTo>
                <a:lnTo>
                  <a:pt x="0" y="0"/>
                </a:lnTo>
                <a:lnTo>
                  <a:pt x="0" y="79246"/>
                </a:lnTo>
                <a:lnTo>
                  <a:pt x="19811" y="79246"/>
                </a:lnTo>
                <a:lnTo>
                  <a:pt x="19811" y="0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457170" y="4641341"/>
            <a:ext cx="76200" cy="160655"/>
          </a:xfrm>
          <a:custGeom>
            <a:avLst/>
            <a:gdLst/>
            <a:ahLst/>
            <a:cxnLst/>
            <a:rect l="l" t="t" r="r" b="b"/>
            <a:pathLst>
              <a:path w="76200" h="160654">
                <a:moveTo>
                  <a:pt x="48006" y="0"/>
                </a:moveTo>
                <a:lnTo>
                  <a:pt x="28194" y="0"/>
                </a:lnTo>
                <a:lnTo>
                  <a:pt x="28194" y="79248"/>
                </a:lnTo>
                <a:lnTo>
                  <a:pt x="48006" y="79248"/>
                </a:lnTo>
                <a:lnTo>
                  <a:pt x="48006" y="0"/>
                </a:lnTo>
                <a:close/>
              </a:path>
              <a:path w="76200" h="160654">
                <a:moveTo>
                  <a:pt x="76200" y="84328"/>
                </a:moveTo>
                <a:lnTo>
                  <a:pt x="0" y="84328"/>
                </a:lnTo>
                <a:lnTo>
                  <a:pt x="38100" y="160528"/>
                </a:lnTo>
                <a:lnTo>
                  <a:pt x="76200" y="84328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9871709" y="4460746"/>
            <a:ext cx="2459990" cy="350520"/>
            <a:chOff x="9871709" y="4460746"/>
            <a:chExt cx="2459990" cy="350520"/>
          </a:xfrm>
        </p:grpSpPr>
        <p:sp>
          <p:nvSpPr>
            <p:cNvPr id="35" name="object 35"/>
            <p:cNvSpPr/>
            <p:nvPr/>
          </p:nvSpPr>
          <p:spPr>
            <a:xfrm>
              <a:off x="9909809" y="4470652"/>
              <a:ext cx="2412365" cy="5715"/>
            </a:xfrm>
            <a:custGeom>
              <a:avLst/>
              <a:gdLst/>
              <a:ahLst/>
              <a:cxnLst/>
              <a:rect l="l" t="t" r="r" b="b"/>
              <a:pathLst>
                <a:path w="2412365" h="5714">
                  <a:moveTo>
                    <a:pt x="2411984" y="5207"/>
                  </a:moveTo>
                  <a:lnTo>
                    <a:pt x="0" y="0"/>
                  </a:lnTo>
                </a:path>
              </a:pathLst>
            </a:custGeom>
            <a:ln w="19812">
              <a:solidFill>
                <a:srgbClr val="D231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871698" y="4495037"/>
              <a:ext cx="76200" cy="316230"/>
            </a:xfrm>
            <a:custGeom>
              <a:avLst/>
              <a:gdLst/>
              <a:ahLst/>
              <a:cxnLst/>
              <a:rect l="l" t="t" r="r" b="b"/>
              <a:pathLst>
                <a:path w="76200" h="316229">
                  <a:moveTo>
                    <a:pt x="48006" y="138684"/>
                  </a:moveTo>
                  <a:lnTo>
                    <a:pt x="28194" y="138684"/>
                  </a:lnTo>
                  <a:lnTo>
                    <a:pt x="28194" y="217932"/>
                  </a:lnTo>
                  <a:lnTo>
                    <a:pt x="48006" y="217932"/>
                  </a:lnTo>
                  <a:lnTo>
                    <a:pt x="48006" y="138684"/>
                  </a:lnTo>
                  <a:close/>
                </a:path>
                <a:path w="76200" h="316229">
                  <a:moveTo>
                    <a:pt x="48006" y="0"/>
                  </a:moveTo>
                  <a:lnTo>
                    <a:pt x="28194" y="0"/>
                  </a:lnTo>
                  <a:lnTo>
                    <a:pt x="28194" y="79248"/>
                  </a:lnTo>
                  <a:lnTo>
                    <a:pt x="48006" y="79248"/>
                  </a:lnTo>
                  <a:lnTo>
                    <a:pt x="48006" y="0"/>
                  </a:lnTo>
                  <a:close/>
                </a:path>
                <a:path w="76200" h="316229">
                  <a:moveTo>
                    <a:pt x="76200" y="239776"/>
                  </a:moveTo>
                  <a:lnTo>
                    <a:pt x="0" y="239776"/>
                  </a:lnTo>
                  <a:lnTo>
                    <a:pt x="38100" y="315976"/>
                  </a:lnTo>
                  <a:lnTo>
                    <a:pt x="76200" y="239776"/>
                  </a:lnTo>
                  <a:close/>
                </a:path>
              </a:pathLst>
            </a:custGeom>
            <a:solidFill>
              <a:srgbClr val="D23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0313668" y="4578096"/>
            <a:ext cx="71628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30" dirty="0">
                <a:latin typeface="Calibri"/>
                <a:cs typeface="Calibri"/>
              </a:rPr>
              <a:t>Register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38" name="object 3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485880" y="5367401"/>
            <a:ext cx="172593" cy="111506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7556117" y="4059935"/>
            <a:ext cx="56134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20" dirty="0">
                <a:latin typeface="Calibri"/>
                <a:cs typeface="Calibri"/>
              </a:rPr>
              <a:t>Q</a:t>
            </a:r>
            <a:r>
              <a:rPr sz="1700" spc="-15" dirty="0">
                <a:latin typeface="Calibri"/>
                <a:cs typeface="Calibri"/>
              </a:rPr>
              <a:t>u</a:t>
            </a:r>
            <a:r>
              <a:rPr sz="1700" spc="-10" dirty="0">
                <a:latin typeface="Calibri"/>
                <a:cs typeface="Calibri"/>
              </a:rPr>
              <a:t>e</a:t>
            </a:r>
            <a:r>
              <a:rPr sz="1700" spc="10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y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8739" y="7774085"/>
            <a:ext cx="2245995" cy="367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Kalyan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Reddy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Daida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3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751038" y="173227"/>
            <a:ext cx="8357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120" dirty="0">
                <a:latin typeface="Calibri"/>
                <a:cs typeface="Calibri"/>
              </a:rPr>
              <a:t>C</a:t>
            </a:r>
            <a:r>
              <a:rPr sz="4800" b="0" spc="-125" dirty="0">
                <a:latin typeface="Calibri"/>
                <a:cs typeface="Calibri"/>
              </a:rPr>
              <a:t>lie</a:t>
            </a:r>
            <a:r>
              <a:rPr sz="4800" b="0" spc="-165" dirty="0">
                <a:latin typeface="Calibri"/>
                <a:cs typeface="Calibri"/>
              </a:rPr>
              <a:t>n</a:t>
            </a:r>
            <a:r>
              <a:rPr sz="4800" b="0" spc="-265" dirty="0">
                <a:latin typeface="Calibri"/>
                <a:cs typeface="Calibri"/>
              </a:rPr>
              <a:t>t</a:t>
            </a:r>
            <a:r>
              <a:rPr sz="4800" b="0" spc="-114" dirty="0">
                <a:latin typeface="Calibri"/>
                <a:cs typeface="Calibri"/>
              </a:rPr>
              <a:t>-</a:t>
            </a:r>
            <a:r>
              <a:rPr sz="4800" b="0" spc="-125" dirty="0">
                <a:latin typeface="Calibri"/>
                <a:cs typeface="Calibri"/>
              </a:rPr>
              <a:t>s</a:t>
            </a:r>
            <a:r>
              <a:rPr sz="4800" b="0" spc="-120" dirty="0">
                <a:latin typeface="Calibri"/>
                <a:cs typeface="Calibri"/>
              </a:rPr>
              <a:t>id</a:t>
            </a:r>
            <a:r>
              <a:rPr sz="4800" b="0" dirty="0">
                <a:latin typeface="Calibri"/>
                <a:cs typeface="Calibri"/>
              </a:rPr>
              <a:t>e</a:t>
            </a:r>
            <a:r>
              <a:rPr sz="4800" b="0" spc="-245" dirty="0">
                <a:latin typeface="Calibri"/>
                <a:cs typeface="Calibri"/>
              </a:rPr>
              <a:t> </a:t>
            </a:r>
            <a:r>
              <a:rPr sz="4800" b="0" spc="-105" dirty="0">
                <a:latin typeface="Calibri"/>
                <a:cs typeface="Calibri"/>
              </a:rPr>
              <a:t>se</a:t>
            </a:r>
            <a:r>
              <a:rPr sz="4800" b="0" spc="-55" dirty="0">
                <a:latin typeface="Calibri"/>
                <a:cs typeface="Calibri"/>
              </a:rPr>
              <a:t>r</a:t>
            </a:r>
            <a:r>
              <a:rPr sz="4800" b="0" spc="-105" dirty="0">
                <a:latin typeface="Calibri"/>
                <a:cs typeface="Calibri"/>
              </a:rPr>
              <a:t>v</a:t>
            </a:r>
            <a:r>
              <a:rPr sz="4800" b="0" spc="-100" dirty="0">
                <a:latin typeface="Calibri"/>
                <a:cs typeface="Calibri"/>
              </a:rPr>
              <a:t>i</a:t>
            </a:r>
            <a:r>
              <a:rPr sz="4800" b="0" spc="-110" dirty="0">
                <a:latin typeface="Calibri"/>
                <a:cs typeface="Calibri"/>
              </a:rPr>
              <a:t>c</a:t>
            </a:r>
            <a:r>
              <a:rPr sz="4800" b="0" dirty="0">
                <a:latin typeface="Calibri"/>
                <a:cs typeface="Calibri"/>
              </a:rPr>
              <a:t>e</a:t>
            </a:r>
            <a:r>
              <a:rPr sz="4800" b="0" spc="-200" dirty="0">
                <a:latin typeface="Calibri"/>
                <a:cs typeface="Calibri"/>
              </a:rPr>
              <a:t> </a:t>
            </a:r>
            <a:r>
              <a:rPr sz="4800" b="0" spc="-120" dirty="0">
                <a:latin typeface="Calibri"/>
                <a:cs typeface="Calibri"/>
              </a:rPr>
              <a:t>d</a:t>
            </a:r>
            <a:r>
              <a:rPr sz="4800" b="0" spc="-125" dirty="0">
                <a:latin typeface="Calibri"/>
                <a:cs typeface="Calibri"/>
              </a:rPr>
              <a:t>is</a:t>
            </a:r>
            <a:r>
              <a:rPr sz="4800" b="0" spc="-170" dirty="0">
                <a:latin typeface="Calibri"/>
                <a:cs typeface="Calibri"/>
              </a:rPr>
              <a:t>c</a:t>
            </a:r>
            <a:r>
              <a:rPr sz="4800" b="0" spc="-140" dirty="0">
                <a:latin typeface="Calibri"/>
                <a:cs typeface="Calibri"/>
              </a:rPr>
              <a:t>o</a:t>
            </a:r>
            <a:r>
              <a:rPr sz="4800" b="0" spc="-175" dirty="0">
                <a:latin typeface="Calibri"/>
                <a:cs typeface="Calibri"/>
              </a:rPr>
              <a:t>v</a:t>
            </a:r>
            <a:r>
              <a:rPr sz="4800" b="0" spc="-125" dirty="0">
                <a:latin typeface="Calibri"/>
                <a:cs typeface="Calibri"/>
              </a:rPr>
              <a:t>e</a:t>
            </a:r>
            <a:r>
              <a:rPr sz="4800" b="0" spc="-95" dirty="0">
                <a:latin typeface="Calibri"/>
                <a:cs typeface="Calibri"/>
              </a:rPr>
              <a:t>r</a:t>
            </a:r>
            <a:r>
              <a:rPr sz="4800" b="0" dirty="0">
                <a:latin typeface="Calibri"/>
                <a:cs typeface="Calibri"/>
              </a:rPr>
              <a:t>y</a:t>
            </a:r>
            <a:r>
              <a:rPr sz="4800" b="0" spc="-640" dirty="0">
                <a:latin typeface="Calibri"/>
                <a:cs typeface="Calibri"/>
              </a:rPr>
              <a:t> </a:t>
            </a:r>
            <a:r>
              <a:rPr sz="4800" b="0" spc="-130" dirty="0">
                <a:latin typeface="Calibri"/>
                <a:cs typeface="Calibri"/>
              </a:rPr>
              <a:t>p</a:t>
            </a:r>
            <a:r>
              <a:rPr sz="4800" b="0" spc="-175" dirty="0">
                <a:latin typeface="Calibri"/>
                <a:cs typeface="Calibri"/>
              </a:rPr>
              <a:t>a</a:t>
            </a:r>
            <a:r>
              <a:rPr sz="4800" b="0" spc="-195" dirty="0">
                <a:latin typeface="Calibri"/>
                <a:cs typeface="Calibri"/>
              </a:rPr>
              <a:t>t</a:t>
            </a:r>
            <a:r>
              <a:rPr sz="4800" b="0" spc="-180" dirty="0">
                <a:latin typeface="Calibri"/>
                <a:cs typeface="Calibri"/>
              </a:rPr>
              <a:t>t</a:t>
            </a:r>
            <a:r>
              <a:rPr sz="4800" b="0" spc="-135" dirty="0">
                <a:latin typeface="Calibri"/>
                <a:cs typeface="Calibri"/>
              </a:rPr>
              <a:t>e</a:t>
            </a:r>
            <a:r>
              <a:rPr sz="4800" b="0" spc="-130" dirty="0">
                <a:latin typeface="Calibri"/>
                <a:cs typeface="Calibri"/>
              </a:rPr>
              <a:t>r</a:t>
            </a:r>
            <a:r>
              <a:rPr sz="4800" b="0" dirty="0">
                <a:latin typeface="Calibri"/>
                <a:cs typeface="Calibri"/>
              </a:rPr>
              <a:t>n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43" name="Footer Placeholder 42">
            <a:extLst>
              <a:ext uri="{FF2B5EF4-FFF2-40B4-BE49-F238E27FC236}">
                <a16:creationId xmlns:a16="http://schemas.microsoft.com/office/drawing/2014/main" id="{DE39DC4B-E891-4D9E-A473-80440A83E21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lang="en-US" spc="-5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97624" y="2751181"/>
            <a:ext cx="706570" cy="4305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6288" y="173736"/>
            <a:ext cx="12783185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300" b="0" spc="-114" dirty="0">
                <a:latin typeface="Calibri"/>
                <a:cs typeface="Calibri"/>
              </a:rPr>
              <a:t>E</a:t>
            </a:r>
            <a:r>
              <a:rPr sz="5300" b="0" spc="-110" dirty="0">
                <a:latin typeface="Calibri"/>
                <a:cs typeface="Calibri"/>
              </a:rPr>
              <a:t>x</a:t>
            </a:r>
            <a:r>
              <a:rPr sz="5300" b="0" spc="-120" dirty="0">
                <a:latin typeface="Calibri"/>
                <a:cs typeface="Calibri"/>
              </a:rPr>
              <a:t>i</a:t>
            </a:r>
            <a:r>
              <a:rPr sz="5300" b="0" spc="-175" dirty="0">
                <a:latin typeface="Calibri"/>
                <a:cs typeface="Calibri"/>
              </a:rPr>
              <a:t>s</a:t>
            </a:r>
            <a:r>
              <a:rPr sz="5300" b="0" spc="-114" dirty="0">
                <a:latin typeface="Calibri"/>
                <a:cs typeface="Calibri"/>
              </a:rPr>
              <a:t>ti</a:t>
            </a:r>
            <a:r>
              <a:rPr sz="5300" b="0" spc="-110" dirty="0">
                <a:latin typeface="Calibri"/>
                <a:cs typeface="Calibri"/>
              </a:rPr>
              <a:t>n</a:t>
            </a:r>
            <a:r>
              <a:rPr sz="5300" b="0" dirty="0">
                <a:latin typeface="Calibri"/>
                <a:cs typeface="Calibri"/>
              </a:rPr>
              <a:t>g</a:t>
            </a:r>
            <a:r>
              <a:rPr sz="5300" b="0" spc="-235" dirty="0">
                <a:latin typeface="Calibri"/>
                <a:cs typeface="Calibri"/>
              </a:rPr>
              <a:t> </a:t>
            </a:r>
            <a:r>
              <a:rPr sz="5300" b="0" spc="-110" dirty="0">
                <a:latin typeface="Calibri"/>
                <a:cs typeface="Calibri"/>
              </a:rPr>
              <a:t>s</a:t>
            </a:r>
            <a:r>
              <a:rPr sz="5300" b="0" spc="-105" dirty="0">
                <a:latin typeface="Calibri"/>
                <a:cs typeface="Calibri"/>
              </a:rPr>
              <a:t>o</a:t>
            </a:r>
            <a:r>
              <a:rPr sz="5300" b="0" spc="-114" dirty="0">
                <a:latin typeface="Calibri"/>
                <a:cs typeface="Calibri"/>
              </a:rPr>
              <a:t>l</a:t>
            </a:r>
            <a:r>
              <a:rPr sz="5300" b="0" spc="-110" dirty="0">
                <a:latin typeface="Calibri"/>
                <a:cs typeface="Calibri"/>
              </a:rPr>
              <a:t>u</a:t>
            </a:r>
            <a:r>
              <a:rPr sz="5300" b="0" spc="-114" dirty="0">
                <a:latin typeface="Calibri"/>
                <a:cs typeface="Calibri"/>
              </a:rPr>
              <a:t>ti</a:t>
            </a:r>
            <a:r>
              <a:rPr sz="5300" b="0" spc="-105" dirty="0">
                <a:latin typeface="Calibri"/>
                <a:cs typeface="Calibri"/>
              </a:rPr>
              <a:t>o</a:t>
            </a:r>
            <a:r>
              <a:rPr sz="5300" b="0" spc="-114" dirty="0">
                <a:latin typeface="Calibri"/>
                <a:cs typeface="Calibri"/>
              </a:rPr>
              <a:t>n</a:t>
            </a:r>
            <a:r>
              <a:rPr sz="5300" b="0" dirty="0">
                <a:latin typeface="Calibri"/>
                <a:cs typeface="Calibri"/>
              </a:rPr>
              <a:t>s</a:t>
            </a:r>
            <a:r>
              <a:rPr sz="5300" b="0" spc="-210" dirty="0">
                <a:latin typeface="Calibri"/>
                <a:cs typeface="Calibri"/>
              </a:rPr>
              <a:t> </a:t>
            </a:r>
            <a:r>
              <a:rPr sz="5300" b="0" spc="-195" dirty="0">
                <a:latin typeface="Calibri"/>
                <a:cs typeface="Calibri"/>
              </a:rPr>
              <a:t>r</a:t>
            </a:r>
            <a:r>
              <a:rPr sz="5300" b="0" spc="-125" dirty="0">
                <a:latin typeface="Calibri"/>
                <a:cs typeface="Calibri"/>
              </a:rPr>
              <a:t>equ</a:t>
            </a:r>
            <a:r>
              <a:rPr sz="5300" b="0" spc="-130" dirty="0">
                <a:latin typeface="Calibri"/>
                <a:cs typeface="Calibri"/>
              </a:rPr>
              <a:t>i</a:t>
            </a:r>
            <a:r>
              <a:rPr sz="5300" b="0" spc="-195" dirty="0">
                <a:latin typeface="Calibri"/>
                <a:cs typeface="Calibri"/>
              </a:rPr>
              <a:t>r</a:t>
            </a:r>
            <a:r>
              <a:rPr sz="5300" b="0" dirty="0">
                <a:latin typeface="Calibri"/>
                <a:cs typeface="Calibri"/>
              </a:rPr>
              <a:t>e</a:t>
            </a:r>
            <a:r>
              <a:rPr sz="5300" b="0" spc="-250" dirty="0">
                <a:latin typeface="Calibri"/>
                <a:cs typeface="Calibri"/>
              </a:rPr>
              <a:t> </a:t>
            </a:r>
            <a:r>
              <a:rPr sz="5300" b="0" spc="-105" dirty="0">
                <a:latin typeface="Calibri"/>
                <a:cs typeface="Calibri"/>
              </a:rPr>
              <a:t>s</a:t>
            </a:r>
            <a:r>
              <a:rPr sz="5300" b="0" spc="-135" dirty="0">
                <a:latin typeface="Calibri"/>
                <a:cs typeface="Calibri"/>
              </a:rPr>
              <a:t>e</a:t>
            </a:r>
            <a:r>
              <a:rPr sz="5300" b="0" spc="-110" dirty="0">
                <a:latin typeface="Calibri"/>
                <a:cs typeface="Calibri"/>
              </a:rPr>
              <a:t>tu</a:t>
            </a:r>
            <a:r>
              <a:rPr sz="5300" b="0" dirty="0">
                <a:latin typeface="Calibri"/>
                <a:cs typeface="Calibri"/>
              </a:rPr>
              <a:t>p</a:t>
            </a:r>
            <a:r>
              <a:rPr sz="5300" b="0" spc="-200" dirty="0">
                <a:latin typeface="Calibri"/>
                <a:cs typeface="Calibri"/>
              </a:rPr>
              <a:t> </a:t>
            </a:r>
            <a:r>
              <a:rPr sz="5300" b="0" spc="-90" dirty="0">
                <a:latin typeface="Calibri"/>
                <a:cs typeface="Calibri"/>
              </a:rPr>
              <a:t>a</a:t>
            </a:r>
            <a:r>
              <a:rPr sz="5300" b="0" spc="-85" dirty="0">
                <a:latin typeface="Calibri"/>
                <a:cs typeface="Calibri"/>
              </a:rPr>
              <a:t>n</a:t>
            </a:r>
            <a:r>
              <a:rPr sz="5300" b="0" spc="400" dirty="0">
                <a:latin typeface="Calibri"/>
                <a:cs typeface="Calibri"/>
              </a:rPr>
              <a:t>d</a:t>
            </a:r>
            <a:r>
              <a:rPr sz="5300" b="0" spc="-120" dirty="0">
                <a:latin typeface="Calibri"/>
                <a:cs typeface="Calibri"/>
              </a:rPr>
              <a:t>m</a:t>
            </a:r>
            <a:r>
              <a:rPr sz="5300" b="0" spc="-125" dirty="0">
                <a:latin typeface="Calibri"/>
                <a:cs typeface="Calibri"/>
              </a:rPr>
              <a:t>a</a:t>
            </a:r>
            <a:r>
              <a:rPr sz="5300" b="0" spc="-120" dirty="0">
                <a:latin typeface="Calibri"/>
                <a:cs typeface="Calibri"/>
              </a:rPr>
              <a:t>n</a:t>
            </a:r>
            <a:r>
              <a:rPr sz="5300" b="0" spc="-125" dirty="0">
                <a:latin typeface="Calibri"/>
                <a:cs typeface="Calibri"/>
              </a:rPr>
              <a:t>a</a:t>
            </a:r>
            <a:r>
              <a:rPr sz="5300" b="0" spc="-160" dirty="0">
                <a:latin typeface="Calibri"/>
                <a:cs typeface="Calibri"/>
              </a:rPr>
              <a:t>g</a:t>
            </a:r>
            <a:r>
              <a:rPr sz="5300" b="0" spc="-125" dirty="0">
                <a:latin typeface="Calibri"/>
                <a:cs typeface="Calibri"/>
              </a:rPr>
              <a:t>e</a:t>
            </a:r>
            <a:r>
              <a:rPr sz="5300" b="0" spc="-120" dirty="0">
                <a:latin typeface="Calibri"/>
                <a:cs typeface="Calibri"/>
              </a:rPr>
              <a:t>m</a:t>
            </a:r>
            <a:r>
              <a:rPr sz="5300" b="0" spc="-125" dirty="0">
                <a:latin typeface="Calibri"/>
                <a:cs typeface="Calibri"/>
              </a:rPr>
              <a:t>e</a:t>
            </a:r>
            <a:r>
              <a:rPr sz="5300" b="0" spc="-170" dirty="0">
                <a:latin typeface="Calibri"/>
                <a:cs typeface="Calibri"/>
              </a:rPr>
              <a:t>n</a:t>
            </a:r>
            <a:r>
              <a:rPr sz="5300" b="0" dirty="0">
                <a:latin typeface="Calibri"/>
                <a:cs typeface="Calibri"/>
              </a:rPr>
              <a:t>t</a:t>
            </a:r>
            <a:endParaRPr sz="5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64933" y="5173471"/>
            <a:ext cx="1685925" cy="10496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211454">
              <a:lnSpc>
                <a:spcPts val="4100"/>
              </a:lnSpc>
              <a:spcBef>
                <a:spcPts val="60"/>
              </a:spcBef>
            </a:pPr>
            <a:r>
              <a:rPr sz="3300" spc="30" dirty="0">
                <a:latin typeface="Calibri"/>
                <a:cs typeface="Calibri"/>
              </a:rPr>
              <a:t>Service </a:t>
            </a:r>
            <a:r>
              <a:rPr sz="3300" spc="35" dirty="0">
                <a:latin typeface="Calibri"/>
                <a:cs typeface="Calibri"/>
              </a:rPr>
              <a:t> </a:t>
            </a:r>
            <a:r>
              <a:rPr sz="3300" spc="-80" dirty="0">
                <a:latin typeface="Calibri"/>
                <a:cs typeface="Calibri"/>
              </a:rPr>
              <a:t>R</a:t>
            </a:r>
            <a:r>
              <a:rPr sz="3300" spc="30" dirty="0">
                <a:latin typeface="Calibri"/>
                <a:cs typeface="Calibri"/>
              </a:rPr>
              <a:t>eg</a:t>
            </a:r>
            <a:r>
              <a:rPr sz="3300" spc="25" dirty="0">
                <a:latin typeface="Calibri"/>
                <a:cs typeface="Calibri"/>
              </a:rPr>
              <a:t>i</a:t>
            </a:r>
            <a:r>
              <a:rPr sz="3300" spc="-50" dirty="0">
                <a:latin typeface="Calibri"/>
                <a:cs typeface="Calibri"/>
              </a:rPr>
              <a:t>s</a:t>
            </a:r>
            <a:r>
              <a:rPr sz="3300" spc="25" dirty="0">
                <a:latin typeface="Calibri"/>
                <a:cs typeface="Calibri"/>
              </a:rPr>
              <a:t>t</a:t>
            </a:r>
            <a:r>
              <a:rPr sz="3300" spc="10" dirty="0">
                <a:latin typeface="Calibri"/>
                <a:cs typeface="Calibri"/>
              </a:rPr>
              <a:t>r</a:t>
            </a:r>
            <a:r>
              <a:rPr sz="3300" spc="25" dirty="0">
                <a:latin typeface="Calibri"/>
                <a:cs typeface="Calibri"/>
              </a:rPr>
              <a:t>ies</a:t>
            </a:r>
            <a:endParaRPr sz="33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02934" y="2758438"/>
            <a:ext cx="1199388" cy="4267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56024" y="3534900"/>
            <a:ext cx="1177030" cy="33900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19288" y="4238862"/>
            <a:ext cx="1339594" cy="4790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615683" y="3185160"/>
            <a:ext cx="1120140" cy="112014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219075" marR="212725" indent="15240">
              <a:lnSpc>
                <a:spcPts val="2110"/>
              </a:lnSpc>
            </a:pP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r</a:t>
            </a:r>
            <a:r>
              <a:rPr sz="1800" spc="-25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e  </a:t>
            </a:r>
            <a:r>
              <a:rPr sz="1800" spc="-70" dirty="0">
                <a:latin typeface="Calibri"/>
                <a:cs typeface="Calibri"/>
              </a:rPr>
              <a:t>r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25" dirty="0">
                <a:latin typeface="Calibri"/>
                <a:cs typeface="Calibri"/>
              </a:rPr>
              <a:t>g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0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068835" y="4108702"/>
            <a:ext cx="1274445" cy="762000"/>
            <a:chOff x="5068835" y="4108702"/>
            <a:chExt cx="1274445" cy="76200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68835" y="4108702"/>
              <a:ext cx="600443" cy="7620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00014" y="4325872"/>
              <a:ext cx="642874" cy="139446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27847" y="3396996"/>
            <a:ext cx="525778" cy="52577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531985" y="3570859"/>
            <a:ext cx="913383" cy="1397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751951" y="2885567"/>
            <a:ext cx="527050" cy="139700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3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3978" y="1701327"/>
            <a:ext cx="7527991" cy="47842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81852" y="1500123"/>
            <a:ext cx="75609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10" dirty="0">
                <a:latin typeface="Calibri"/>
                <a:cs typeface="Calibri"/>
              </a:rPr>
              <a:t>Build</a:t>
            </a:r>
            <a:r>
              <a:rPr sz="4000" b="0" spc="-30" dirty="0">
                <a:latin typeface="Calibri"/>
                <a:cs typeface="Calibri"/>
              </a:rPr>
              <a:t> </a:t>
            </a:r>
            <a:r>
              <a:rPr sz="4000" b="0" spc="-10" dirty="0">
                <a:latin typeface="Calibri"/>
                <a:cs typeface="Calibri"/>
              </a:rPr>
              <a:t>the</a:t>
            </a:r>
            <a:r>
              <a:rPr sz="4000" b="0" spc="-30" dirty="0">
                <a:latin typeface="Calibri"/>
                <a:cs typeface="Calibri"/>
              </a:rPr>
              <a:t> </a:t>
            </a:r>
            <a:r>
              <a:rPr sz="4000" b="0" spc="-15" dirty="0">
                <a:latin typeface="Calibri"/>
                <a:cs typeface="Calibri"/>
              </a:rPr>
              <a:t>dynamic</a:t>
            </a:r>
            <a:r>
              <a:rPr sz="4000" b="0" spc="-30" dirty="0">
                <a:latin typeface="Calibri"/>
                <a:cs typeface="Calibri"/>
              </a:rPr>
              <a:t> </a:t>
            </a:r>
            <a:r>
              <a:rPr sz="4000" b="0" spc="-5" dirty="0">
                <a:latin typeface="Calibri"/>
                <a:cs typeface="Calibri"/>
              </a:rPr>
              <a:t>map</a:t>
            </a:r>
            <a:r>
              <a:rPr sz="4000" b="0" spc="-30" dirty="0">
                <a:latin typeface="Calibri"/>
                <a:cs typeface="Calibri"/>
              </a:rPr>
              <a:t> </a:t>
            </a:r>
            <a:r>
              <a:rPr sz="4000" b="0" spc="-5" dirty="0">
                <a:latin typeface="Calibri"/>
                <a:cs typeface="Calibri"/>
              </a:rPr>
              <a:t>of</a:t>
            </a:r>
            <a:r>
              <a:rPr sz="4000" b="0" spc="-20" dirty="0">
                <a:latin typeface="Calibri"/>
                <a:cs typeface="Calibri"/>
              </a:rPr>
              <a:t> </a:t>
            </a:r>
            <a:r>
              <a:rPr sz="4000" b="0" spc="-25" dirty="0">
                <a:latin typeface="Calibri"/>
                <a:cs typeface="Calibri"/>
              </a:rPr>
              <a:t>your</a:t>
            </a:r>
            <a:r>
              <a:rPr sz="4000" b="0" spc="-40" dirty="0">
                <a:latin typeface="Calibri"/>
                <a:cs typeface="Calibri"/>
              </a:rPr>
              <a:t> </a:t>
            </a:r>
            <a:r>
              <a:rPr sz="4000" b="0" spc="-10" dirty="0">
                <a:latin typeface="Calibri"/>
                <a:cs typeface="Calibri"/>
              </a:rPr>
              <a:t>cloud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2822" y="5753227"/>
            <a:ext cx="2586990" cy="17640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99794" y="6027545"/>
            <a:ext cx="2256282" cy="1764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84090" y="5746496"/>
            <a:ext cx="1904238" cy="16725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60441" y="6011797"/>
            <a:ext cx="2336672" cy="2192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06510" y="5747510"/>
            <a:ext cx="2001991" cy="21831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637526" y="6022213"/>
            <a:ext cx="2523489" cy="17500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132946" y="5747510"/>
            <a:ext cx="1995297" cy="21843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058525" y="6021832"/>
            <a:ext cx="2134995" cy="218439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1676399" y="3185160"/>
            <a:ext cx="1841500" cy="1842770"/>
            <a:chOff x="1676399" y="3185160"/>
            <a:chExt cx="1841500" cy="1842770"/>
          </a:xfrm>
        </p:grpSpPr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78734" y="4251958"/>
              <a:ext cx="227074" cy="25298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060447" y="4239766"/>
              <a:ext cx="234950" cy="283845"/>
            </a:xfrm>
            <a:custGeom>
              <a:avLst/>
              <a:gdLst/>
              <a:ahLst/>
              <a:cxnLst/>
              <a:rect l="l" t="t" r="r" b="b"/>
              <a:pathLst>
                <a:path w="234950" h="283845">
                  <a:moveTo>
                    <a:pt x="144906" y="0"/>
                  </a:moveTo>
                  <a:lnTo>
                    <a:pt x="97698" y="7315"/>
                  </a:lnTo>
                  <a:lnTo>
                    <a:pt x="57744" y="27613"/>
                  </a:lnTo>
                  <a:lnTo>
                    <a:pt x="26903" y="58430"/>
                  </a:lnTo>
                  <a:lnTo>
                    <a:pt x="7034" y="97292"/>
                  </a:lnTo>
                  <a:lnTo>
                    <a:pt x="0" y="141732"/>
                  </a:lnTo>
                  <a:lnTo>
                    <a:pt x="7034" y="187391"/>
                  </a:lnTo>
                  <a:lnTo>
                    <a:pt x="26903" y="226405"/>
                  </a:lnTo>
                  <a:lnTo>
                    <a:pt x="57744" y="256763"/>
                  </a:lnTo>
                  <a:lnTo>
                    <a:pt x="97698" y="276453"/>
                  </a:lnTo>
                  <a:lnTo>
                    <a:pt x="144906" y="283463"/>
                  </a:lnTo>
                  <a:lnTo>
                    <a:pt x="189016" y="276453"/>
                  </a:lnTo>
                  <a:lnTo>
                    <a:pt x="225313" y="257683"/>
                  </a:lnTo>
                  <a:lnTo>
                    <a:pt x="144906" y="257683"/>
                  </a:lnTo>
                  <a:lnTo>
                    <a:pt x="101977" y="248620"/>
                  </a:lnTo>
                  <a:lnTo>
                    <a:pt x="67214" y="223852"/>
                  </a:lnTo>
                  <a:lnTo>
                    <a:pt x="43930" y="187012"/>
                  </a:lnTo>
                  <a:lnTo>
                    <a:pt x="35431" y="141732"/>
                  </a:lnTo>
                  <a:lnTo>
                    <a:pt x="47572" y="100637"/>
                  </a:lnTo>
                  <a:lnTo>
                    <a:pt x="72072" y="66817"/>
                  </a:lnTo>
                  <a:lnTo>
                    <a:pt x="105620" y="43879"/>
                  </a:lnTo>
                  <a:lnTo>
                    <a:pt x="144906" y="35433"/>
                  </a:lnTo>
                  <a:lnTo>
                    <a:pt x="234670" y="35433"/>
                  </a:lnTo>
                  <a:lnTo>
                    <a:pt x="227091" y="27613"/>
                  </a:lnTo>
                  <a:lnTo>
                    <a:pt x="189016" y="7315"/>
                  </a:lnTo>
                  <a:lnTo>
                    <a:pt x="1449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05354" y="4275199"/>
              <a:ext cx="138556" cy="22225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65119" y="4251958"/>
              <a:ext cx="225551" cy="25298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845306" y="4239766"/>
              <a:ext cx="237490" cy="283845"/>
            </a:xfrm>
            <a:custGeom>
              <a:avLst/>
              <a:gdLst/>
              <a:ahLst/>
              <a:cxnLst/>
              <a:rect l="l" t="t" r="r" b="b"/>
              <a:pathLst>
                <a:path w="237489" h="283845">
                  <a:moveTo>
                    <a:pt x="146559" y="0"/>
                  </a:moveTo>
                  <a:lnTo>
                    <a:pt x="98788" y="7315"/>
                  </a:lnTo>
                  <a:lnTo>
                    <a:pt x="58375" y="27613"/>
                  </a:lnTo>
                  <a:lnTo>
                    <a:pt x="27191" y="58430"/>
                  </a:lnTo>
                  <a:lnTo>
                    <a:pt x="7109" y="97292"/>
                  </a:lnTo>
                  <a:lnTo>
                    <a:pt x="0" y="141732"/>
                  </a:lnTo>
                  <a:lnTo>
                    <a:pt x="7109" y="187391"/>
                  </a:lnTo>
                  <a:lnTo>
                    <a:pt x="27191" y="226405"/>
                  </a:lnTo>
                  <a:lnTo>
                    <a:pt x="58375" y="256763"/>
                  </a:lnTo>
                  <a:lnTo>
                    <a:pt x="98788" y="276453"/>
                  </a:lnTo>
                  <a:lnTo>
                    <a:pt x="146559" y="283463"/>
                  </a:lnTo>
                  <a:lnTo>
                    <a:pt x="191105" y="276453"/>
                  </a:lnTo>
                  <a:lnTo>
                    <a:pt x="227768" y="257683"/>
                  </a:lnTo>
                  <a:lnTo>
                    <a:pt x="146559" y="257683"/>
                  </a:lnTo>
                  <a:lnTo>
                    <a:pt x="101252" y="248620"/>
                  </a:lnTo>
                  <a:lnTo>
                    <a:pt x="65104" y="223852"/>
                  </a:lnTo>
                  <a:lnTo>
                    <a:pt x="41169" y="187012"/>
                  </a:lnTo>
                  <a:lnTo>
                    <a:pt x="32512" y="141732"/>
                  </a:lnTo>
                  <a:lnTo>
                    <a:pt x="45331" y="100637"/>
                  </a:lnTo>
                  <a:lnTo>
                    <a:pt x="71247" y="66817"/>
                  </a:lnTo>
                  <a:lnTo>
                    <a:pt x="106306" y="43879"/>
                  </a:lnTo>
                  <a:lnTo>
                    <a:pt x="146559" y="35433"/>
                  </a:lnTo>
                  <a:lnTo>
                    <a:pt x="237219" y="35433"/>
                  </a:lnTo>
                  <a:lnTo>
                    <a:pt x="229563" y="27613"/>
                  </a:lnTo>
                  <a:lnTo>
                    <a:pt x="191105" y="7315"/>
                  </a:lnTo>
                  <a:lnTo>
                    <a:pt x="1465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91866" y="4275199"/>
              <a:ext cx="139953" cy="22225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271522" y="4496560"/>
              <a:ext cx="521334" cy="135890"/>
            </a:xfrm>
            <a:custGeom>
              <a:avLst/>
              <a:gdLst/>
              <a:ahLst/>
              <a:cxnLst/>
              <a:rect l="l" t="t" r="r" b="b"/>
              <a:pathLst>
                <a:path w="521335" h="135889">
                  <a:moveTo>
                    <a:pt x="521206" y="93599"/>
                  </a:moveTo>
                  <a:lnTo>
                    <a:pt x="476274" y="111097"/>
                  </a:lnTo>
                  <a:lnTo>
                    <a:pt x="428925" y="124333"/>
                  </a:lnTo>
                  <a:lnTo>
                    <a:pt x="379171" y="132712"/>
                  </a:lnTo>
                  <a:lnTo>
                    <a:pt x="327024" y="135637"/>
                  </a:lnTo>
                  <a:lnTo>
                    <a:pt x="273539" y="132529"/>
                  </a:lnTo>
                  <a:lnTo>
                    <a:pt x="221658" y="123430"/>
                  </a:lnTo>
                  <a:lnTo>
                    <a:pt x="171772" y="108683"/>
                  </a:lnTo>
                  <a:lnTo>
                    <a:pt x="124272" y="88627"/>
                  </a:lnTo>
                  <a:lnTo>
                    <a:pt x="79549" y="63601"/>
                  </a:lnTo>
                  <a:lnTo>
                    <a:pt x="37994" y="33945"/>
                  </a:lnTo>
                  <a:lnTo>
                    <a:pt x="0" y="0"/>
                  </a:lnTo>
                </a:path>
              </a:pathLst>
            </a:custGeom>
            <a:ln w="22860">
              <a:solidFill>
                <a:srgbClr val="464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20160" y="3761993"/>
              <a:ext cx="241300" cy="508000"/>
            </a:xfrm>
            <a:custGeom>
              <a:avLst/>
              <a:gdLst/>
              <a:ahLst/>
              <a:cxnLst/>
              <a:rect l="l" t="t" r="r" b="b"/>
              <a:pathLst>
                <a:path w="241300" h="508000">
                  <a:moveTo>
                    <a:pt x="0" y="0"/>
                  </a:moveTo>
                  <a:lnTo>
                    <a:pt x="41522" y="25548"/>
                  </a:lnTo>
                  <a:lnTo>
                    <a:pt x="80003" y="55403"/>
                  </a:lnTo>
                  <a:lnTo>
                    <a:pt x="115130" y="89214"/>
                  </a:lnTo>
                  <a:lnTo>
                    <a:pt x="146590" y="126632"/>
                  </a:lnTo>
                  <a:lnTo>
                    <a:pt x="174069" y="167306"/>
                  </a:lnTo>
                  <a:lnTo>
                    <a:pt x="197254" y="210888"/>
                  </a:lnTo>
                  <a:lnTo>
                    <a:pt x="215832" y="257026"/>
                  </a:lnTo>
                  <a:lnTo>
                    <a:pt x="229490" y="305373"/>
                  </a:lnTo>
                  <a:lnTo>
                    <a:pt x="237914" y="355577"/>
                  </a:lnTo>
                  <a:lnTo>
                    <a:pt x="240792" y="407288"/>
                  </a:lnTo>
                  <a:lnTo>
                    <a:pt x="240174" y="433393"/>
                  </a:lnTo>
                  <a:lnTo>
                    <a:pt x="238331" y="458581"/>
                  </a:lnTo>
                  <a:lnTo>
                    <a:pt x="235273" y="483173"/>
                  </a:lnTo>
                  <a:lnTo>
                    <a:pt x="231012" y="507491"/>
                  </a:lnTo>
                </a:path>
              </a:pathLst>
            </a:custGeom>
            <a:ln w="22860">
              <a:solidFill>
                <a:srgbClr val="464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470404" y="3593590"/>
              <a:ext cx="227074" cy="25298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452115" y="3579875"/>
              <a:ext cx="238125" cy="285115"/>
            </a:xfrm>
            <a:custGeom>
              <a:avLst/>
              <a:gdLst/>
              <a:ahLst/>
              <a:cxnLst/>
              <a:rect l="l" t="t" r="r" b="b"/>
              <a:pathLst>
                <a:path w="238125" h="285114">
                  <a:moveTo>
                    <a:pt x="148844" y="0"/>
                  </a:moveTo>
                  <a:lnTo>
                    <a:pt x="101079" y="7357"/>
                  </a:lnTo>
                  <a:lnTo>
                    <a:pt x="60130" y="27773"/>
                  </a:lnTo>
                  <a:lnTo>
                    <a:pt x="28178" y="58759"/>
                  </a:lnTo>
                  <a:lnTo>
                    <a:pt x="7407" y="97828"/>
                  </a:lnTo>
                  <a:lnTo>
                    <a:pt x="0" y="142494"/>
                  </a:lnTo>
                  <a:lnTo>
                    <a:pt x="7407" y="187159"/>
                  </a:lnTo>
                  <a:lnTo>
                    <a:pt x="28178" y="226228"/>
                  </a:lnTo>
                  <a:lnTo>
                    <a:pt x="60130" y="257214"/>
                  </a:lnTo>
                  <a:lnTo>
                    <a:pt x="101079" y="277630"/>
                  </a:lnTo>
                  <a:lnTo>
                    <a:pt x="148844" y="284989"/>
                  </a:lnTo>
                  <a:lnTo>
                    <a:pt x="191898" y="277630"/>
                  </a:lnTo>
                  <a:lnTo>
                    <a:pt x="229989" y="257214"/>
                  </a:lnTo>
                  <a:lnTo>
                    <a:pt x="231404" y="255777"/>
                  </a:lnTo>
                  <a:lnTo>
                    <a:pt x="148844" y="255777"/>
                  </a:lnTo>
                  <a:lnTo>
                    <a:pt x="103872" y="247185"/>
                  </a:lnTo>
                  <a:lnTo>
                    <a:pt x="67960" y="223424"/>
                  </a:lnTo>
                  <a:lnTo>
                    <a:pt x="44170" y="187519"/>
                  </a:lnTo>
                  <a:lnTo>
                    <a:pt x="35558" y="142494"/>
                  </a:lnTo>
                  <a:lnTo>
                    <a:pt x="47812" y="101193"/>
                  </a:lnTo>
                  <a:lnTo>
                    <a:pt x="72817" y="67167"/>
                  </a:lnTo>
                  <a:lnTo>
                    <a:pt x="107515" y="44070"/>
                  </a:lnTo>
                  <a:lnTo>
                    <a:pt x="148844" y="35560"/>
                  </a:lnTo>
                  <a:lnTo>
                    <a:pt x="237651" y="35560"/>
                  </a:lnTo>
                  <a:lnTo>
                    <a:pt x="229989" y="27773"/>
                  </a:lnTo>
                  <a:lnTo>
                    <a:pt x="191898" y="7357"/>
                  </a:lnTo>
                  <a:lnTo>
                    <a:pt x="1488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00960" y="3615435"/>
              <a:ext cx="139191" cy="22021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138932" y="3723893"/>
              <a:ext cx="332740" cy="429895"/>
            </a:xfrm>
            <a:custGeom>
              <a:avLst/>
              <a:gdLst/>
              <a:ahLst/>
              <a:cxnLst/>
              <a:rect l="l" t="t" r="r" b="b"/>
              <a:pathLst>
                <a:path w="332739" h="429895">
                  <a:moveTo>
                    <a:pt x="0" y="429767"/>
                  </a:moveTo>
                  <a:lnTo>
                    <a:pt x="4325" y="379595"/>
                  </a:lnTo>
                  <a:lnTo>
                    <a:pt x="13867" y="331064"/>
                  </a:lnTo>
                  <a:lnTo>
                    <a:pt x="28336" y="284464"/>
                  </a:lnTo>
                  <a:lnTo>
                    <a:pt x="47441" y="240086"/>
                  </a:lnTo>
                  <a:lnTo>
                    <a:pt x="70890" y="198222"/>
                  </a:lnTo>
                  <a:lnTo>
                    <a:pt x="98393" y="159162"/>
                  </a:lnTo>
                  <a:lnTo>
                    <a:pt x="129658" y="123198"/>
                  </a:lnTo>
                  <a:lnTo>
                    <a:pt x="164394" y="90621"/>
                  </a:lnTo>
                  <a:lnTo>
                    <a:pt x="202311" y="61721"/>
                  </a:lnTo>
                  <a:lnTo>
                    <a:pt x="243116" y="36791"/>
                  </a:lnTo>
                  <a:lnTo>
                    <a:pt x="286520" y="16120"/>
                  </a:lnTo>
                  <a:lnTo>
                    <a:pt x="332233" y="0"/>
                  </a:lnTo>
                </a:path>
              </a:pathLst>
            </a:custGeom>
            <a:ln w="22860">
              <a:solidFill>
                <a:srgbClr val="464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90876" y="3199637"/>
              <a:ext cx="1812289" cy="1813560"/>
            </a:xfrm>
            <a:custGeom>
              <a:avLst/>
              <a:gdLst/>
              <a:ahLst/>
              <a:cxnLst/>
              <a:rect l="l" t="t" r="r" b="b"/>
              <a:pathLst>
                <a:path w="1812289" h="1813560">
                  <a:moveTo>
                    <a:pt x="0" y="906779"/>
                  </a:moveTo>
                  <a:lnTo>
                    <a:pt x="1255" y="858625"/>
                  </a:lnTo>
                  <a:lnTo>
                    <a:pt x="4981" y="811125"/>
                  </a:lnTo>
                  <a:lnTo>
                    <a:pt x="11114" y="764341"/>
                  </a:lnTo>
                  <a:lnTo>
                    <a:pt x="19592" y="718337"/>
                  </a:lnTo>
                  <a:lnTo>
                    <a:pt x="30353" y="673176"/>
                  </a:lnTo>
                  <a:lnTo>
                    <a:pt x="43332" y="628919"/>
                  </a:lnTo>
                  <a:lnTo>
                    <a:pt x="58469" y="585630"/>
                  </a:lnTo>
                  <a:lnTo>
                    <a:pt x="75699" y="543372"/>
                  </a:lnTo>
                  <a:lnTo>
                    <a:pt x="94962" y="502207"/>
                  </a:lnTo>
                  <a:lnTo>
                    <a:pt x="116194" y="462197"/>
                  </a:lnTo>
                  <a:lnTo>
                    <a:pt x="139332" y="423406"/>
                  </a:lnTo>
                  <a:lnTo>
                    <a:pt x="164313" y="385895"/>
                  </a:lnTo>
                  <a:lnTo>
                    <a:pt x="191076" y="349729"/>
                  </a:lnTo>
                  <a:lnTo>
                    <a:pt x="219558" y="314969"/>
                  </a:lnTo>
                  <a:lnTo>
                    <a:pt x="249696" y="281679"/>
                  </a:lnTo>
                  <a:lnTo>
                    <a:pt x="281427" y="249920"/>
                  </a:lnTo>
                  <a:lnTo>
                    <a:pt x="314689" y="219756"/>
                  </a:lnTo>
                  <a:lnTo>
                    <a:pt x="349418" y="191249"/>
                  </a:lnTo>
                  <a:lnTo>
                    <a:pt x="385554" y="164463"/>
                  </a:lnTo>
                  <a:lnTo>
                    <a:pt x="423032" y="139458"/>
                  </a:lnTo>
                  <a:lnTo>
                    <a:pt x="461791" y="116300"/>
                  </a:lnTo>
                  <a:lnTo>
                    <a:pt x="501767" y="95049"/>
                  </a:lnTo>
                  <a:lnTo>
                    <a:pt x="542898" y="75769"/>
                  </a:lnTo>
                  <a:lnTo>
                    <a:pt x="585122" y="58523"/>
                  </a:lnTo>
                  <a:lnTo>
                    <a:pt x="628376" y="43372"/>
                  </a:lnTo>
                  <a:lnTo>
                    <a:pt x="672597" y="30381"/>
                  </a:lnTo>
                  <a:lnTo>
                    <a:pt x="717722" y="19611"/>
                  </a:lnTo>
                  <a:lnTo>
                    <a:pt x="763690" y="11125"/>
                  </a:lnTo>
                  <a:lnTo>
                    <a:pt x="810436" y="4986"/>
                  </a:lnTo>
                  <a:lnTo>
                    <a:pt x="857900" y="1257"/>
                  </a:lnTo>
                  <a:lnTo>
                    <a:pt x="906018" y="0"/>
                  </a:lnTo>
                  <a:lnTo>
                    <a:pt x="954135" y="1257"/>
                  </a:lnTo>
                  <a:lnTo>
                    <a:pt x="1001599" y="4986"/>
                  </a:lnTo>
                  <a:lnTo>
                    <a:pt x="1048345" y="11125"/>
                  </a:lnTo>
                  <a:lnTo>
                    <a:pt x="1094313" y="19611"/>
                  </a:lnTo>
                  <a:lnTo>
                    <a:pt x="1139438" y="30381"/>
                  </a:lnTo>
                  <a:lnTo>
                    <a:pt x="1183659" y="43372"/>
                  </a:lnTo>
                  <a:lnTo>
                    <a:pt x="1226913" y="58523"/>
                  </a:lnTo>
                  <a:lnTo>
                    <a:pt x="1269137" y="75769"/>
                  </a:lnTo>
                  <a:lnTo>
                    <a:pt x="1310268" y="95049"/>
                  </a:lnTo>
                  <a:lnTo>
                    <a:pt x="1350244" y="116300"/>
                  </a:lnTo>
                  <a:lnTo>
                    <a:pt x="1389003" y="139458"/>
                  </a:lnTo>
                  <a:lnTo>
                    <a:pt x="1426481" y="164463"/>
                  </a:lnTo>
                  <a:lnTo>
                    <a:pt x="1462617" y="191249"/>
                  </a:lnTo>
                  <a:lnTo>
                    <a:pt x="1497346" y="219756"/>
                  </a:lnTo>
                  <a:lnTo>
                    <a:pt x="1530608" y="249920"/>
                  </a:lnTo>
                  <a:lnTo>
                    <a:pt x="1562339" y="281679"/>
                  </a:lnTo>
                  <a:lnTo>
                    <a:pt x="1592477" y="314969"/>
                  </a:lnTo>
                  <a:lnTo>
                    <a:pt x="1620959" y="349729"/>
                  </a:lnTo>
                  <a:lnTo>
                    <a:pt x="1647722" y="385895"/>
                  </a:lnTo>
                  <a:lnTo>
                    <a:pt x="1672703" y="423406"/>
                  </a:lnTo>
                  <a:lnTo>
                    <a:pt x="1695841" y="462197"/>
                  </a:lnTo>
                  <a:lnTo>
                    <a:pt x="1717073" y="502207"/>
                  </a:lnTo>
                  <a:lnTo>
                    <a:pt x="1736336" y="543372"/>
                  </a:lnTo>
                  <a:lnTo>
                    <a:pt x="1753566" y="585630"/>
                  </a:lnTo>
                  <a:lnTo>
                    <a:pt x="1768703" y="628919"/>
                  </a:lnTo>
                  <a:lnTo>
                    <a:pt x="1781682" y="673176"/>
                  </a:lnTo>
                  <a:lnTo>
                    <a:pt x="1792443" y="718337"/>
                  </a:lnTo>
                  <a:lnTo>
                    <a:pt x="1800921" y="764341"/>
                  </a:lnTo>
                  <a:lnTo>
                    <a:pt x="1807054" y="811125"/>
                  </a:lnTo>
                  <a:lnTo>
                    <a:pt x="1810780" y="858625"/>
                  </a:lnTo>
                  <a:lnTo>
                    <a:pt x="1812036" y="906779"/>
                  </a:lnTo>
                  <a:lnTo>
                    <a:pt x="1810780" y="954934"/>
                  </a:lnTo>
                  <a:lnTo>
                    <a:pt x="1807054" y="1002434"/>
                  </a:lnTo>
                  <a:lnTo>
                    <a:pt x="1800921" y="1049218"/>
                  </a:lnTo>
                  <a:lnTo>
                    <a:pt x="1792443" y="1095222"/>
                  </a:lnTo>
                  <a:lnTo>
                    <a:pt x="1781682" y="1140383"/>
                  </a:lnTo>
                  <a:lnTo>
                    <a:pt x="1768703" y="1184640"/>
                  </a:lnTo>
                  <a:lnTo>
                    <a:pt x="1753566" y="1227929"/>
                  </a:lnTo>
                  <a:lnTo>
                    <a:pt x="1736336" y="1270187"/>
                  </a:lnTo>
                  <a:lnTo>
                    <a:pt x="1717073" y="1311352"/>
                  </a:lnTo>
                  <a:lnTo>
                    <a:pt x="1695841" y="1351362"/>
                  </a:lnTo>
                  <a:lnTo>
                    <a:pt x="1672703" y="1390153"/>
                  </a:lnTo>
                  <a:lnTo>
                    <a:pt x="1647722" y="1427664"/>
                  </a:lnTo>
                  <a:lnTo>
                    <a:pt x="1620959" y="1463830"/>
                  </a:lnTo>
                  <a:lnTo>
                    <a:pt x="1592477" y="1498590"/>
                  </a:lnTo>
                  <a:lnTo>
                    <a:pt x="1562339" y="1531880"/>
                  </a:lnTo>
                  <a:lnTo>
                    <a:pt x="1530608" y="1563639"/>
                  </a:lnTo>
                  <a:lnTo>
                    <a:pt x="1497346" y="1593803"/>
                  </a:lnTo>
                  <a:lnTo>
                    <a:pt x="1462617" y="1622310"/>
                  </a:lnTo>
                  <a:lnTo>
                    <a:pt x="1426481" y="1649096"/>
                  </a:lnTo>
                  <a:lnTo>
                    <a:pt x="1389003" y="1674101"/>
                  </a:lnTo>
                  <a:lnTo>
                    <a:pt x="1350244" y="1697259"/>
                  </a:lnTo>
                  <a:lnTo>
                    <a:pt x="1310268" y="1718510"/>
                  </a:lnTo>
                  <a:lnTo>
                    <a:pt x="1269137" y="1737790"/>
                  </a:lnTo>
                  <a:lnTo>
                    <a:pt x="1226913" y="1755036"/>
                  </a:lnTo>
                  <a:lnTo>
                    <a:pt x="1183659" y="1770187"/>
                  </a:lnTo>
                  <a:lnTo>
                    <a:pt x="1139438" y="1783178"/>
                  </a:lnTo>
                  <a:lnTo>
                    <a:pt x="1094313" y="1793948"/>
                  </a:lnTo>
                  <a:lnTo>
                    <a:pt x="1048345" y="1802434"/>
                  </a:lnTo>
                  <a:lnTo>
                    <a:pt x="1001599" y="1808573"/>
                  </a:lnTo>
                  <a:lnTo>
                    <a:pt x="954135" y="1812302"/>
                  </a:lnTo>
                  <a:lnTo>
                    <a:pt x="906018" y="1813560"/>
                  </a:lnTo>
                  <a:lnTo>
                    <a:pt x="857900" y="1812302"/>
                  </a:lnTo>
                  <a:lnTo>
                    <a:pt x="810436" y="1808573"/>
                  </a:lnTo>
                  <a:lnTo>
                    <a:pt x="763690" y="1802434"/>
                  </a:lnTo>
                  <a:lnTo>
                    <a:pt x="717722" y="1793948"/>
                  </a:lnTo>
                  <a:lnTo>
                    <a:pt x="672597" y="1783178"/>
                  </a:lnTo>
                  <a:lnTo>
                    <a:pt x="628376" y="1770187"/>
                  </a:lnTo>
                  <a:lnTo>
                    <a:pt x="585122" y="1755036"/>
                  </a:lnTo>
                  <a:lnTo>
                    <a:pt x="542898" y="1737790"/>
                  </a:lnTo>
                  <a:lnTo>
                    <a:pt x="501767" y="1718510"/>
                  </a:lnTo>
                  <a:lnTo>
                    <a:pt x="461791" y="1697259"/>
                  </a:lnTo>
                  <a:lnTo>
                    <a:pt x="423032" y="1674101"/>
                  </a:lnTo>
                  <a:lnTo>
                    <a:pt x="385554" y="1649096"/>
                  </a:lnTo>
                  <a:lnTo>
                    <a:pt x="349418" y="1622310"/>
                  </a:lnTo>
                  <a:lnTo>
                    <a:pt x="314689" y="1593803"/>
                  </a:lnTo>
                  <a:lnTo>
                    <a:pt x="281427" y="1563639"/>
                  </a:lnTo>
                  <a:lnTo>
                    <a:pt x="249696" y="1531880"/>
                  </a:lnTo>
                  <a:lnTo>
                    <a:pt x="219558" y="1498590"/>
                  </a:lnTo>
                  <a:lnTo>
                    <a:pt x="191076" y="1463830"/>
                  </a:lnTo>
                  <a:lnTo>
                    <a:pt x="164313" y="1427664"/>
                  </a:lnTo>
                  <a:lnTo>
                    <a:pt x="139332" y="1390153"/>
                  </a:lnTo>
                  <a:lnTo>
                    <a:pt x="116194" y="1351362"/>
                  </a:lnTo>
                  <a:lnTo>
                    <a:pt x="94962" y="1311352"/>
                  </a:lnTo>
                  <a:lnTo>
                    <a:pt x="75699" y="1270187"/>
                  </a:lnTo>
                  <a:lnTo>
                    <a:pt x="58469" y="1227929"/>
                  </a:lnTo>
                  <a:lnTo>
                    <a:pt x="43332" y="1184640"/>
                  </a:lnTo>
                  <a:lnTo>
                    <a:pt x="30353" y="1140383"/>
                  </a:lnTo>
                  <a:lnTo>
                    <a:pt x="19592" y="1095222"/>
                  </a:lnTo>
                  <a:lnTo>
                    <a:pt x="11114" y="1049218"/>
                  </a:lnTo>
                  <a:lnTo>
                    <a:pt x="4981" y="1002434"/>
                  </a:lnTo>
                  <a:lnTo>
                    <a:pt x="1255" y="954934"/>
                  </a:lnTo>
                  <a:lnTo>
                    <a:pt x="0" y="906779"/>
                  </a:lnTo>
                  <a:close/>
                </a:path>
              </a:pathLst>
            </a:custGeom>
            <a:ln w="28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6" name="object 2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914130" y="3119626"/>
            <a:ext cx="1972054" cy="1973579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4747259" y="3130294"/>
            <a:ext cx="1935480" cy="1935480"/>
            <a:chOff x="4747259" y="3130294"/>
            <a:chExt cx="1935480" cy="1935480"/>
          </a:xfrm>
        </p:grpSpPr>
        <p:sp>
          <p:nvSpPr>
            <p:cNvPr id="28" name="object 28"/>
            <p:cNvSpPr/>
            <p:nvPr/>
          </p:nvSpPr>
          <p:spPr>
            <a:xfrm>
              <a:off x="5169407" y="3502152"/>
              <a:ext cx="607060" cy="919480"/>
            </a:xfrm>
            <a:custGeom>
              <a:avLst/>
              <a:gdLst/>
              <a:ahLst/>
              <a:cxnLst/>
              <a:rect l="l" t="t" r="r" b="b"/>
              <a:pathLst>
                <a:path w="607060" h="919479">
                  <a:moveTo>
                    <a:pt x="473327" y="0"/>
                  </a:moveTo>
                  <a:lnTo>
                    <a:pt x="0" y="0"/>
                  </a:lnTo>
                  <a:lnTo>
                    <a:pt x="0" y="918973"/>
                  </a:lnTo>
                  <a:lnTo>
                    <a:pt x="7745" y="918973"/>
                  </a:lnTo>
                  <a:lnTo>
                    <a:pt x="606550" y="134237"/>
                  </a:lnTo>
                  <a:lnTo>
                    <a:pt x="473327" y="0"/>
                  </a:lnTo>
                  <a:close/>
                </a:path>
              </a:pathLst>
            </a:custGeom>
            <a:solidFill>
              <a:srgbClr val="D23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32702" y="3514344"/>
              <a:ext cx="242570" cy="227329"/>
            </a:xfrm>
            <a:custGeom>
              <a:avLst/>
              <a:gdLst/>
              <a:ahLst/>
              <a:cxnLst/>
              <a:rect l="l" t="t" r="r" b="b"/>
              <a:pathLst>
                <a:path w="242570" h="227329">
                  <a:moveTo>
                    <a:pt x="0" y="0"/>
                  </a:moveTo>
                  <a:lnTo>
                    <a:pt x="0" y="227074"/>
                  </a:lnTo>
                  <a:lnTo>
                    <a:pt x="242315" y="2270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AC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632702" y="3514344"/>
              <a:ext cx="242570" cy="227329"/>
            </a:xfrm>
            <a:custGeom>
              <a:avLst/>
              <a:gdLst/>
              <a:ahLst/>
              <a:cxnLst/>
              <a:rect l="l" t="t" r="r" b="b"/>
              <a:pathLst>
                <a:path w="242570" h="227329">
                  <a:moveTo>
                    <a:pt x="0" y="0"/>
                  </a:moveTo>
                  <a:lnTo>
                    <a:pt x="0" y="227075"/>
                  </a:lnTo>
                  <a:lnTo>
                    <a:pt x="242316" y="227075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48654" y="3625596"/>
              <a:ext cx="276860" cy="0"/>
            </a:xfrm>
            <a:custGeom>
              <a:avLst/>
              <a:gdLst/>
              <a:ahLst/>
              <a:cxnLst/>
              <a:rect l="l" t="t" r="r" b="b"/>
              <a:pathLst>
                <a:path w="276860">
                  <a:moveTo>
                    <a:pt x="0" y="0"/>
                  </a:moveTo>
                  <a:lnTo>
                    <a:pt x="276479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169407" y="3502152"/>
              <a:ext cx="706120" cy="919480"/>
            </a:xfrm>
            <a:custGeom>
              <a:avLst/>
              <a:gdLst/>
              <a:ahLst/>
              <a:cxnLst/>
              <a:rect l="l" t="t" r="r" b="b"/>
              <a:pathLst>
                <a:path w="706120" h="919479">
                  <a:moveTo>
                    <a:pt x="705612" y="234061"/>
                  </a:moveTo>
                  <a:lnTo>
                    <a:pt x="473455" y="0"/>
                  </a:lnTo>
                  <a:lnTo>
                    <a:pt x="0" y="0"/>
                  </a:lnTo>
                  <a:lnTo>
                    <a:pt x="0" y="918973"/>
                  </a:lnTo>
                  <a:lnTo>
                    <a:pt x="705612" y="918973"/>
                  </a:lnTo>
                  <a:lnTo>
                    <a:pt x="705612" y="234061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248654" y="3823714"/>
              <a:ext cx="534035" cy="0"/>
            </a:xfrm>
            <a:custGeom>
              <a:avLst/>
              <a:gdLst/>
              <a:ahLst/>
              <a:cxnLst/>
              <a:rect l="l" t="t" r="r" b="b"/>
              <a:pathLst>
                <a:path w="534035">
                  <a:moveTo>
                    <a:pt x="0" y="0"/>
                  </a:moveTo>
                  <a:lnTo>
                    <a:pt x="534035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248654" y="3976114"/>
              <a:ext cx="534035" cy="0"/>
            </a:xfrm>
            <a:custGeom>
              <a:avLst/>
              <a:gdLst/>
              <a:ahLst/>
              <a:cxnLst/>
              <a:rect l="l" t="t" r="r" b="b"/>
              <a:pathLst>
                <a:path w="534035">
                  <a:moveTo>
                    <a:pt x="0" y="0"/>
                  </a:moveTo>
                  <a:lnTo>
                    <a:pt x="534035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248654" y="4280914"/>
              <a:ext cx="534035" cy="0"/>
            </a:xfrm>
            <a:custGeom>
              <a:avLst/>
              <a:gdLst/>
              <a:ahLst/>
              <a:cxnLst/>
              <a:rect l="l" t="t" r="r" b="b"/>
              <a:pathLst>
                <a:path w="534035">
                  <a:moveTo>
                    <a:pt x="0" y="0"/>
                  </a:moveTo>
                  <a:lnTo>
                    <a:pt x="534035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248654" y="4128514"/>
              <a:ext cx="534035" cy="0"/>
            </a:xfrm>
            <a:custGeom>
              <a:avLst/>
              <a:gdLst/>
              <a:ahLst/>
              <a:cxnLst/>
              <a:rect l="l" t="t" r="r" b="b"/>
              <a:pathLst>
                <a:path w="534035">
                  <a:moveTo>
                    <a:pt x="0" y="0"/>
                  </a:moveTo>
                  <a:lnTo>
                    <a:pt x="534035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373622" y="3796284"/>
              <a:ext cx="722630" cy="721360"/>
            </a:xfrm>
            <a:custGeom>
              <a:avLst/>
              <a:gdLst/>
              <a:ahLst/>
              <a:cxnLst/>
              <a:rect l="l" t="t" r="r" b="b"/>
              <a:pathLst>
                <a:path w="722629" h="721360">
                  <a:moveTo>
                    <a:pt x="361188" y="0"/>
                  </a:moveTo>
                  <a:lnTo>
                    <a:pt x="312168" y="3290"/>
                  </a:lnTo>
                  <a:lnTo>
                    <a:pt x="265156" y="12877"/>
                  </a:lnTo>
                  <a:lnTo>
                    <a:pt x="220581" y="28329"/>
                  </a:lnTo>
                  <a:lnTo>
                    <a:pt x="178871" y="49218"/>
                  </a:lnTo>
                  <a:lnTo>
                    <a:pt x="140460" y="75114"/>
                  </a:lnTo>
                  <a:lnTo>
                    <a:pt x="105775" y="105583"/>
                  </a:lnTo>
                  <a:lnTo>
                    <a:pt x="75246" y="140200"/>
                  </a:lnTo>
                  <a:lnTo>
                    <a:pt x="49303" y="178532"/>
                  </a:lnTo>
                  <a:lnTo>
                    <a:pt x="28378" y="220151"/>
                  </a:lnTo>
                  <a:lnTo>
                    <a:pt x="12899" y="264627"/>
                  </a:lnTo>
                  <a:lnTo>
                    <a:pt x="3295" y="311528"/>
                  </a:lnTo>
                  <a:lnTo>
                    <a:pt x="0" y="360424"/>
                  </a:lnTo>
                  <a:lnTo>
                    <a:pt x="3295" y="409322"/>
                  </a:lnTo>
                  <a:lnTo>
                    <a:pt x="12899" y="456223"/>
                  </a:lnTo>
                  <a:lnTo>
                    <a:pt x="28378" y="500698"/>
                  </a:lnTo>
                  <a:lnTo>
                    <a:pt x="49303" y="542317"/>
                  </a:lnTo>
                  <a:lnTo>
                    <a:pt x="75246" y="580650"/>
                  </a:lnTo>
                  <a:lnTo>
                    <a:pt x="105775" y="615266"/>
                  </a:lnTo>
                  <a:lnTo>
                    <a:pt x="140460" y="645736"/>
                  </a:lnTo>
                  <a:lnTo>
                    <a:pt x="178871" y="671631"/>
                  </a:lnTo>
                  <a:lnTo>
                    <a:pt x="220581" y="692520"/>
                  </a:lnTo>
                  <a:lnTo>
                    <a:pt x="265156" y="707972"/>
                  </a:lnTo>
                  <a:lnTo>
                    <a:pt x="312168" y="717560"/>
                  </a:lnTo>
                  <a:lnTo>
                    <a:pt x="361188" y="720850"/>
                  </a:lnTo>
                  <a:lnTo>
                    <a:pt x="410207" y="717560"/>
                  </a:lnTo>
                  <a:lnTo>
                    <a:pt x="457219" y="707972"/>
                  </a:lnTo>
                  <a:lnTo>
                    <a:pt x="501794" y="692520"/>
                  </a:lnTo>
                  <a:lnTo>
                    <a:pt x="543504" y="671631"/>
                  </a:lnTo>
                  <a:lnTo>
                    <a:pt x="581915" y="645736"/>
                  </a:lnTo>
                  <a:lnTo>
                    <a:pt x="616601" y="615266"/>
                  </a:lnTo>
                  <a:lnTo>
                    <a:pt x="647129" y="580650"/>
                  </a:lnTo>
                  <a:lnTo>
                    <a:pt x="673072" y="542317"/>
                  </a:lnTo>
                  <a:lnTo>
                    <a:pt x="693997" y="500698"/>
                  </a:lnTo>
                  <a:lnTo>
                    <a:pt x="709476" y="456223"/>
                  </a:lnTo>
                  <a:lnTo>
                    <a:pt x="719080" y="409322"/>
                  </a:lnTo>
                  <a:lnTo>
                    <a:pt x="722377" y="360424"/>
                  </a:lnTo>
                  <a:lnTo>
                    <a:pt x="719080" y="311528"/>
                  </a:lnTo>
                  <a:lnTo>
                    <a:pt x="709476" y="264627"/>
                  </a:lnTo>
                  <a:lnTo>
                    <a:pt x="693997" y="220151"/>
                  </a:lnTo>
                  <a:lnTo>
                    <a:pt x="673072" y="178532"/>
                  </a:lnTo>
                  <a:lnTo>
                    <a:pt x="647129" y="140200"/>
                  </a:lnTo>
                  <a:lnTo>
                    <a:pt x="616601" y="105583"/>
                  </a:lnTo>
                  <a:lnTo>
                    <a:pt x="581915" y="75114"/>
                  </a:lnTo>
                  <a:lnTo>
                    <a:pt x="543504" y="49218"/>
                  </a:lnTo>
                  <a:lnTo>
                    <a:pt x="501794" y="28329"/>
                  </a:lnTo>
                  <a:lnTo>
                    <a:pt x="457219" y="12877"/>
                  </a:lnTo>
                  <a:lnTo>
                    <a:pt x="410207" y="3290"/>
                  </a:lnTo>
                  <a:lnTo>
                    <a:pt x="3611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373622" y="3796284"/>
              <a:ext cx="722630" cy="721360"/>
            </a:xfrm>
            <a:custGeom>
              <a:avLst/>
              <a:gdLst/>
              <a:ahLst/>
              <a:cxnLst/>
              <a:rect l="l" t="t" r="r" b="b"/>
              <a:pathLst>
                <a:path w="722629" h="721360">
                  <a:moveTo>
                    <a:pt x="0" y="360425"/>
                  </a:moveTo>
                  <a:lnTo>
                    <a:pt x="3296" y="311528"/>
                  </a:lnTo>
                  <a:lnTo>
                    <a:pt x="12899" y="264627"/>
                  </a:lnTo>
                  <a:lnTo>
                    <a:pt x="28378" y="220152"/>
                  </a:lnTo>
                  <a:lnTo>
                    <a:pt x="49304" y="178533"/>
                  </a:lnTo>
                  <a:lnTo>
                    <a:pt x="75246" y="140201"/>
                  </a:lnTo>
                  <a:lnTo>
                    <a:pt x="105775" y="105584"/>
                  </a:lnTo>
                  <a:lnTo>
                    <a:pt x="140460" y="75114"/>
                  </a:lnTo>
                  <a:lnTo>
                    <a:pt x="178872" y="49219"/>
                  </a:lnTo>
                  <a:lnTo>
                    <a:pt x="220581" y="28330"/>
                  </a:lnTo>
                  <a:lnTo>
                    <a:pt x="265156" y="12878"/>
                  </a:lnTo>
                  <a:lnTo>
                    <a:pt x="312168" y="3291"/>
                  </a:lnTo>
                  <a:lnTo>
                    <a:pt x="361188" y="0"/>
                  </a:lnTo>
                  <a:lnTo>
                    <a:pt x="410207" y="3291"/>
                  </a:lnTo>
                  <a:lnTo>
                    <a:pt x="457219" y="12878"/>
                  </a:lnTo>
                  <a:lnTo>
                    <a:pt x="501794" y="28330"/>
                  </a:lnTo>
                  <a:lnTo>
                    <a:pt x="543503" y="49219"/>
                  </a:lnTo>
                  <a:lnTo>
                    <a:pt x="581915" y="75114"/>
                  </a:lnTo>
                  <a:lnTo>
                    <a:pt x="616600" y="105584"/>
                  </a:lnTo>
                  <a:lnTo>
                    <a:pt x="647129" y="140201"/>
                  </a:lnTo>
                  <a:lnTo>
                    <a:pt x="673071" y="178533"/>
                  </a:lnTo>
                  <a:lnTo>
                    <a:pt x="693997" y="220152"/>
                  </a:lnTo>
                  <a:lnTo>
                    <a:pt x="709477" y="264627"/>
                  </a:lnTo>
                  <a:lnTo>
                    <a:pt x="719080" y="311528"/>
                  </a:lnTo>
                  <a:lnTo>
                    <a:pt x="722377" y="360425"/>
                  </a:lnTo>
                  <a:lnTo>
                    <a:pt x="719080" y="409323"/>
                  </a:lnTo>
                  <a:lnTo>
                    <a:pt x="709477" y="456224"/>
                  </a:lnTo>
                  <a:lnTo>
                    <a:pt x="693997" y="500699"/>
                  </a:lnTo>
                  <a:lnTo>
                    <a:pt x="673071" y="542318"/>
                  </a:lnTo>
                  <a:lnTo>
                    <a:pt x="647129" y="580650"/>
                  </a:lnTo>
                  <a:lnTo>
                    <a:pt x="616600" y="615267"/>
                  </a:lnTo>
                  <a:lnTo>
                    <a:pt x="581915" y="645737"/>
                  </a:lnTo>
                  <a:lnTo>
                    <a:pt x="543503" y="671632"/>
                  </a:lnTo>
                  <a:lnTo>
                    <a:pt x="501794" y="692521"/>
                  </a:lnTo>
                  <a:lnTo>
                    <a:pt x="457219" y="707973"/>
                  </a:lnTo>
                  <a:lnTo>
                    <a:pt x="410207" y="717560"/>
                  </a:lnTo>
                  <a:lnTo>
                    <a:pt x="361188" y="720851"/>
                  </a:lnTo>
                  <a:lnTo>
                    <a:pt x="312168" y="717560"/>
                  </a:lnTo>
                  <a:lnTo>
                    <a:pt x="265156" y="707973"/>
                  </a:lnTo>
                  <a:lnTo>
                    <a:pt x="220581" y="692521"/>
                  </a:lnTo>
                  <a:lnTo>
                    <a:pt x="178872" y="671632"/>
                  </a:lnTo>
                  <a:lnTo>
                    <a:pt x="140460" y="645737"/>
                  </a:lnTo>
                  <a:lnTo>
                    <a:pt x="105775" y="615267"/>
                  </a:lnTo>
                  <a:lnTo>
                    <a:pt x="75246" y="580650"/>
                  </a:lnTo>
                  <a:lnTo>
                    <a:pt x="49304" y="542318"/>
                  </a:lnTo>
                  <a:lnTo>
                    <a:pt x="28378" y="500699"/>
                  </a:lnTo>
                  <a:lnTo>
                    <a:pt x="12899" y="456224"/>
                  </a:lnTo>
                  <a:lnTo>
                    <a:pt x="3296" y="409323"/>
                  </a:lnTo>
                  <a:lnTo>
                    <a:pt x="0" y="360425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943599" y="4364734"/>
              <a:ext cx="322580" cy="324485"/>
            </a:xfrm>
            <a:custGeom>
              <a:avLst/>
              <a:gdLst/>
              <a:ahLst/>
              <a:cxnLst/>
              <a:rect l="l" t="t" r="r" b="b"/>
              <a:pathLst>
                <a:path w="322579" h="324485">
                  <a:moveTo>
                    <a:pt x="0" y="84074"/>
                  </a:moveTo>
                  <a:lnTo>
                    <a:pt x="129002" y="213663"/>
                  </a:lnTo>
                  <a:lnTo>
                    <a:pt x="195246" y="280209"/>
                  </a:lnTo>
                  <a:lnTo>
                    <a:pt x="219652" y="304726"/>
                  </a:lnTo>
                  <a:lnTo>
                    <a:pt x="223138" y="308228"/>
                  </a:lnTo>
                  <a:lnTo>
                    <a:pt x="241071" y="320016"/>
                  </a:lnTo>
                  <a:lnTo>
                    <a:pt x="262302" y="323945"/>
                  </a:lnTo>
                  <a:lnTo>
                    <a:pt x="284843" y="320016"/>
                  </a:lnTo>
                  <a:lnTo>
                    <a:pt x="306704" y="308228"/>
                  </a:lnTo>
                  <a:lnTo>
                    <a:pt x="318493" y="286198"/>
                  </a:lnTo>
                  <a:lnTo>
                    <a:pt x="322422" y="263525"/>
                  </a:lnTo>
                  <a:lnTo>
                    <a:pt x="318493" y="242185"/>
                  </a:lnTo>
                  <a:lnTo>
                    <a:pt x="306704" y="224154"/>
                  </a:lnTo>
                  <a:lnTo>
                    <a:pt x="177776" y="94565"/>
                  </a:lnTo>
                  <a:lnTo>
                    <a:pt x="111569" y="28019"/>
                  </a:lnTo>
                  <a:lnTo>
                    <a:pt x="87177" y="3502"/>
                  </a:lnTo>
                  <a:lnTo>
                    <a:pt x="83692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761737" y="3144772"/>
              <a:ext cx="1906905" cy="1906905"/>
            </a:xfrm>
            <a:custGeom>
              <a:avLst/>
              <a:gdLst/>
              <a:ahLst/>
              <a:cxnLst/>
              <a:rect l="l" t="t" r="r" b="b"/>
              <a:pathLst>
                <a:path w="1906904" h="1906904">
                  <a:moveTo>
                    <a:pt x="0" y="953262"/>
                  </a:moveTo>
                  <a:lnTo>
                    <a:pt x="1166" y="905689"/>
                  </a:lnTo>
                  <a:lnTo>
                    <a:pt x="4630" y="858720"/>
                  </a:lnTo>
                  <a:lnTo>
                    <a:pt x="10337" y="812408"/>
                  </a:lnTo>
                  <a:lnTo>
                    <a:pt x="18231" y="766809"/>
                  </a:lnTo>
                  <a:lnTo>
                    <a:pt x="28258" y="721978"/>
                  </a:lnTo>
                  <a:lnTo>
                    <a:pt x="40364" y="677968"/>
                  </a:lnTo>
                  <a:lnTo>
                    <a:pt x="54494" y="634834"/>
                  </a:lnTo>
                  <a:lnTo>
                    <a:pt x="70593" y="592632"/>
                  </a:lnTo>
                  <a:lnTo>
                    <a:pt x="88607" y="551415"/>
                  </a:lnTo>
                  <a:lnTo>
                    <a:pt x="108481" y="511239"/>
                  </a:lnTo>
                  <a:lnTo>
                    <a:pt x="130160" y="472157"/>
                  </a:lnTo>
                  <a:lnTo>
                    <a:pt x="153590" y="434226"/>
                  </a:lnTo>
                  <a:lnTo>
                    <a:pt x="178716" y="397498"/>
                  </a:lnTo>
                  <a:lnTo>
                    <a:pt x="205484" y="362030"/>
                  </a:lnTo>
                  <a:lnTo>
                    <a:pt x="233838" y="327875"/>
                  </a:lnTo>
                  <a:lnTo>
                    <a:pt x="263724" y="295088"/>
                  </a:lnTo>
                  <a:lnTo>
                    <a:pt x="295088" y="263724"/>
                  </a:lnTo>
                  <a:lnTo>
                    <a:pt x="327875" y="233838"/>
                  </a:lnTo>
                  <a:lnTo>
                    <a:pt x="362030" y="205484"/>
                  </a:lnTo>
                  <a:lnTo>
                    <a:pt x="397498" y="178716"/>
                  </a:lnTo>
                  <a:lnTo>
                    <a:pt x="434226" y="153590"/>
                  </a:lnTo>
                  <a:lnTo>
                    <a:pt x="472157" y="130160"/>
                  </a:lnTo>
                  <a:lnTo>
                    <a:pt x="511239" y="108481"/>
                  </a:lnTo>
                  <a:lnTo>
                    <a:pt x="551415" y="88607"/>
                  </a:lnTo>
                  <a:lnTo>
                    <a:pt x="592632" y="70593"/>
                  </a:lnTo>
                  <a:lnTo>
                    <a:pt x="634834" y="54494"/>
                  </a:lnTo>
                  <a:lnTo>
                    <a:pt x="677968" y="40364"/>
                  </a:lnTo>
                  <a:lnTo>
                    <a:pt x="721978" y="28258"/>
                  </a:lnTo>
                  <a:lnTo>
                    <a:pt x="766809" y="18231"/>
                  </a:lnTo>
                  <a:lnTo>
                    <a:pt x="812408" y="10337"/>
                  </a:lnTo>
                  <a:lnTo>
                    <a:pt x="858720" y="4630"/>
                  </a:lnTo>
                  <a:lnTo>
                    <a:pt x="905689" y="1166"/>
                  </a:lnTo>
                  <a:lnTo>
                    <a:pt x="953262" y="0"/>
                  </a:lnTo>
                  <a:lnTo>
                    <a:pt x="1000834" y="1166"/>
                  </a:lnTo>
                  <a:lnTo>
                    <a:pt x="1047804" y="4630"/>
                  </a:lnTo>
                  <a:lnTo>
                    <a:pt x="1094116" y="10337"/>
                  </a:lnTo>
                  <a:lnTo>
                    <a:pt x="1139715" y="18231"/>
                  </a:lnTo>
                  <a:lnTo>
                    <a:pt x="1184546" y="28258"/>
                  </a:lnTo>
                  <a:lnTo>
                    <a:pt x="1228556" y="40364"/>
                  </a:lnTo>
                  <a:lnTo>
                    <a:pt x="1271690" y="54494"/>
                  </a:lnTo>
                  <a:lnTo>
                    <a:pt x="1313892" y="70593"/>
                  </a:lnTo>
                  <a:lnTo>
                    <a:pt x="1355109" y="88607"/>
                  </a:lnTo>
                  <a:lnTo>
                    <a:pt x="1395285" y="108481"/>
                  </a:lnTo>
                  <a:lnTo>
                    <a:pt x="1434367" y="130160"/>
                  </a:lnTo>
                  <a:lnTo>
                    <a:pt x="1472298" y="153590"/>
                  </a:lnTo>
                  <a:lnTo>
                    <a:pt x="1509026" y="178716"/>
                  </a:lnTo>
                  <a:lnTo>
                    <a:pt x="1544494" y="205484"/>
                  </a:lnTo>
                  <a:lnTo>
                    <a:pt x="1578649" y="233838"/>
                  </a:lnTo>
                  <a:lnTo>
                    <a:pt x="1611436" y="263724"/>
                  </a:lnTo>
                  <a:lnTo>
                    <a:pt x="1642800" y="295088"/>
                  </a:lnTo>
                  <a:lnTo>
                    <a:pt x="1672686" y="327875"/>
                  </a:lnTo>
                  <a:lnTo>
                    <a:pt x="1701040" y="362030"/>
                  </a:lnTo>
                  <a:lnTo>
                    <a:pt x="1727808" y="397498"/>
                  </a:lnTo>
                  <a:lnTo>
                    <a:pt x="1752934" y="434226"/>
                  </a:lnTo>
                  <a:lnTo>
                    <a:pt x="1776364" y="472157"/>
                  </a:lnTo>
                  <a:lnTo>
                    <a:pt x="1798043" y="511239"/>
                  </a:lnTo>
                  <a:lnTo>
                    <a:pt x="1817917" y="551415"/>
                  </a:lnTo>
                  <a:lnTo>
                    <a:pt x="1835931" y="592632"/>
                  </a:lnTo>
                  <a:lnTo>
                    <a:pt x="1852030" y="634834"/>
                  </a:lnTo>
                  <a:lnTo>
                    <a:pt x="1866160" y="677968"/>
                  </a:lnTo>
                  <a:lnTo>
                    <a:pt x="1878266" y="721978"/>
                  </a:lnTo>
                  <a:lnTo>
                    <a:pt x="1888293" y="766809"/>
                  </a:lnTo>
                  <a:lnTo>
                    <a:pt x="1896187" y="812408"/>
                  </a:lnTo>
                  <a:lnTo>
                    <a:pt x="1901894" y="858720"/>
                  </a:lnTo>
                  <a:lnTo>
                    <a:pt x="1905358" y="905689"/>
                  </a:lnTo>
                  <a:lnTo>
                    <a:pt x="1906524" y="953262"/>
                  </a:lnTo>
                  <a:lnTo>
                    <a:pt x="1905358" y="1000835"/>
                  </a:lnTo>
                  <a:lnTo>
                    <a:pt x="1901894" y="1047804"/>
                  </a:lnTo>
                  <a:lnTo>
                    <a:pt x="1896187" y="1094116"/>
                  </a:lnTo>
                  <a:lnTo>
                    <a:pt x="1888293" y="1139715"/>
                  </a:lnTo>
                  <a:lnTo>
                    <a:pt x="1878266" y="1184546"/>
                  </a:lnTo>
                  <a:lnTo>
                    <a:pt x="1866160" y="1228556"/>
                  </a:lnTo>
                  <a:lnTo>
                    <a:pt x="1852030" y="1271690"/>
                  </a:lnTo>
                  <a:lnTo>
                    <a:pt x="1835931" y="1313892"/>
                  </a:lnTo>
                  <a:lnTo>
                    <a:pt x="1817917" y="1355109"/>
                  </a:lnTo>
                  <a:lnTo>
                    <a:pt x="1798043" y="1395285"/>
                  </a:lnTo>
                  <a:lnTo>
                    <a:pt x="1776364" y="1434367"/>
                  </a:lnTo>
                  <a:lnTo>
                    <a:pt x="1752934" y="1472298"/>
                  </a:lnTo>
                  <a:lnTo>
                    <a:pt x="1727808" y="1509026"/>
                  </a:lnTo>
                  <a:lnTo>
                    <a:pt x="1701040" y="1544494"/>
                  </a:lnTo>
                  <a:lnTo>
                    <a:pt x="1672686" y="1578649"/>
                  </a:lnTo>
                  <a:lnTo>
                    <a:pt x="1642800" y="1611436"/>
                  </a:lnTo>
                  <a:lnTo>
                    <a:pt x="1611436" y="1642800"/>
                  </a:lnTo>
                  <a:lnTo>
                    <a:pt x="1578649" y="1672686"/>
                  </a:lnTo>
                  <a:lnTo>
                    <a:pt x="1544494" y="1701040"/>
                  </a:lnTo>
                  <a:lnTo>
                    <a:pt x="1509026" y="1727808"/>
                  </a:lnTo>
                  <a:lnTo>
                    <a:pt x="1472298" y="1752934"/>
                  </a:lnTo>
                  <a:lnTo>
                    <a:pt x="1434367" y="1776364"/>
                  </a:lnTo>
                  <a:lnTo>
                    <a:pt x="1395285" y="1798043"/>
                  </a:lnTo>
                  <a:lnTo>
                    <a:pt x="1355109" y="1817917"/>
                  </a:lnTo>
                  <a:lnTo>
                    <a:pt x="1313892" y="1835931"/>
                  </a:lnTo>
                  <a:lnTo>
                    <a:pt x="1271690" y="1852030"/>
                  </a:lnTo>
                  <a:lnTo>
                    <a:pt x="1228556" y="1866160"/>
                  </a:lnTo>
                  <a:lnTo>
                    <a:pt x="1184546" y="1878266"/>
                  </a:lnTo>
                  <a:lnTo>
                    <a:pt x="1139715" y="1888293"/>
                  </a:lnTo>
                  <a:lnTo>
                    <a:pt x="1094116" y="1896187"/>
                  </a:lnTo>
                  <a:lnTo>
                    <a:pt x="1047804" y="1901894"/>
                  </a:lnTo>
                  <a:lnTo>
                    <a:pt x="1000834" y="1905358"/>
                  </a:lnTo>
                  <a:lnTo>
                    <a:pt x="953262" y="1906525"/>
                  </a:lnTo>
                  <a:lnTo>
                    <a:pt x="905689" y="1905358"/>
                  </a:lnTo>
                  <a:lnTo>
                    <a:pt x="858720" y="1901894"/>
                  </a:lnTo>
                  <a:lnTo>
                    <a:pt x="812408" y="1896187"/>
                  </a:lnTo>
                  <a:lnTo>
                    <a:pt x="766809" y="1888293"/>
                  </a:lnTo>
                  <a:lnTo>
                    <a:pt x="721978" y="1878266"/>
                  </a:lnTo>
                  <a:lnTo>
                    <a:pt x="677968" y="1866160"/>
                  </a:lnTo>
                  <a:lnTo>
                    <a:pt x="634834" y="1852030"/>
                  </a:lnTo>
                  <a:lnTo>
                    <a:pt x="592632" y="1835931"/>
                  </a:lnTo>
                  <a:lnTo>
                    <a:pt x="551415" y="1817917"/>
                  </a:lnTo>
                  <a:lnTo>
                    <a:pt x="511239" y="1798043"/>
                  </a:lnTo>
                  <a:lnTo>
                    <a:pt x="472157" y="1776364"/>
                  </a:lnTo>
                  <a:lnTo>
                    <a:pt x="434226" y="1752934"/>
                  </a:lnTo>
                  <a:lnTo>
                    <a:pt x="397498" y="1727808"/>
                  </a:lnTo>
                  <a:lnTo>
                    <a:pt x="362030" y="1701040"/>
                  </a:lnTo>
                  <a:lnTo>
                    <a:pt x="327875" y="1672686"/>
                  </a:lnTo>
                  <a:lnTo>
                    <a:pt x="295088" y="1642800"/>
                  </a:lnTo>
                  <a:lnTo>
                    <a:pt x="263724" y="1611436"/>
                  </a:lnTo>
                  <a:lnTo>
                    <a:pt x="233838" y="1578649"/>
                  </a:lnTo>
                  <a:lnTo>
                    <a:pt x="205484" y="1544494"/>
                  </a:lnTo>
                  <a:lnTo>
                    <a:pt x="178716" y="1509026"/>
                  </a:lnTo>
                  <a:lnTo>
                    <a:pt x="153590" y="1472298"/>
                  </a:lnTo>
                  <a:lnTo>
                    <a:pt x="130160" y="1434367"/>
                  </a:lnTo>
                  <a:lnTo>
                    <a:pt x="108481" y="1395285"/>
                  </a:lnTo>
                  <a:lnTo>
                    <a:pt x="88607" y="1355109"/>
                  </a:lnTo>
                  <a:lnTo>
                    <a:pt x="70593" y="1313892"/>
                  </a:lnTo>
                  <a:lnTo>
                    <a:pt x="54494" y="1271690"/>
                  </a:lnTo>
                  <a:lnTo>
                    <a:pt x="40364" y="1228556"/>
                  </a:lnTo>
                  <a:lnTo>
                    <a:pt x="28258" y="1184546"/>
                  </a:lnTo>
                  <a:lnTo>
                    <a:pt x="18231" y="1139715"/>
                  </a:lnTo>
                  <a:lnTo>
                    <a:pt x="10337" y="1094116"/>
                  </a:lnTo>
                  <a:lnTo>
                    <a:pt x="4630" y="1047804"/>
                  </a:lnTo>
                  <a:lnTo>
                    <a:pt x="1166" y="1000835"/>
                  </a:lnTo>
                  <a:lnTo>
                    <a:pt x="0" y="953262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11117578" y="3009898"/>
            <a:ext cx="2021205" cy="2051685"/>
            <a:chOff x="11117578" y="3009898"/>
            <a:chExt cx="2021205" cy="2051685"/>
          </a:xfrm>
        </p:grpSpPr>
        <p:sp>
          <p:nvSpPr>
            <p:cNvPr id="42" name="object 42"/>
            <p:cNvSpPr/>
            <p:nvPr/>
          </p:nvSpPr>
          <p:spPr>
            <a:xfrm>
              <a:off x="11452858" y="3381754"/>
              <a:ext cx="1333500" cy="1355090"/>
            </a:xfrm>
            <a:custGeom>
              <a:avLst/>
              <a:gdLst/>
              <a:ahLst/>
              <a:cxnLst/>
              <a:rect l="l" t="t" r="r" b="b"/>
              <a:pathLst>
                <a:path w="1333500" h="1355089">
                  <a:moveTo>
                    <a:pt x="0" y="677418"/>
                  </a:moveTo>
                  <a:lnTo>
                    <a:pt x="1673" y="629037"/>
                  </a:lnTo>
                  <a:lnTo>
                    <a:pt x="6619" y="581576"/>
                  </a:lnTo>
                  <a:lnTo>
                    <a:pt x="14725" y="535147"/>
                  </a:lnTo>
                  <a:lnTo>
                    <a:pt x="25878" y="489866"/>
                  </a:lnTo>
                  <a:lnTo>
                    <a:pt x="39964" y="445847"/>
                  </a:lnTo>
                  <a:lnTo>
                    <a:pt x="56872" y="403205"/>
                  </a:lnTo>
                  <a:lnTo>
                    <a:pt x="76489" y="362054"/>
                  </a:lnTo>
                  <a:lnTo>
                    <a:pt x="98702" y="322509"/>
                  </a:lnTo>
                  <a:lnTo>
                    <a:pt x="123398" y="284685"/>
                  </a:lnTo>
                  <a:lnTo>
                    <a:pt x="150464" y="248697"/>
                  </a:lnTo>
                  <a:lnTo>
                    <a:pt x="179788" y="214658"/>
                  </a:lnTo>
                  <a:lnTo>
                    <a:pt x="211258" y="182683"/>
                  </a:lnTo>
                  <a:lnTo>
                    <a:pt x="244759" y="152888"/>
                  </a:lnTo>
                  <a:lnTo>
                    <a:pt x="280180" y="125386"/>
                  </a:lnTo>
                  <a:lnTo>
                    <a:pt x="317408" y="100293"/>
                  </a:lnTo>
                  <a:lnTo>
                    <a:pt x="356330" y="77723"/>
                  </a:lnTo>
                  <a:lnTo>
                    <a:pt x="396834" y="57790"/>
                  </a:lnTo>
                  <a:lnTo>
                    <a:pt x="438806" y="40609"/>
                  </a:lnTo>
                  <a:lnTo>
                    <a:pt x="482133" y="26295"/>
                  </a:lnTo>
                  <a:lnTo>
                    <a:pt x="526705" y="14963"/>
                  </a:lnTo>
                  <a:lnTo>
                    <a:pt x="572406" y="6726"/>
                  </a:lnTo>
                  <a:lnTo>
                    <a:pt x="619125" y="1700"/>
                  </a:lnTo>
                  <a:lnTo>
                    <a:pt x="666750" y="0"/>
                  </a:lnTo>
                  <a:lnTo>
                    <a:pt x="714359" y="1700"/>
                  </a:lnTo>
                  <a:lnTo>
                    <a:pt x="761065" y="6726"/>
                  </a:lnTo>
                  <a:lnTo>
                    <a:pt x="806757" y="14963"/>
                  </a:lnTo>
                  <a:lnTo>
                    <a:pt x="851320" y="26295"/>
                  </a:lnTo>
                  <a:lnTo>
                    <a:pt x="894643" y="40609"/>
                  </a:lnTo>
                  <a:lnTo>
                    <a:pt x="936611" y="57790"/>
                  </a:lnTo>
                  <a:lnTo>
                    <a:pt x="977113" y="77723"/>
                  </a:lnTo>
                  <a:lnTo>
                    <a:pt x="1016034" y="100293"/>
                  </a:lnTo>
                  <a:lnTo>
                    <a:pt x="1053263" y="125386"/>
                  </a:lnTo>
                  <a:lnTo>
                    <a:pt x="1088687" y="152888"/>
                  </a:lnTo>
                  <a:lnTo>
                    <a:pt x="1122192" y="182683"/>
                  </a:lnTo>
                  <a:lnTo>
                    <a:pt x="1153665" y="214658"/>
                  </a:lnTo>
                  <a:lnTo>
                    <a:pt x="1182994" y="248697"/>
                  </a:lnTo>
                  <a:lnTo>
                    <a:pt x="1210066" y="284685"/>
                  </a:lnTo>
                  <a:lnTo>
                    <a:pt x="1234767" y="322509"/>
                  </a:lnTo>
                  <a:lnTo>
                    <a:pt x="1256985" y="362054"/>
                  </a:lnTo>
                  <a:lnTo>
                    <a:pt x="1276607" y="403205"/>
                  </a:lnTo>
                  <a:lnTo>
                    <a:pt x="1293521" y="445847"/>
                  </a:lnTo>
                  <a:lnTo>
                    <a:pt x="1307612" y="489866"/>
                  </a:lnTo>
                  <a:lnTo>
                    <a:pt x="1318768" y="535147"/>
                  </a:lnTo>
                  <a:lnTo>
                    <a:pt x="1326877" y="581576"/>
                  </a:lnTo>
                  <a:lnTo>
                    <a:pt x="1331825" y="629037"/>
                  </a:lnTo>
                  <a:lnTo>
                    <a:pt x="1333500" y="677418"/>
                  </a:lnTo>
                  <a:lnTo>
                    <a:pt x="1331825" y="725798"/>
                  </a:lnTo>
                  <a:lnTo>
                    <a:pt x="1326877" y="773259"/>
                  </a:lnTo>
                  <a:lnTo>
                    <a:pt x="1318768" y="819688"/>
                  </a:lnTo>
                  <a:lnTo>
                    <a:pt x="1307612" y="864969"/>
                  </a:lnTo>
                  <a:lnTo>
                    <a:pt x="1293521" y="908988"/>
                  </a:lnTo>
                  <a:lnTo>
                    <a:pt x="1276607" y="951630"/>
                  </a:lnTo>
                  <a:lnTo>
                    <a:pt x="1256985" y="992781"/>
                  </a:lnTo>
                  <a:lnTo>
                    <a:pt x="1234767" y="1032327"/>
                  </a:lnTo>
                  <a:lnTo>
                    <a:pt x="1210066" y="1070151"/>
                  </a:lnTo>
                  <a:lnTo>
                    <a:pt x="1182994" y="1106139"/>
                  </a:lnTo>
                  <a:lnTo>
                    <a:pt x="1153665" y="1140178"/>
                  </a:lnTo>
                  <a:lnTo>
                    <a:pt x="1122192" y="1172153"/>
                  </a:lnTo>
                  <a:lnTo>
                    <a:pt x="1088687" y="1201948"/>
                  </a:lnTo>
                  <a:lnTo>
                    <a:pt x="1053263" y="1229450"/>
                  </a:lnTo>
                  <a:lnTo>
                    <a:pt x="1016034" y="1254543"/>
                  </a:lnTo>
                  <a:lnTo>
                    <a:pt x="977113" y="1277113"/>
                  </a:lnTo>
                  <a:lnTo>
                    <a:pt x="936611" y="1297046"/>
                  </a:lnTo>
                  <a:lnTo>
                    <a:pt x="894643" y="1314227"/>
                  </a:lnTo>
                  <a:lnTo>
                    <a:pt x="851320" y="1328541"/>
                  </a:lnTo>
                  <a:lnTo>
                    <a:pt x="806757" y="1339873"/>
                  </a:lnTo>
                  <a:lnTo>
                    <a:pt x="761065" y="1348110"/>
                  </a:lnTo>
                  <a:lnTo>
                    <a:pt x="714359" y="1353136"/>
                  </a:lnTo>
                  <a:lnTo>
                    <a:pt x="666750" y="1354837"/>
                  </a:lnTo>
                  <a:lnTo>
                    <a:pt x="619125" y="1353136"/>
                  </a:lnTo>
                  <a:lnTo>
                    <a:pt x="572406" y="1348110"/>
                  </a:lnTo>
                  <a:lnTo>
                    <a:pt x="526705" y="1339873"/>
                  </a:lnTo>
                  <a:lnTo>
                    <a:pt x="482133" y="1328541"/>
                  </a:lnTo>
                  <a:lnTo>
                    <a:pt x="438806" y="1314227"/>
                  </a:lnTo>
                  <a:lnTo>
                    <a:pt x="396834" y="1297046"/>
                  </a:lnTo>
                  <a:lnTo>
                    <a:pt x="356330" y="1277113"/>
                  </a:lnTo>
                  <a:lnTo>
                    <a:pt x="317408" y="1254543"/>
                  </a:lnTo>
                  <a:lnTo>
                    <a:pt x="280180" y="1229450"/>
                  </a:lnTo>
                  <a:lnTo>
                    <a:pt x="244759" y="1201948"/>
                  </a:lnTo>
                  <a:lnTo>
                    <a:pt x="211258" y="1172153"/>
                  </a:lnTo>
                  <a:lnTo>
                    <a:pt x="179788" y="1140178"/>
                  </a:lnTo>
                  <a:lnTo>
                    <a:pt x="150464" y="1106139"/>
                  </a:lnTo>
                  <a:lnTo>
                    <a:pt x="123398" y="1070151"/>
                  </a:lnTo>
                  <a:lnTo>
                    <a:pt x="98702" y="1032327"/>
                  </a:lnTo>
                  <a:lnTo>
                    <a:pt x="76489" y="992781"/>
                  </a:lnTo>
                  <a:lnTo>
                    <a:pt x="56872" y="951630"/>
                  </a:lnTo>
                  <a:lnTo>
                    <a:pt x="39964" y="908988"/>
                  </a:lnTo>
                  <a:lnTo>
                    <a:pt x="25878" y="864969"/>
                  </a:lnTo>
                  <a:lnTo>
                    <a:pt x="14725" y="819688"/>
                  </a:lnTo>
                  <a:lnTo>
                    <a:pt x="6619" y="773259"/>
                  </a:lnTo>
                  <a:lnTo>
                    <a:pt x="1673" y="725798"/>
                  </a:lnTo>
                  <a:lnTo>
                    <a:pt x="0" y="677418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2118846" y="3387851"/>
              <a:ext cx="0" cy="1343025"/>
            </a:xfrm>
            <a:custGeom>
              <a:avLst/>
              <a:gdLst/>
              <a:ahLst/>
              <a:cxnLst/>
              <a:rect l="l" t="t" r="r" b="b"/>
              <a:pathLst>
                <a:path h="1343025">
                  <a:moveTo>
                    <a:pt x="0" y="0"/>
                  </a:moveTo>
                  <a:lnTo>
                    <a:pt x="0" y="134264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917680" y="3387851"/>
              <a:ext cx="203200" cy="1343025"/>
            </a:xfrm>
            <a:custGeom>
              <a:avLst/>
              <a:gdLst/>
              <a:ahLst/>
              <a:cxnLst/>
              <a:rect l="l" t="t" r="r" b="b"/>
              <a:pathLst>
                <a:path w="203200" h="1343025">
                  <a:moveTo>
                    <a:pt x="202692" y="0"/>
                  </a:moveTo>
                  <a:lnTo>
                    <a:pt x="171021" y="47136"/>
                  </a:lnTo>
                  <a:lnTo>
                    <a:pt x="101346" y="181641"/>
                  </a:lnTo>
                  <a:lnTo>
                    <a:pt x="31670" y="393156"/>
                  </a:lnTo>
                  <a:lnTo>
                    <a:pt x="0" y="671322"/>
                  </a:lnTo>
                  <a:lnTo>
                    <a:pt x="31670" y="950505"/>
                  </a:lnTo>
                  <a:lnTo>
                    <a:pt x="101346" y="1161907"/>
                  </a:lnTo>
                  <a:lnTo>
                    <a:pt x="171021" y="1295846"/>
                  </a:lnTo>
                  <a:lnTo>
                    <a:pt x="202692" y="134264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657076" y="3387851"/>
              <a:ext cx="463550" cy="1343025"/>
            </a:xfrm>
            <a:custGeom>
              <a:avLst/>
              <a:gdLst/>
              <a:ahLst/>
              <a:cxnLst/>
              <a:rect l="l" t="t" r="r" b="b"/>
              <a:pathLst>
                <a:path w="463550" h="1343025">
                  <a:moveTo>
                    <a:pt x="463296" y="0"/>
                  </a:moveTo>
                  <a:lnTo>
                    <a:pt x="390905" y="33188"/>
                  </a:lnTo>
                  <a:lnTo>
                    <a:pt x="231648" y="144446"/>
                  </a:lnTo>
                  <a:lnTo>
                    <a:pt x="72390" y="351311"/>
                  </a:lnTo>
                  <a:lnTo>
                    <a:pt x="0" y="671322"/>
                  </a:lnTo>
                  <a:lnTo>
                    <a:pt x="72390" y="993743"/>
                  </a:lnTo>
                  <a:lnTo>
                    <a:pt x="231648" y="1200340"/>
                  </a:lnTo>
                  <a:lnTo>
                    <a:pt x="390905" y="1310258"/>
                  </a:lnTo>
                  <a:lnTo>
                    <a:pt x="463296" y="134264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2118846" y="3387851"/>
              <a:ext cx="464820" cy="1343025"/>
            </a:xfrm>
            <a:custGeom>
              <a:avLst/>
              <a:gdLst/>
              <a:ahLst/>
              <a:cxnLst/>
              <a:rect l="l" t="t" r="r" b="b"/>
              <a:pathLst>
                <a:path w="464820" h="1343025">
                  <a:moveTo>
                    <a:pt x="0" y="0"/>
                  </a:moveTo>
                  <a:lnTo>
                    <a:pt x="31670" y="47136"/>
                  </a:lnTo>
                  <a:lnTo>
                    <a:pt x="101346" y="181641"/>
                  </a:lnTo>
                  <a:lnTo>
                    <a:pt x="171021" y="393156"/>
                  </a:lnTo>
                  <a:lnTo>
                    <a:pt x="202692" y="671322"/>
                  </a:lnTo>
                  <a:lnTo>
                    <a:pt x="171021" y="950505"/>
                  </a:lnTo>
                  <a:lnTo>
                    <a:pt x="101346" y="1161907"/>
                  </a:lnTo>
                  <a:lnTo>
                    <a:pt x="31670" y="1295846"/>
                  </a:lnTo>
                  <a:lnTo>
                    <a:pt x="0" y="1342644"/>
                  </a:lnTo>
                </a:path>
                <a:path w="464820" h="1343025">
                  <a:moveTo>
                    <a:pt x="0" y="0"/>
                  </a:moveTo>
                  <a:lnTo>
                    <a:pt x="72628" y="33188"/>
                  </a:lnTo>
                  <a:lnTo>
                    <a:pt x="232410" y="144446"/>
                  </a:lnTo>
                  <a:lnTo>
                    <a:pt x="392191" y="351311"/>
                  </a:lnTo>
                  <a:lnTo>
                    <a:pt x="464820" y="671322"/>
                  </a:lnTo>
                  <a:lnTo>
                    <a:pt x="392191" y="993743"/>
                  </a:lnTo>
                  <a:lnTo>
                    <a:pt x="232410" y="1200340"/>
                  </a:lnTo>
                  <a:lnTo>
                    <a:pt x="72628" y="1310258"/>
                  </a:lnTo>
                  <a:lnTo>
                    <a:pt x="0" y="134264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696700" y="4465319"/>
              <a:ext cx="824865" cy="125095"/>
            </a:xfrm>
            <a:custGeom>
              <a:avLst/>
              <a:gdLst/>
              <a:ahLst/>
              <a:cxnLst/>
              <a:rect l="l" t="t" r="r" b="b"/>
              <a:pathLst>
                <a:path w="824865" h="125095">
                  <a:moveTo>
                    <a:pt x="0" y="124967"/>
                  </a:moveTo>
                  <a:lnTo>
                    <a:pt x="35921" y="99375"/>
                  </a:lnTo>
                  <a:lnTo>
                    <a:pt x="76515" y="76571"/>
                  </a:lnTo>
                  <a:lnTo>
                    <a:pt x="120847" y="56613"/>
                  </a:lnTo>
                  <a:lnTo>
                    <a:pt x="167982" y="39563"/>
                  </a:lnTo>
                  <a:lnTo>
                    <a:pt x="216987" y="25479"/>
                  </a:lnTo>
                  <a:lnTo>
                    <a:pt x="266925" y="14421"/>
                  </a:lnTo>
                  <a:lnTo>
                    <a:pt x="316864" y="6449"/>
                  </a:lnTo>
                  <a:lnTo>
                    <a:pt x="365868" y="1622"/>
                  </a:lnTo>
                  <a:lnTo>
                    <a:pt x="413003" y="0"/>
                  </a:lnTo>
                  <a:lnTo>
                    <a:pt x="460212" y="1839"/>
                  </a:lnTo>
                  <a:lnTo>
                    <a:pt x="508929" y="7210"/>
                  </a:lnTo>
                  <a:lnTo>
                    <a:pt x="558348" y="15889"/>
                  </a:lnTo>
                  <a:lnTo>
                    <a:pt x="607664" y="27653"/>
                  </a:lnTo>
                  <a:lnTo>
                    <a:pt x="656070" y="42281"/>
                  </a:lnTo>
                  <a:lnTo>
                    <a:pt x="702761" y="59548"/>
                  </a:lnTo>
                  <a:lnTo>
                    <a:pt x="746931" y="79234"/>
                  </a:lnTo>
                  <a:lnTo>
                    <a:pt x="787774" y="101114"/>
                  </a:lnTo>
                  <a:lnTo>
                    <a:pt x="824483" y="124967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1541252" y="4239766"/>
              <a:ext cx="1155700" cy="146685"/>
            </a:xfrm>
            <a:custGeom>
              <a:avLst/>
              <a:gdLst/>
              <a:ahLst/>
              <a:cxnLst/>
              <a:rect l="l" t="t" r="r" b="b"/>
              <a:pathLst>
                <a:path w="1155700" h="146685">
                  <a:moveTo>
                    <a:pt x="0" y="146304"/>
                  </a:moveTo>
                  <a:lnTo>
                    <a:pt x="51237" y="115446"/>
                  </a:lnTo>
                  <a:lnTo>
                    <a:pt x="119408" y="82747"/>
                  </a:lnTo>
                  <a:lnTo>
                    <a:pt x="160108" y="66745"/>
                  </a:lnTo>
                  <a:lnTo>
                    <a:pt x="205359" y="51530"/>
                  </a:lnTo>
                  <a:lnTo>
                    <a:pt x="255266" y="37515"/>
                  </a:lnTo>
                  <a:lnTo>
                    <a:pt x="309936" y="25117"/>
                  </a:lnTo>
                  <a:lnTo>
                    <a:pt x="369474" y="14751"/>
                  </a:lnTo>
                  <a:lnTo>
                    <a:pt x="433987" y="6833"/>
                  </a:lnTo>
                  <a:lnTo>
                    <a:pt x="503579" y="1777"/>
                  </a:lnTo>
                  <a:lnTo>
                    <a:pt x="578357" y="0"/>
                  </a:lnTo>
                  <a:lnTo>
                    <a:pt x="652786" y="1760"/>
                  </a:lnTo>
                  <a:lnTo>
                    <a:pt x="722086" y="6768"/>
                  </a:lnTo>
                  <a:lnTo>
                    <a:pt x="786360" y="14614"/>
                  </a:lnTo>
                  <a:lnTo>
                    <a:pt x="845707" y="24892"/>
                  </a:lnTo>
                  <a:lnTo>
                    <a:pt x="900228" y="37190"/>
                  </a:lnTo>
                  <a:lnTo>
                    <a:pt x="950023" y="51101"/>
                  </a:lnTo>
                  <a:lnTo>
                    <a:pt x="995194" y="66216"/>
                  </a:lnTo>
                  <a:lnTo>
                    <a:pt x="1035840" y="82126"/>
                  </a:lnTo>
                  <a:lnTo>
                    <a:pt x="1072062" y="98423"/>
                  </a:lnTo>
                  <a:lnTo>
                    <a:pt x="1131637" y="130539"/>
                  </a:lnTo>
                  <a:lnTo>
                    <a:pt x="1155192" y="145542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1460480" y="4058410"/>
              <a:ext cx="1318260" cy="0"/>
            </a:xfrm>
            <a:custGeom>
              <a:avLst/>
              <a:gdLst/>
              <a:ahLst/>
              <a:cxnLst/>
              <a:rect l="l" t="t" r="r" b="b"/>
              <a:pathLst>
                <a:path w="1318259">
                  <a:moveTo>
                    <a:pt x="1318261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1716510" y="3520439"/>
              <a:ext cx="805180" cy="125095"/>
            </a:xfrm>
            <a:custGeom>
              <a:avLst/>
              <a:gdLst/>
              <a:ahLst/>
              <a:cxnLst/>
              <a:rect l="l" t="t" r="r" b="b"/>
              <a:pathLst>
                <a:path w="805179" h="125095">
                  <a:moveTo>
                    <a:pt x="804673" y="0"/>
                  </a:moveTo>
                  <a:lnTo>
                    <a:pt x="769833" y="25358"/>
                  </a:lnTo>
                  <a:lnTo>
                    <a:pt x="730359" y="48038"/>
                  </a:lnTo>
                  <a:lnTo>
                    <a:pt x="687164" y="67959"/>
                  </a:lnTo>
                  <a:lnTo>
                    <a:pt x="641162" y="85038"/>
                  </a:lnTo>
                  <a:lnTo>
                    <a:pt x="593268" y="99195"/>
                  </a:lnTo>
                  <a:lnTo>
                    <a:pt x="544397" y="110348"/>
                  </a:lnTo>
                  <a:lnTo>
                    <a:pt x="495463" y="118416"/>
                  </a:lnTo>
                  <a:lnTo>
                    <a:pt x="447381" y="123316"/>
                  </a:lnTo>
                  <a:lnTo>
                    <a:pt x="401066" y="124968"/>
                  </a:lnTo>
                  <a:lnTo>
                    <a:pt x="355176" y="123103"/>
                  </a:lnTo>
                  <a:lnTo>
                    <a:pt x="307713" y="117669"/>
                  </a:lnTo>
                  <a:lnTo>
                    <a:pt x="259493" y="108909"/>
                  </a:lnTo>
                  <a:lnTo>
                    <a:pt x="211333" y="97063"/>
                  </a:lnTo>
                  <a:lnTo>
                    <a:pt x="164049" y="82373"/>
                  </a:lnTo>
                  <a:lnTo>
                    <a:pt x="118458" y="65080"/>
                  </a:lnTo>
                  <a:lnTo>
                    <a:pt x="75374" y="45426"/>
                  </a:lnTo>
                  <a:lnTo>
                    <a:pt x="35616" y="23652"/>
                  </a:lnTo>
                  <a:lnTo>
                    <a:pt x="0" y="0"/>
                  </a:lnTo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1541252" y="3724654"/>
              <a:ext cx="1155700" cy="146685"/>
            </a:xfrm>
            <a:custGeom>
              <a:avLst/>
              <a:gdLst/>
              <a:ahLst/>
              <a:cxnLst/>
              <a:rect l="l" t="t" r="r" b="b"/>
              <a:pathLst>
                <a:path w="1155700" h="146685">
                  <a:moveTo>
                    <a:pt x="1155192" y="0"/>
                  </a:moveTo>
                  <a:lnTo>
                    <a:pt x="1104263" y="30681"/>
                  </a:lnTo>
                  <a:lnTo>
                    <a:pt x="1036178" y="63330"/>
                  </a:lnTo>
                  <a:lnTo>
                    <a:pt x="995461" y="79341"/>
                  </a:lnTo>
                  <a:lnTo>
                    <a:pt x="950166" y="94583"/>
                  </a:lnTo>
                  <a:lnTo>
                    <a:pt x="900195" y="108633"/>
                  </a:lnTo>
                  <a:lnTo>
                    <a:pt x="845453" y="121073"/>
                  </a:lnTo>
                  <a:lnTo>
                    <a:pt x="785842" y="131480"/>
                  </a:lnTo>
                  <a:lnTo>
                    <a:pt x="721266" y="139435"/>
                  </a:lnTo>
                  <a:lnTo>
                    <a:pt x="651629" y="144516"/>
                  </a:lnTo>
                  <a:lnTo>
                    <a:pt x="576833" y="146304"/>
                  </a:lnTo>
                  <a:lnTo>
                    <a:pt x="502405" y="144534"/>
                  </a:lnTo>
                  <a:lnTo>
                    <a:pt x="433105" y="139500"/>
                  </a:lnTo>
                  <a:lnTo>
                    <a:pt x="368831" y="131617"/>
                  </a:lnTo>
                  <a:lnTo>
                    <a:pt x="309484" y="121299"/>
                  </a:lnTo>
                  <a:lnTo>
                    <a:pt x="254963" y="108959"/>
                  </a:lnTo>
                  <a:lnTo>
                    <a:pt x="205168" y="95011"/>
                  </a:lnTo>
                  <a:lnTo>
                    <a:pt x="159997" y="79871"/>
                  </a:lnTo>
                  <a:lnTo>
                    <a:pt x="119351" y="63951"/>
                  </a:lnTo>
                  <a:lnTo>
                    <a:pt x="83129" y="47666"/>
                  </a:lnTo>
                  <a:lnTo>
                    <a:pt x="23554" y="15657"/>
                  </a:lnTo>
                  <a:lnTo>
                    <a:pt x="0" y="762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2051792" y="3410317"/>
              <a:ext cx="638175" cy="694055"/>
            </a:xfrm>
            <a:custGeom>
              <a:avLst/>
              <a:gdLst/>
              <a:ahLst/>
              <a:cxnLst/>
              <a:rect l="l" t="t" r="r" b="b"/>
              <a:pathLst>
                <a:path w="638175" h="694054">
                  <a:moveTo>
                    <a:pt x="637781" y="38239"/>
                  </a:moveTo>
                  <a:lnTo>
                    <a:pt x="637336" y="25019"/>
                  </a:lnTo>
                  <a:lnTo>
                    <a:pt x="616178" y="1765"/>
                  </a:lnTo>
                  <a:lnTo>
                    <a:pt x="605561" y="0"/>
                  </a:lnTo>
                  <a:lnTo>
                    <a:pt x="554786" y="32143"/>
                  </a:lnTo>
                  <a:lnTo>
                    <a:pt x="505460" y="79514"/>
                  </a:lnTo>
                  <a:lnTo>
                    <a:pt x="433946" y="158000"/>
                  </a:lnTo>
                  <a:lnTo>
                    <a:pt x="47866" y="174256"/>
                  </a:lnTo>
                  <a:lnTo>
                    <a:pt x="0" y="213372"/>
                  </a:lnTo>
                  <a:lnTo>
                    <a:pt x="344919" y="271411"/>
                  </a:lnTo>
                  <a:lnTo>
                    <a:pt x="330123" y="292176"/>
                  </a:lnTo>
                  <a:lnTo>
                    <a:pt x="292658" y="346443"/>
                  </a:lnTo>
                  <a:lnTo>
                    <a:pt x="242912" y="422186"/>
                  </a:lnTo>
                  <a:lnTo>
                    <a:pt x="191249" y="507377"/>
                  </a:lnTo>
                  <a:lnTo>
                    <a:pt x="171792" y="508889"/>
                  </a:lnTo>
                  <a:lnTo>
                    <a:pt x="128739" y="512749"/>
                  </a:lnTo>
                  <a:lnTo>
                    <a:pt x="85064" y="517994"/>
                  </a:lnTo>
                  <a:lnTo>
                    <a:pt x="63741" y="523633"/>
                  </a:lnTo>
                  <a:lnTo>
                    <a:pt x="49390" y="541921"/>
                  </a:lnTo>
                  <a:lnTo>
                    <a:pt x="51422" y="548652"/>
                  </a:lnTo>
                  <a:lnTo>
                    <a:pt x="63246" y="555383"/>
                  </a:lnTo>
                  <a:lnTo>
                    <a:pt x="144640" y="582180"/>
                  </a:lnTo>
                  <a:lnTo>
                    <a:pt x="159118" y="588657"/>
                  </a:lnTo>
                  <a:lnTo>
                    <a:pt x="163944" y="594880"/>
                  </a:lnTo>
                  <a:lnTo>
                    <a:pt x="171196" y="598055"/>
                  </a:lnTo>
                  <a:lnTo>
                    <a:pt x="180848" y="610628"/>
                  </a:lnTo>
                  <a:lnTo>
                    <a:pt x="226174" y="683399"/>
                  </a:lnTo>
                  <a:lnTo>
                    <a:pt x="235572" y="693178"/>
                  </a:lnTo>
                  <a:lnTo>
                    <a:pt x="242557" y="693686"/>
                  </a:lnTo>
                  <a:lnTo>
                    <a:pt x="256921" y="675398"/>
                  </a:lnTo>
                  <a:lnTo>
                    <a:pt x="257352" y="653351"/>
                  </a:lnTo>
                  <a:lnTo>
                    <a:pt x="252120" y="609663"/>
                  </a:lnTo>
                  <a:lnTo>
                    <a:pt x="245694" y="566915"/>
                  </a:lnTo>
                  <a:lnTo>
                    <a:pt x="242557" y="547636"/>
                  </a:lnTo>
                  <a:lnTo>
                    <a:pt x="313105" y="477291"/>
                  </a:lnTo>
                  <a:lnTo>
                    <a:pt x="374929" y="411035"/>
                  </a:lnTo>
                  <a:lnTo>
                    <a:pt x="418795" y="361810"/>
                  </a:lnTo>
                  <a:lnTo>
                    <a:pt x="435470" y="342531"/>
                  </a:lnTo>
                  <a:lnTo>
                    <a:pt x="573392" y="663841"/>
                  </a:lnTo>
                  <a:lnTo>
                    <a:pt x="600189" y="608088"/>
                  </a:lnTo>
                  <a:lnTo>
                    <a:pt x="547154" y="342531"/>
                  </a:lnTo>
                  <a:lnTo>
                    <a:pt x="524497" y="229120"/>
                  </a:lnTo>
                  <a:lnTo>
                    <a:pt x="583831" y="141058"/>
                  </a:lnTo>
                  <a:lnTo>
                    <a:pt x="618147" y="81915"/>
                  </a:lnTo>
                  <a:lnTo>
                    <a:pt x="633958" y="48653"/>
                  </a:lnTo>
                  <a:lnTo>
                    <a:pt x="637781" y="38239"/>
                  </a:lnTo>
                  <a:close/>
                </a:path>
              </a:pathLst>
            </a:custGeom>
            <a:solidFill>
              <a:srgbClr val="D23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2051791" y="3412076"/>
              <a:ext cx="638175" cy="692150"/>
            </a:xfrm>
            <a:custGeom>
              <a:avLst/>
              <a:gdLst/>
              <a:ahLst/>
              <a:cxnLst/>
              <a:rect l="l" t="t" r="r" b="b"/>
              <a:pathLst>
                <a:path w="638175" h="692150">
                  <a:moveTo>
                    <a:pt x="242569" y="545877"/>
                  </a:moveTo>
                  <a:lnTo>
                    <a:pt x="313110" y="475521"/>
                  </a:lnTo>
                  <a:lnTo>
                    <a:pt x="374935" y="409273"/>
                  </a:lnTo>
                  <a:lnTo>
                    <a:pt x="418806" y="360051"/>
                  </a:lnTo>
                  <a:lnTo>
                    <a:pt x="435482" y="340772"/>
                  </a:lnTo>
                  <a:lnTo>
                    <a:pt x="515219" y="526530"/>
                  </a:lnTo>
                  <a:lnTo>
                    <a:pt x="556164" y="621919"/>
                  </a:lnTo>
                  <a:lnTo>
                    <a:pt x="571249" y="657062"/>
                  </a:lnTo>
                  <a:lnTo>
                    <a:pt x="573404" y="662082"/>
                  </a:lnTo>
                  <a:lnTo>
                    <a:pt x="588897" y="629850"/>
                  </a:lnTo>
                  <a:lnTo>
                    <a:pt x="596852" y="613298"/>
                  </a:lnTo>
                  <a:lnTo>
                    <a:pt x="599783" y="607200"/>
                  </a:lnTo>
                  <a:lnTo>
                    <a:pt x="556442" y="387238"/>
                  </a:lnTo>
                  <a:lnTo>
                    <a:pt x="533971" y="274732"/>
                  </a:lnTo>
                  <a:lnTo>
                    <a:pt x="525692" y="233283"/>
                  </a:lnTo>
                  <a:lnTo>
                    <a:pt x="524509" y="227361"/>
                  </a:lnTo>
                  <a:lnTo>
                    <a:pt x="583840" y="139297"/>
                  </a:lnTo>
                  <a:lnTo>
                    <a:pt x="618156" y="80152"/>
                  </a:lnTo>
                  <a:lnTo>
                    <a:pt x="633970" y="46892"/>
                  </a:lnTo>
                  <a:lnTo>
                    <a:pt x="637793" y="36480"/>
                  </a:lnTo>
                  <a:lnTo>
                    <a:pt x="637341" y="23254"/>
                  </a:lnTo>
                  <a:lnTo>
                    <a:pt x="616188" y="0"/>
                  </a:lnTo>
                  <a:lnTo>
                    <a:pt x="554799" y="30384"/>
                  </a:lnTo>
                  <a:lnTo>
                    <a:pt x="505463" y="77751"/>
                  </a:lnTo>
                  <a:lnTo>
                    <a:pt x="433958" y="156241"/>
                  </a:lnTo>
                  <a:lnTo>
                    <a:pt x="210756" y="165639"/>
                  </a:lnTo>
                  <a:lnTo>
                    <a:pt x="96139" y="170465"/>
                  </a:lnTo>
                  <a:lnTo>
                    <a:pt x="53911" y="172243"/>
                  </a:lnTo>
                  <a:lnTo>
                    <a:pt x="47878" y="172497"/>
                  </a:lnTo>
                  <a:lnTo>
                    <a:pt x="20198" y="195111"/>
                  </a:lnTo>
                  <a:lnTo>
                    <a:pt x="5984" y="206724"/>
                  </a:lnTo>
                  <a:lnTo>
                    <a:pt x="748" y="211002"/>
                  </a:lnTo>
                  <a:lnTo>
                    <a:pt x="0" y="211613"/>
                  </a:lnTo>
                  <a:lnTo>
                    <a:pt x="199413" y="245167"/>
                  </a:lnTo>
                  <a:lnTo>
                    <a:pt x="301815" y="262397"/>
                  </a:lnTo>
                  <a:lnTo>
                    <a:pt x="339542" y="268745"/>
                  </a:lnTo>
                  <a:lnTo>
                    <a:pt x="344931" y="269652"/>
                  </a:lnTo>
                  <a:lnTo>
                    <a:pt x="330136" y="290413"/>
                  </a:lnTo>
                  <a:lnTo>
                    <a:pt x="292671" y="344678"/>
                  </a:lnTo>
                  <a:lnTo>
                    <a:pt x="242919" y="420421"/>
                  </a:lnTo>
                  <a:lnTo>
                    <a:pt x="191261" y="505618"/>
                  </a:lnTo>
                  <a:lnTo>
                    <a:pt x="171803" y="507122"/>
                  </a:lnTo>
                  <a:lnTo>
                    <a:pt x="128746" y="510984"/>
                  </a:lnTo>
                  <a:lnTo>
                    <a:pt x="85070" y="516227"/>
                  </a:lnTo>
                  <a:lnTo>
                    <a:pt x="63753" y="521874"/>
                  </a:lnTo>
                  <a:lnTo>
                    <a:pt x="49402" y="540162"/>
                  </a:lnTo>
                  <a:lnTo>
                    <a:pt x="51434" y="546893"/>
                  </a:lnTo>
                  <a:lnTo>
                    <a:pt x="63246" y="553624"/>
                  </a:lnTo>
                  <a:lnTo>
                    <a:pt x="110309" y="569116"/>
                  </a:lnTo>
                  <a:lnTo>
                    <a:pt x="134477" y="577072"/>
                  </a:lnTo>
                  <a:lnTo>
                    <a:pt x="143381" y="580003"/>
                  </a:lnTo>
                  <a:lnTo>
                    <a:pt x="144652" y="580421"/>
                  </a:lnTo>
                  <a:lnTo>
                    <a:pt x="159130" y="586898"/>
                  </a:lnTo>
                  <a:lnTo>
                    <a:pt x="163956" y="593121"/>
                  </a:lnTo>
                  <a:lnTo>
                    <a:pt x="171196" y="596296"/>
                  </a:lnTo>
                  <a:lnTo>
                    <a:pt x="180848" y="608869"/>
                  </a:lnTo>
                  <a:lnTo>
                    <a:pt x="207059" y="650940"/>
                  </a:lnTo>
                  <a:lnTo>
                    <a:pt x="220519" y="672545"/>
                  </a:lnTo>
                  <a:lnTo>
                    <a:pt x="225478" y="680504"/>
                  </a:lnTo>
                  <a:lnTo>
                    <a:pt x="226186" y="681641"/>
                  </a:lnTo>
                  <a:lnTo>
                    <a:pt x="235584" y="691420"/>
                  </a:lnTo>
                  <a:lnTo>
                    <a:pt x="242569" y="691928"/>
                  </a:lnTo>
                  <a:lnTo>
                    <a:pt x="256921" y="673640"/>
                  </a:lnTo>
                  <a:lnTo>
                    <a:pt x="257357" y="651587"/>
                  </a:lnTo>
                  <a:lnTo>
                    <a:pt x="252126" y="607901"/>
                  </a:lnTo>
                  <a:lnTo>
                    <a:pt x="245705" y="565144"/>
                  </a:lnTo>
                  <a:lnTo>
                    <a:pt x="242569" y="54587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1132056" y="3024376"/>
              <a:ext cx="1991995" cy="2022475"/>
            </a:xfrm>
            <a:custGeom>
              <a:avLst/>
              <a:gdLst/>
              <a:ahLst/>
              <a:cxnLst/>
              <a:rect l="l" t="t" r="r" b="b"/>
              <a:pathLst>
                <a:path w="1991994" h="2022475">
                  <a:moveTo>
                    <a:pt x="0" y="1011174"/>
                  </a:moveTo>
                  <a:lnTo>
                    <a:pt x="1148" y="962184"/>
                  </a:lnTo>
                  <a:lnTo>
                    <a:pt x="4559" y="913796"/>
                  </a:lnTo>
                  <a:lnTo>
                    <a:pt x="10179" y="866063"/>
                  </a:lnTo>
                  <a:lnTo>
                    <a:pt x="17958" y="819037"/>
                  </a:lnTo>
                  <a:lnTo>
                    <a:pt x="27842" y="772771"/>
                  </a:lnTo>
                  <a:lnTo>
                    <a:pt x="39780" y="727319"/>
                  </a:lnTo>
                  <a:lnTo>
                    <a:pt x="53718" y="682733"/>
                  </a:lnTo>
                  <a:lnTo>
                    <a:pt x="69607" y="639067"/>
                  </a:lnTo>
                  <a:lnTo>
                    <a:pt x="87392" y="596372"/>
                  </a:lnTo>
                  <a:lnTo>
                    <a:pt x="107021" y="554703"/>
                  </a:lnTo>
                  <a:lnTo>
                    <a:pt x="128444" y="514113"/>
                  </a:lnTo>
                  <a:lnTo>
                    <a:pt x="151607" y="474653"/>
                  </a:lnTo>
                  <a:lnTo>
                    <a:pt x="176458" y="436378"/>
                  </a:lnTo>
                  <a:lnTo>
                    <a:pt x="202946" y="399340"/>
                  </a:lnTo>
                  <a:lnTo>
                    <a:pt x="231017" y="363592"/>
                  </a:lnTo>
                  <a:lnTo>
                    <a:pt x="260620" y="329188"/>
                  </a:lnTo>
                  <a:lnTo>
                    <a:pt x="291703" y="296179"/>
                  </a:lnTo>
                  <a:lnTo>
                    <a:pt x="324213" y="264620"/>
                  </a:lnTo>
                  <a:lnTo>
                    <a:pt x="358098" y="234563"/>
                  </a:lnTo>
                  <a:lnTo>
                    <a:pt x="393307" y="206061"/>
                  </a:lnTo>
                  <a:lnTo>
                    <a:pt x="429786" y="179168"/>
                  </a:lnTo>
                  <a:lnTo>
                    <a:pt x="467484" y="153935"/>
                  </a:lnTo>
                  <a:lnTo>
                    <a:pt x="506349" y="130417"/>
                  </a:lnTo>
                  <a:lnTo>
                    <a:pt x="546328" y="108666"/>
                  </a:lnTo>
                  <a:lnTo>
                    <a:pt x="587369" y="88734"/>
                  </a:lnTo>
                  <a:lnTo>
                    <a:pt x="629421" y="70676"/>
                  </a:lnTo>
                  <a:lnTo>
                    <a:pt x="672430" y="54544"/>
                  </a:lnTo>
                  <a:lnTo>
                    <a:pt x="716345" y="40391"/>
                  </a:lnTo>
                  <a:lnTo>
                    <a:pt x="761114" y="28270"/>
                  </a:lnTo>
                  <a:lnTo>
                    <a:pt x="806683" y="18234"/>
                  </a:lnTo>
                  <a:lnTo>
                    <a:pt x="853003" y="10336"/>
                  </a:lnTo>
                  <a:lnTo>
                    <a:pt x="900019" y="4629"/>
                  </a:lnTo>
                  <a:lnTo>
                    <a:pt x="947680" y="1166"/>
                  </a:lnTo>
                  <a:lnTo>
                    <a:pt x="995934" y="0"/>
                  </a:lnTo>
                  <a:lnTo>
                    <a:pt x="1044188" y="1166"/>
                  </a:lnTo>
                  <a:lnTo>
                    <a:pt x="1091849" y="4629"/>
                  </a:lnTo>
                  <a:lnTo>
                    <a:pt x="1138865" y="10336"/>
                  </a:lnTo>
                  <a:lnTo>
                    <a:pt x="1185185" y="18234"/>
                  </a:lnTo>
                  <a:lnTo>
                    <a:pt x="1230754" y="28270"/>
                  </a:lnTo>
                  <a:lnTo>
                    <a:pt x="1275523" y="40391"/>
                  </a:lnTo>
                  <a:lnTo>
                    <a:pt x="1319438" y="54544"/>
                  </a:lnTo>
                  <a:lnTo>
                    <a:pt x="1362447" y="70676"/>
                  </a:lnTo>
                  <a:lnTo>
                    <a:pt x="1404499" y="88734"/>
                  </a:lnTo>
                  <a:lnTo>
                    <a:pt x="1445540" y="108666"/>
                  </a:lnTo>
                  <a:lnTo>
                    <a:pt x="1485519" y="130417"/>
                  </a:lnTo>
                  <a:lnTo>
                    <a:pt x="1524384" y="153935"/>
                  </a:lnTo>
                  <a:lnTo>
                    <a:pt x="1562082" y="179168"/>
                  </a:lnTo>
                  <a:lnTo>
                    <a:pt x="1598561" y="206061"/>
                  </a:lnTo>
                  <a:lnTo>
                    <a:pt x="1633770" y="234563"/>
                  </a:lnTo>
                  <a:lnTo>
                    <a:pt x="1667655" y="264620"/>
                  </a:lnTo>
                  <a:lnTo>
                    <a:pt x="1700165" y="296179"/>
                  </a:lnTo>
                  <a:lnTo>
                    <a:pt x="1731248" y="329188"/>
                  </a:lnTo>
                  <a:lnTo>
                    <a:pt x="1760851" y="363592"/>
                  </a:lnTo>
                  <a:lnTo>
                    <a:pt x="1788922" y="399340"/>
                  </a:lnTo>
                  <a:lnTo>
                    <a:pt x="1815410" y="436378"/>
                  </a:lnTo>
                  <a:lnTo>
                    <a:pt x="1840261" y="474653"/>
                  </a:lnTo>
                  <a:lnTo>
                    <a:pt x="1863424" y="514113"/>
                  </a:lnTo>
                  <a:lnTo>
                    <a:pt x="1884847" y="554703"/>
                  </a:lnTo>
                  <a:lnTo>
                    <a:pt x="1904476" y="596372"/>
                  </a:lnTo>
                  <a:lnTo>
                    <a:pt x="1922261" y="639067"/>
                  </a:lnTo>
                  <a:lnTo>
                    <a:pt x="1938150" y="682733"/>
                  </a:lnTo>
                  <a:lnTo>
                    <a:pt x="1952088" y="727319"/>
                  </a:lnTo>
                  <a:lnTo>
                    <a:pt x="1964026" y="772771"/>
                  </a:lnTo>
                  <a:lnTo>
                    <a:pt x="1973910" y="819037"/>
                  </a:lnTo>
                  <a:lnTo>
                    <a:pt x="1981689" y="866063"/>
                  </a:lnTo>
                  <a:lnTo>
                    <a:pt x="1987309" y="913796"/>
                  </a:lnTo>
                  <a:lnTo>
                    <a:pt x="1990720" y="962184"/>
                  </a:lnTo>
                  <a:lnTo>
                    <a:pt x="1991869" y="1011174"/>
                  </a:lnTo>
                  <a:lnTo>
                    <a:pt x="1990720" y="1060163"/>
                  </a:lnTo>
                  <a:lnTo>
                    <a:pt x="1987309" y="1108551"/>
                  </a:lnTo>
                  <a:lnTo>
                    <a:pt x="1981689" y="1156284"/>
                  </a:lnTo>
                  <a:lnTo>
                    <a:pt x="1973910" y="1203310"/>
                  </a:lnTo>
                  <a:lnTo>
                    <a:pt x="1964026" y="1249576"/>
                  </a:lnTo>
                  <a:lnTo>
                    <a:pt x="1952088" y="1295028"/>
                  </a:lnTo>
                  <a:lnTo>
                    <a:pt x="1938150" y="1339614"/>
                  </a:lnTo>
                  <a:lnTo>
                    <a:pt x="1922261" y="1383280"/>
                  </a:lnTo>
                  <a:lnTo>
                    <a:pt x="1904476" y="1425975"/>
                  </a:lnTo>
                  <a:lnTo>
                    <a:pt x="1884847" y="1467644"/>
                  </a:lnTo>
                  <a:lnTo>
                    <a:pt x="1863424" y="1508234"/>
                  </a:lnTo>
                  <a:lnTo>
                    <a:pt x="1840261" y="1547694"/>
                  </a:lnTo>
                  <a:lnTo>
                    <a:pt x="1815410" y="1585969"/>
                  </a:lnTo>
                  <a:lnTo>
                    <a:pt x="1788922" y="1623007"/>
                  </a:lnTo>
                  <a:lnTo>
                    <a:pt x="1760851" y="1658755"/>
                  </a:lnTo>
                  <a:lnTo>
                    <a:pt x="1731248" y="1693159"/>
                  </a:lnTo>
                  <a:lnTo>
                    <a:pt x="1700165" y="1726168"/>
                  </a:lnTo>
                  <a:lnTo>
                    <a:pt x="1667655" y="1757727"/>
                  </a:lnTo>
                  <a:lnTo>
                    <a:pt x="1633770" y="1787784"/>
                  </a:lnTo>
                  <a:lnTo>
                    <a:pt x="1598561" y="1816286"/>
                  </a:lnTo>
                  <a:lnTo>
                    <a:pt x="1562082" y="1843179"/>
                  </a:lnTo>
                  <a:lnTo>
                    <a:pt x="1524384" y="1868412"/>
                  </a:lnTo>
                  <a:lnTo>
                    <a:pt x="1485519" y="1891930"/>
                  </a:lnTo>
                  <a:lnTo>
                    <a:pt x="1445540" y="1913681"/>
                  </a:lnTo>
                  <a:lnTo>
                    <a:pt x="1404499" y="1933613"/>
                  </a:lnTo>
                  <a:lnTo>
                    <a:pt x="1362447" y="1951671"/>
                  </a:lnTo>
                  <a:lnTo>
                    <a:pt x="1319438" y="1967803"/>
                  </a:lnTo>
                  <a:lnTo>
                    <a:pt x="1275523" y="1981956"/>
                  </a:lnTo>
                  <a:lnTo>
                    <a:pt x="1230754" y="1994077"/>
                  </a:lnTo>
                  <a:lnTo>
                    <a:pt x="1185185" y="2004113"/>
                  </a:lnTo>
                  <a:lnTo>
                    <a:pt x="1138865" y="2012011"/>
                  </a:lnTo>
                  <a:lnTo>
                    <a:pt x="1091849" y="2017718"/>
                  </a:lnTo>
                  <a:lnTo>
                    <a:pt x="1044188" y="2021181"/>
                  </a:lnTo>
                  <a:lnTo>
                    <a:pt x="995934" y="2022348"/>
                  </a:lnTo>
                  <a:lnTo>
                    <a:pt x="947680" y="2021181"/>
                  </a:lnTo>
                  <a:lnTo>
                    <a:pt x="900019" y="2017718"/>
                  </a:lnTo>
                  <a:lnTo>
                    <a:pt x="853003" y="2012011"/>
                  </a:lnTo>
                  <a:lnTo>
                    <a:pt x="806683" y="2004113"/>
                  </a:lnTo>
                  <a:lnTo>
                    <a:pt x="761114" y="1994077"/>
                  </a:lnTo>
                  <a:lnTo>
                    <a:pt x="716345" y="1981956"/>
                  </a:lnTo>
                  <a:lnTo>
                    <a:pt x="672430" y="1967803"/>
                  </a:lnTo>
                  <a:lnTo>
                    <a:pt x="629421" y="1951671"/>
                  </a:lnTo>
                  <a:lnTo>
                    <a:pt x="587369" y="1933613"/>
                  </a:lnTo>
                  <a:lnTo>
                    <a:pt x="546328" y="1913681"/>
                  </a:lnTo>
                  <a:lnTo>
                    <a:pt x="506349" y="1891930"/>
                  </a:lnTo>
                  <a:lnTo>
                    <a:pt x="467484" y="1868412"/>
                  </a:lnTo>
                  <a:lnTo>
                    <a:pt x="429786" y="1843179"/>
                  </a:lnTo>
                  <a:lnTo>
                    <a:pt x="393307" y="1816286"/>
                  </a:lnTo>
                  <a:lnTo>
                    <a:pt x="358098" y="1787784"/>
                  </a:lnTo>
                  <a:lnTo>
                    <a:pt x="324213" y="1757727"/>
                  </a:lnTo>
                  <a:lnTo>
                    <a:pt x="291703" y="1726168"/>
                  </a:lnTo>
                  <a:lnTo>
                    <a:pt x="260620" y="1693159"/>
                  </a:lnTo>
                  <a:lnTo>
                    <a:pt x="231017" y="1658755"/>
                  </a:lnTo>
                  <a:lnTo>
                    <a:pt x="202946" y="1623007"/>
                  </a:lnTo>
                  <a:lnTo>
                    <a:pt x="176458" y="1585969"/>
                  </a:lnTo>
                  <a:lnTo>
                    <a:pt x="151607" y="1547694"/>
                  </a:lnTo>
                  <a:lnTo>
                    <a:pt x="128444" y="1508234"/>
                  </a:lnTo>
                  <a:lnTo>
                    <a:pt x="107021" y="1467644"/>
                  </a:lnTo>
                  <a:lnTo>
                    <a:pt x="87392" y="1425975"/>
                  </a:lnTo>
                  <a:lnTo>
                    <a:pt x="69607" y="1383280"/>
                  </a:lnTo>
                  <a:lnTo>
                    <a:pt x="53718" y="1339614"/>
                  </a:lnTo>
                  <a:lnTo>
                    <a:pt x="39780" y="1295028"/>
                  </a:lnTo>
                  <a:lnTo>
                    <a:pt x="27842" y="1249576"/>
                  </a:lnTo>
                  <a:lnTo>
                    <a:pt x="17958" y="1203310"/>
                  </a:lnTo>
                  <a:lnTo>
                    <a:pt x="10179" y="1156284"/>
                  </a:lnTo>
                  <a:lnTo>
                    <a:pt x="4559" y="1108551"/>
                  </a:lnTo>
                  <a:lnTo>
                    <a:pt x="1148" y="1060163"/>
                  </a:lnTo>
                  <a:lnTo>
                    <a:pt x="0" y="1011174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/>
          <p:nvPr/>
        </p:nvSpPr>
        <p:spPr>
          <a:xfrm>
            <a:off x="388620" y="2500882"/>
            <a:ext cx="13548360" cy="0"/>
          </a:xfrm>
          <a:custGeom>
            <a:avLst/>
            <a:gdLst/>
            <a:ahLst/>
            <a:cxnLst/>
            <a:rect l="l" t="t" r="r" b="b"/>
            <a:pathLst>
              <a:path w="13548360">
                <a:moveTo>
                  <a:pt x="0" y="0"/>
                </a:moveTo>
                <a:lnTo>
                  <a:pt x="1354823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6" name="object 5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085810" y="371955"/>
            <a:ext cx="3887309" cy="977171"/>
          </a:xfrm>
          <a:prstGeom prst="rect">
            <a:avLst/>
          </a:prstGeom>
        </p:spPr>
      </p:pic>
      <p:sp>
        <p:nvSpPr>
          <p:cNvPr id="57" name="object 57"/>
          <p:cNvSpPr txBox="1"/>
          <p:nvPr/>
        </p:nvSpPr>
        <p:spPr>
          <a:xfrm>
            <a:off x="78739" y="7774085"/>
            <a:ext cx="2246630" cy="367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Kalyan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Reddy</a:t>
            </a: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Daida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3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59" name="Footer Placeholder 58">
            <a:extLst>
              <a:ext uri="{FF2B5EF4-FFF2-40B4-BE49-F238E27FC236}">
                <a16:creationId xmlns:a16="http://schemas.microsoft.com/office/drawing/2014/main" id="{007C5797-CCE7-4D5A-A3CA-18EFAE47359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lang="en-US" spc="-5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2867" y="1724151"/>
            <a:ext cx="11055985" cy="979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87020" algn="l"/>
              </a:tabLst>
            </a:pPr>
            <a:r>
              <a:rPr sz="3100" spc="-50" dirty="0">
                <a:latin typeface="Calibri"/>
                <a:cs typeface="Calibri"/>
              </a:rPr>
              <a:t>AWS</a:t>
            </a:r>
            <a:r>
              <a:rPr sz="3100" spc="-5" dirty="0">
                <a:latin typeface="Calibri"/>
                <a:cs typeface="Calibri"/>
              </a:rPr>
              <a:t> Cloud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Map </a:t>
            </a:r>
            <a:r>
              <a:rPr sz="3100" dirty="0">
                <a:latin typeface="Calibri"/>
                <a:cs typeface="Calibri"/>
              </a:rPr>
              <a:t>is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a </a:t>
            </a:r>
            <a:r>
              <a:rPr sz="3100" spc="-5" dirty="0">
                <a:solidFill>
                  <a:srgbClr val="0070C0"/>
                </a:solidFill>
                <a:latin typeface="Calibri"/>
                <a:cs typeface="Calibri"/>
              </a:rPr>
              <a:t>cloud</a:t>
            </a:r>
            <a:r>
              <a:rPr sz="3100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100" spc="-15" dirty="0">
                <a:solidFill>
                  <a:srgbClr val="0070C0"/>
                </a:solidFill>
                <a:latin typeface="Calibri"/>
                <a:cs typeface="Calibri"/>
              </a:rPr>
              <a:t>resource</a:t>
            </a:r>
            <a:r>
              <a:rPr sz="3100" spc="-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100" spc="-15" dirty="0">
                <a:solidFill>
                  <a:srgbClr val="0070C0"/>
                </a:solidFill>
                <a:latin typeface="Calibri"/>
                <a:cs typeface="Calibri"/>
              </a:rPr>
              <a:t>discovery</a:t>
            </a:r>
            <a:r>
              <a:rPr sz="3100" spc="-5" dirty="0">
                <a:solidFill>
                  <a:srgbClr val="0070C0"/>
                </a:solidFill>
                <a:latin typeface="Calibri"/>
                <a:cs typeface="Calibri"/>
              </a:rPr>
              <a:t> service</a:t>
            </a:r>
            <a:r>
              <a:rPr sz="3100" spc="-5" dirty="0">
                <a:latin typeface="Calibri"/>
                <a:cs typeface="Calibri"/>
              </a:rPr>
              <a:t>.</a:t>
            </a:r>
            <a:endParaRPr sz="31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0"/>
              </a:spcBef>
              <a:buFont typeface="Arial MT"/>
              <a:buChar char="•"/>
              <a:tabLst>
                <a:tab pos="287020" algn="l"/>
              </a:tabLst>
            </a:pPr>
            <a:r>
              <a:rPr sz="3100" spc="-5" dirty="0">
                <a:latin typeface="Calibri"/>
                <a:cs typeface="Calibri"/>
              </a:rPr>
              <a:t>With Cloud Map,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you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can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define </a:t>
            </a:r>
            <a:r>
              <a:rPr sz="3100" spc="-15" dirty="0">
                <a:solidFill>
                  <a:srgbClr val="0070C0"/>
                </a:solidFill>
                <a:latin typeface="Calibri"/>
                <a:cs typeface="Calibri"/>
              </a:rPr>
              <a:t>custom</a:t>
            </a:r>
            <a:r>
              <a:rPr sz="31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0070C0"/>
                </a:solidFill>
                <a:latin typeface="Calibri"/>
                <a:cs typeface="Calibri"/>
              </a:rPr>
              <a:t>names </a:t>
            </a:r>
            <a:r>
              <a:rPr sz="3100" spc="-25" dirty="0">
                <a:solidFill>
                  <a:srgbClr val="0070C0"/>
                </a:solidFill>
                <a:latin typeface="Calibri"/>
                <a:cs typeface="Calibri"/>
              </a:rPr>
              <a:t>for</a:t>
            </a:r>
            <a:r>
              <a:rPr sz="3100" spc="-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100" spc="-15" dirty="0">
                <a:solidFill>
                  <a:srgbClr val="0070C0"/>
                </a:solidFill>
                <a:latin typeface="Calibri"/>
                <a:cs typeface="Calibri"/>
              </a:rPr>
              <a:t>your</a:t>
            </a:r>
            <a:r>
              <a:rPr sz="3100" spc="-10" dirty="0">
                <a:solidFill>
                  <a:srgbClr val="0070C0"/>
                </a:solidFill>
                <a:latin typeface="Calibri"/>
                <a:cs typeface="Calibri"/>
              </a:rPr>
              <a:t> application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3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77188" y="2537967"/>
            <a:ext cx="1111059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15" dirty="0">
                <a:solidFill>
                  <a:srgbClr val="0070C0"/>
                </a:solidFill>
                <a:latin typeface="Calibri"/>
                <a:cs typeface="Calibri"/>
              </a:rPr>
              <a:t>resources</a:t>
            </a:r>
            <a:r>
              <a:rPr sz="3100" spc="-15" dirty="0">
                <a:latin typeface="Calibri"/>
                <a:cs typeface="Calibri"/>
              </a:rPr>
              <a:t>,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and </a:t>
            </a:r>
            <a:r>
              <a:rPr sz="3100" dirty="0">
                <a:latin typeface="Calibri"/>
                <a:cs typeface="Calibri"/>
              </a:rPr>
              <a:t>it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maintains</a:t>
            </a:r>
            <a:r>
              <a:rPr sz="3100" spc="-5" dirty="0">
                <a:latin typeface="Calibri"/>
                <a:cs typeface="Calibri"/>
              </a:rPr>
              <a:t> the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updated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location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of </a:t>
            </a:r>
            <a:r>
              <a:rPr sz="3100" spc="-5" dirty="0">
                <a:latin typeface="Calibri"/>
                <a:cs typeface="Calibri"/>
              </a:rPr>
              <a:t>these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0070C0"/>
                </a:solidFill>
                <a:latin typeface="Calibri"/>
                <a:cs typeface="Calibri"/>
              </a:rPr>
              <a:t>dynamically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7188" y="2867151"/>
            <a:ext cx="319341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5" dirty="0">
                <a:solidFill>
                  <a:srgbClr val="0070C0"/>
                </a:solidFill>
                <a:latin typeface="Calibri"/>
                <a:cs typeface="Calibri"/>
              </a:rPr>
              <a:t>changing</a:t>
            </a:r>
            <a:r>
              <a:rPr sz="3100" spc="-4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100" spc="-15" dirty="0">
                <a:solidFill>
                  <a:srgbClr val="0070C0"/>
                </a:solidFill>
                <a:latin typeface="Calibri"/>
                <a:cs typeface="Calibri"/>
              </a:rPr>
              <a:t>resources.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2867" y="3348735"/>
            <a:ext cx="12317095" cy="83058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286385" marR="5080" indent="-274320">
              <a:lnSpc>
                <a:spcPct val="70300"/>
              </a:lnSpc>
              <a:spcBef>
                <a:spcPts val="1205"/>
              </a:spcBef>
              <a:buFont typeface="Arial MT"/>
              <a:buChar char="•"/>
              <a:tabLst>
                <a:tab pos="287020" algn="l"/>
              </a:tabLst>
            </a:pPr>
            <a:r>
              <a:rPr sz="3100" spc="-5" dirty="0">
                <a:latin typeface="Calibri"/>
                <a:cs typeface="Calibri"/>
              </a:rPr>
              <a:t>This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increases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your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10" dirty="0">
                <a:solidFill>
                  <a:srgbClr val="0070C0"/>
                </a:solidFill>
                <a:latin typeface="Calibri"/>
                <a:cs typeface="Calibri"/>
              </a:rPr>
              <a:t>application</a:t>
            </a:r>
            <a:r>
              <a:rPr sz="3100" spc="-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100" spc="-10" dirty="0">
                <a:solidFill>
                  <a:srgbClr val="0070C0"/>
                </a:solidFill>
                <a:latin typeface="Calibri"/>
                <a:cs typeface="Calibri"/>
              </a:rPr>
              <a:t>availability</a:t>
            </a:r>
            <a:r>
              <a:rPr sz="3100" spc="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because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your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web</a:t>
            </a:r>
            <a:r>
              <a:rPr sz="3100" dirty="0">
                <a:latin typeface="Calibri"/>
                <a:cs typeface="Calibri"/>
              </a:rPr>
              <a:t> service </a:t>
            </a:r>
            <a:r>
              <a:rPr sz="3100" spc="-25" dirty="0">
                <a:latin typeface="Calibri"/>
                <a:cs typeface="Calibri"/>
              </a:rPr>
              <a:t>always </a:t>
            </a:r>
            <a:r>
              <a:rPr sz="3100" spc="-685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discovers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the</a:t>
            </a:r>
            <a:r>
              <a:rPr sz="3100" spc="-10" dirty="0">
                <a:latin typeface="Calibri"/>
                <a:cs typeface="Calibri"/>
              </a:rPr>
              <a:t> most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up-to-date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locations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of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its </a:t>
            </a:r>
            <a:r>
              <a:rPr sz="3100" spc="-15" dirty="0">
                <a:latin typeface="Calibri"/>
                <a:cs typeface="Calibri"/>
              </a:rPr>
              <a:t>resources.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2867" y="4162552"/>
            <a:ext cx="1103439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87020" algn="l"/>
              </a:tabLst>
            </a:pPr>
            <a:r>
              <a:rPr sz="3100" spc="-5" dirty="0">
                <a:latin typeface="Calibri"/>
                <a:cs typeface="Calibri"/>
              </a:rPr>
              <a:t>Cloud Map </a:t>
            </a:r>
            <a:r>
              <a:rPr sz="3100" spc="-10" dirty="0">
                <a:latin typeface="Calibri"/>
                <a:cs typeface="Calibri"/>
              </a:rPr>
              <a:t>allows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you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to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register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20" dirty="0">
                <a:solidFill>
                  <a:srgbClr val="0070C0"/>
                </a:solidFill>
                <a:latin typeface="Calibri"/>
                <a:cs typeface="Calibri"/>
              </a:rPr>
              <a:t>any</a:t>
            </a:r>
            <a:r>
              <a:rPr sz="3100" spc="-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application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resources,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such</a:t>
            </a:r>
            <a:r>
              <a:rPr sz="3100" dirty="0">
                <a:latin typeface="Calibri"/>
                <a:cs typeface="Calibri"/>
              </a:rPr>
              <a:t> as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7188" y="4491735"/>
            <a:ext cx="1186561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10" dirty="0">
                <a:latin typeface="Calibri"/>
                <a:cs typeface="Calibri"/>
              </a:rPr>
              <a:t>databases,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queues,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microservices,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and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other cloud </a:t>
            </a:r>
            <a:r>
              <a:rPr sz="3100" spc="-15" dirty="0">
                <a:latin typeface="Calibri"/>
                <a:cs typeface="Calibri"/>
              </a:rPr>
              <a:t>resources,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with </a:t>
            </a:r>
            <a:r>
              <a:rPr sz="3100" spc="-15" dirty="0">
                <a:latin typeface="Calibri"/>
                <a:cs typeface="Calibri"/>
              </a:rPr>
              <a:t>custom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7188" y="4823967"/>
            <a:ext cx="118364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5" dirty="0">
                <a:latin typeface="Calibri"/>
                <a:cs typeface="Calibri"/>
              </a:rPr>
              <a:t>n</a:t>
            </a:r>
            <a:r>
              <a:rPr sz="3100" dirty="0">
                <a:latin typeface="Calibri"/>
                <a:cs typeface="Calibri"/>
              </a:rPr>
              <a:t>a</a:t>
            </a:r>
            <a:r>
              <a:rPr sz="3100" spc="-5" dirty="0">
                <a:latin typeface="Calibri"/>
                <a:cs typeface="Calibri"/>
              </a:rPr>
              <a:t>me</a:t>
            </a:r>
            <a:r>
              <a:rPr sz="3100" dirty="0">
                <a:latin typeface="Calibri"/>
                <a:cs typeface="Calibri"/>
              </a:rPr>
              <a:t>s.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2867" y="5305551"/>
            <a:ext cx="1231455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87020" algn="l"/>
              </a:tabLst>
            </a:pPr>
            <a:r>
              <a:rPr sz="3100" spc="-5" dirty="0">
                <a:latin typeface="Calibri"/>
                <a:cs typeface="Calibri"/>
              </a:rPr>
              <a:t>Cloud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Map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then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constantly</a:t>
            </a:r>
            <a:r>
              <a:rPr sz="3100" spc="-10" dirty="0">
                <a:latin typeface="Calibri"/>
                <a:cs typeface="Calibri"/>
              </a:rPr>
              <a:t> checks</a:t>
            </a:r>
            <a:r>
              <a:rPr sz="3100" spc="-5" dirty="0">
                <a:latin typeface="Calibri"/>
                <a:cs typeface="Calibri"/>
              </a:rPr>
              <a:t> the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0070C0"/>
                </a:solidFill>
                <a:latin typeface="Calibri"/>
                <a:cs typeface="Calibri"/>
              </a:rPr>
              <a:t>health</a:t>
            </a:r>
            <a:r>
              <a:rPr sz="3100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of </a:t>
            </a:r>
            <a:r>
              <a:rPr sz="3100" spc="-15" dirty="0">
                <a:latin typeface="Calibri"/>
                <a:cs typeface="Calibri"/>
              </a:rPr>
              <a:t>resources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to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30" dirty="0">
                <a:latin typeface="Calibri"/>
                <a:cs typeface="Calibri"/>
              </a:rPr>
              <a:t>make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sure</a:t>
            </a:r>
            <a:r>
              <a:rPr sz="3100" spc="-5" dirty="0">
                <a:latin typeface="Calibri"/>
                <a:cs typeface="Calibri"/>
              </a:rPr>
              <a:t> the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7188" y="5634735"/>
            <a:ext cx="353504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10" dirty="0">
                <a:latin typeface="Calibri"/>
                <a:cs typeface="Calibri"/>
              </a:rPr>
              <a:t>location</a:t>
            </a:r>
            <a:r>
              <a:rPr sz="3100" spc="-5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is</a:t>
            </a:r>
            <a:r>
              <a:rPr sz="3100" spc="-4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up-to-date.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2867" y="6119367"/>
            <a:ext cx="1236154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87020" algn="l"/>
              </a:tabLst>
            </a:pPr>
            <a:r>
              <a:rPr sz="3100" spc="-5" dirty="0">
                <a:latin typeface="Calibri"/>
                <a:cs typeface="Calibri"/>
              </a:rPr>
              <a:t>The</a:t>
            </a:r>
            <a:r>
              <a:rPr sz="3100" spc="-10" dirty="0">
                <a:latin typeface="Calibri"/>
                <a:cs typeface="Calibri"/>
              </a:rPr>
              <a:t> application can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then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query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the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registry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for</a:t>
            </a:r>
            <a:r>
              <a:rPr sz="3100" spc="-5" dirty="0">
                <a:latin typeface="Calibri"/>
                <a:cs typeface="Calibri"/>
              </a:rPr>
              <a:t> the</a:t>
            </a:r>
            <a:r>
              <a:rPr sz="3100" spc="-10" dirty="0">
                <a:latin typeface="Calibri"/>
                <a:cs typeface="Calibri"/>
              </a:rPr>
              <a:t> location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of </a:t>
            </a:r>
            <a:r>
              <a:rPr sz="3100" spc="-5" dirty="0">
                <a:latin typeface="Calibri"/>
                <a:cs typeface="Calibri"/>
              </a:rPr>
              <a:t>the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resources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77188" y="6448551"/>
            <a:ext cx="1144651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10" dirty="0">
                <a:latin typeface="Calibri"/>
                <a:cs typeface="Calibri"/>
              </a:rPr>
              <a:t>needed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based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on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the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application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version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and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deployment</a:t>
            </a:r>
            <a:r>
              <a:rPr sz="3100" spc="10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environment.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198082" y="362712"/>
            <a:ext cx="8234045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300" b="0" spc="-85" dirty="0">
                <a:latin typeface="Calibri Light"/>
                <a:cs typeface="Calibri Light"/>
              </a:rPr>
              <a:t>AWS</a:t>
            </a:r>
            <a:r>
              <a:rPr sz="5300" b="0" spc="-10" dirty="0">
                <a:latin typeface="Calibri Light"/>
                <a:cs typeface="Calibri Light"/>
              </a:rPr>
              <a:t> </a:t>
            </a:r>
            <a:r>
              <a:rPr sz="5300" b="0" spc="-5" dirty="0">
                <a:latin typeface="Calibri Light"/>
                <a:cs typeface="Calibri Light"/>
              </a:rPr>
              <a:t>Cloud</a:t>
            </a:r>
            <a:r>
              <a:rPr sz="5300" b="0" spc="-15" dirty="0">
                <a:latin typeface="Calibri Light"/>
                <a:cs typeface="Calibri Light"/>
              </a:rPr>
              <a:t> </a:t>
            </a:r>
            <a:r>
              <a:rPr sz="5300" b="0" spc="-5" dirty="0">
                <a:latin typeface="Calibri Light"/>
                <a:cs typeface="Calibri Light"/>
              </a:rPr>
              <a:t>Map</a:t>
            </a:r>
            <a:r>
              <a:rPr sz="5300" b="0" spc="-10" dirty="0">
                <a:latin typeface="Calibri Light"/>
                <a:cs typeface="Calibri Light"/>
              </a:rPr>
              <a:t> </a:t>
            </a:r>
            <a:r>
              <a:rPr sz="5300" b="0" dirty="0">
                <a:latin typeface="Calibri Light"/>
                <a:cs typeface="Calibri Light"/>
              </a:rPr>
              <a:t>-</a:t>
            </a:r>
            <a:r>
              <a:rPr sz="5300" b="0" spc="-10" dirty="0">
                <a:latin typeface="Calibri Light"/>
                <a:cs typeface="Calibri Light"/>
              </a:rPr>
              <a:t> </a:t>
            </a:r>
            <a:r>
              <a:rPr sz="5300" b="0" spc="-20" dirty="0">
                <a:latin typeface="Calibri Light"/>
                <a:cs typeface="Calibri Light"/>
              </a:rPr>
              <a:t>Introduction</a:t>
            </a:r>
            <a:endParaRPr sz="53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6557" y="134112"/>
            <a:ext cx="627507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300" b="0" spc="-37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5300" b="0" spc="-185" dirty="0">
                <a:solidFill>
                  <a:srgbClr val="000000"/>
                </a:solidFill>
                <a:latin typeface="Calibri"/>
                <a:cs typeface="Calibri"/>
              </a:rPr>
              <a:t>W</a:t>
            </a:r>
            <a:r>
              <a:rPr sz="5300" b="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5300" b="0" spc="-3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5300" b="0" spc="-105" dirty="0">
                <a:solidFill>
                  <a:srgbClr val="000000"/>
                </a:solidFill>
                <a:latin typeface="Calibri"/>
                <a:cs typeface="Calibri"/>
              </a:rPr>
              <a:t>Cl</a:t>
            </a:r>
            <a:r>
              <a:rPr sz="5300" b="0" spc="-100" dirty="0">
                <a:solidFill>
                  <a:srgbClr val="000000"/>
                </a:solidFill>
                <a:latin typeface="Calibri"/>
                <a:cs typeface="Calibri"/>
              </a:rPr>
              <a:t>ou</a:t>
            </a:r>
            <a:r>
              <a:rPr sz="5300" b="0" dirty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sz="5300" b="0" spc="-2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5300" b="0" spc="-75" dirty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sz="5300" b="0" spc="-8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5300" b="0" dirty="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r>
              <a:rPr sz="5300" b="0" spc="-6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5300" b="0" spc="-190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5300" b="0" spc="-12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5300" b="0" spc="-114" dirty="0">
                <a:solidFill>
                  <a:srgbClr val="000000"/>
                </a:solidFill>
                <a:latin typeface="Calibri"/>
                <a:cs typeface="Calibri"/>
              </a:rPr>
              <a:t>g</a:t>
            </a:r>
            <a:r>
              <a:rPr sz="5300" b="0" spc="-125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5300" b="0" spc="-18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5300" b="0" spc="-12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5300" b="0" spc="-95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5300" b="0" dirty="0">
                <a:solidFill>
                  <a:srgbClr val="000000"/>
                </a:solidFill>
                <a:latin typeface="Calibri"/>
                <a:cs typeface="Calibri"/>
              </a:rPr>
              <a:t>y</a:t>
            </a:r>
            <a:endParaRPr sz="53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513510" y="1499552"/>
            <a:ext cx="6751955" cy="5114925"/>
            <a:chOff x="6513510" y="1499552"/>
            <a:chExt cx="6751955" cy="5114925"/>
          </a:xfrm>
        </p:grpSpPr>
        <p:sp>
          <p:nvSpPr>
            <p:cNvPr id="4" name="object 4"/>
            <p:cNvSpPr/>
            <p:nvPr/>
          </p:nvSpPr>
          <p:spPr>
            <a:xfrm>
              <a:off x="6518908" y="1504949"/>
              <a:ext cx="6741159" cy="5104130"/>
            </a:xfrm>
            <a:custGeom>
              <a:avLst/>
              <a:gdLst/>
              <a:ahLst/>
              <a:cxnLst/>
              <a:rect l="l" t="t" r="r" b="b"/>
              <a:pathLst>
                <a:path w="6741159" h="5104130">
                  <a:moveTo>
                    <a:pt x="0" y="850646"/>
                  </a:moveTo>
                  <a:lnTo>
                    <a:pt x="1346" y="802377"/>
                  </a:lnTo>
                  <a:lnTo>
                    <a:pt x="5338" y="754815"/>
                  </a:lnTo>
                  <a:lnTo>
                    <a:pt x="11904" y="708031"/>
                  </a:lnTo>
                  <a:lnTo>
                    <a:pt x="20972" y="662097"/>
                  </a:lnTo>
                  <a:lnTo>
                    <a:pt x="32469" y="617084"/>
                  </a:lnTo>
                  <a:lnTo>
                    <a:pt x="46325" y="573065"/>
                  </a:lnTo>
                  <a:lnTo>
                    <a:pt x="62467" y="530110"/>
                  </a:lnTo>
                  <a:lnTo>
                    <a:pt x="80823" y="488293"/>
                  </a:lnTo>
                  <a:lnTo>
                    <a:pt x="101322" y="447685"/>
                  </a:lnTo>
                  <a:lnTo>
                    <a:pt x="123892" y="408357"/>
                  </a:lnTo>
                  <a:lnTo>
                    <a:pt x="148461" y="370382"/>
                  </a:lnTo>
                  <a:lnTo>
                    <a:pt x="174957" y="333831"/>
                  </a:lnTo>
                  <a:lnTo>
                    <a:pt x="203309" y="298777"/>
                  </a:lnTo>
                  <a:lnTo>
                    <a:pt x="233444" y="265290"/>
                  </a:lnTo>
                  <a:lnTo>
                    <a:pt x="265290" y="233444"/>
                  </a:lnTo>
                  <a:lnTo>
                    <a:pt x="298777" y="203309"/>
                  </a:lnTo>
                  <a:lnTo>
                    <a:pt x="333831" y="174957"/>
                  </a:lnTo>
                  <a:lnTo>
                    <a:pt x="370382" y="148461"/>
                  </a:lnTo>
                  <a:lnTo>
                    <a:pt x="408357" y="123892"/>
                  </a:lnTo>
                  <a:lnTo>
                    <a:pt x="447685" y="101322"/>
                  </a:lnTo>
                  <a:lnTo>
                    <a:pt x="488293" y="80823"/>
                  </a:lnTo>
                  <a:lnTo>
                    <a:pt x="530110" y="62467"/>
                  </a:lnTo>
                  <a:lnTo>
                    <a:pt x="573065" y="46325"/>
                  </a:lnTo>
                  <a:lnTo>
                    <a:pt x="617084" y="32469"/>
                  </a:lnTo>
                  <a:lnTo>
                    <a:pt x="662097" y="20972"/>
                  </a:lnTo>
                  <a:lnTo>
                    <a:pt x="708031" y="11904"/>
                  </a:lnTo>
                  <a:lnTo>
                    <a:pt x="754815" y="5338"/>
                  </a:lnTo>
                  <a:lnTo>
                    <a:pt x="802377" y="1346"/>
                  </a:lnTo>
                  <a:lnTo>
                    <a:pt x="850646" y="0"/>
                  </a:lnTo>
                  <a:lnTo>
                    <a:pt x="5890006" y="0"/>
                  </a:lnTo>
                  <a:lnTo>
                    <a:pt x="5938274" y="1346"/>
                  </a:lnTo>
                  <a:lnTo>
                    <a:pt x="5985836" y="5338"/>
                  </a:lnTo>
                  <a:lnTo>
                    <a:pt x="6032620" y="11904"/>
                  </a:lnTo>
                  <a:lnTo>
                    <a:pt x="6078554" y="20972"/>
                  </a:lnTo>
                  <a:lnTo>
                    <a:pt x="6123567" y="32469"/>
                  </a:lnTo>
                  <a:lnTo>
                    <a:pt x="6167586" y="46325"/>
                  </a:lnTo>
                  <a:lnTo>
                    <a:pt x="6210541" y="62467"/>
                  </a:lnTo>
                  <a:lnTo>
                    <a:pt x="6252358" y="80823"/>
                  </a:lnTo>
                  <a:lnTo>
                    <a:pt x="6292966" y="101322"/>
                  </a:lnTo>
                  <a:lnTo>
                    <a:pt x="6332294" y="123892"/>
                  </a:lnTo>
                  <a:lnTo>
                    <a:pt x="6370269" y="148461"/>
                  </a:lnTo>
                  <a:lnTo>
                    <a:pt x="6406820" y="174957"/>
                  </a:lnTo>
                  <a:lnTo>
                    <a:pt x="6441874" y="203309"/>
                  </a:lnTo>
                  <a:lnTo>
                    <a:pt x="6475361" y="233444"/>
                  </a:lnTo>
                  <a:lnTo>
                    <a:pt x="6507207" y="265290"/>
                  </a:lnTo>
                  <a:lnTo>
                    <a:pt x="6537342" y="298777"/>
                  </a:lnTo>
                  <a:lnTo>
                    <a:pt x="6565694" y="333831"/>
                  </a:lnTo>
                  <a:lnTo>
                    <a:pt x="6592190" y="370382"/>
                  </a:lnTo>
                  <a:lnTo>
                    <a:pt x="6616759" y="408357"/>
                  </a:lnTo>
                  <a:lnTo>
                    <a:pt x="6639329" y="447685"/>
                  </a:lnTo>
                  <a:lnTo>
                    <a:pt x="6659828" y="488293"/>
                  </a:lnTo>
                  <a:lnTo>
                    <a:pt x="6678184" y="530110"/>
                  </a:lnTo>
                  <a:lnTo>
                    <a:pt x="6694326" y="573065"/>
                  </a:lnTo>
                  <a:lnTo>
                    <a:pt x="6708182" y="617084"/>
                  </a:lnTo>
                  <a:lnTo>
                    <a:pt x="6719679" y="662097"/>
                  </a:lnTo>
                  <a:lnTo>
                    <a:pt x="6728747" y="708031"/>
                  </a:lnTo>
                  <a:lnTo>
                    <a:pt x="6735313" y="754815"/>
                  </a:lnTo>
                  <a:lnTo>
                    <a:pt x="6739305" y="802377"/>
                  </a:lnTo>
                  <a:lnTo>
                    <a:pt x="6740652" y="850646"/>
                  </a:lnTo>
                  <a:lnTo>
                    <a:pt x="6740652" y="4253230"/>
                  </a:lnTo>
                  <a:lnTo>
                    <a:pt x="6739305" y="4301498"/>
                  </a:lnTo>
                  <a:lnTo>
                    <a:pt x="6735313" y="4349060"/>
                  </a:lnTo>
                  <a:lnTo>
                    <a:pt x="6728747" y="4395844"/>
                  </a:lnTo>
                  <a:lnTo>
                    <a:pt x="6719679" y="4441778"/>
                  </a:lnTo>
                  <a:lnTo>
                    <a:pt x="6708182" y="4486791"/>
                  </a:lnTo>
                  <a:lnTo>
                    <a:pt x="6694326" y="4530810"/>
                  </a:lnTo>
                  <a:lnTo>
                    <a:pt x="6678184" y="4573765"/>
                  </a:lnTo>
                  <a:lnTo>
                    <a:pt x="6659828" y="4615582"/>
                  </a:lnTo>
                  <a:lnTo>
                    <a:pt x="6639329" y="4656190"/>
                  </a:lnTo>
                  <a:lnTo>
                    <a:pt x="6616759" y="4695518"/>
                  </a:lnTo>
                  <a:lnTo>
                    <a:pt x="6592190" y="4733493"/>
                  </a:lnTo>
                  <a:lnTo>
                    <a:pt x="6565694" y="4770044"/>
                  </a:lnTo>
                  <a:lnTo>
                    <a:pt x="6537342" y="4805098"/>
                  </a:lnTo>
                  <a:lnTo>
                    <a:pt x="6507207" y="4838585"/>
                  </a:lnTo>
                  <a:lnTo>
                    <a:pt x="6475361" y="4870431"/>
                  </a:lnTo>
                  <a:lnTo>
                    <a:pt x="6441874" y="4900566"/>
                  </a:lnTo>
                  <a:lnTo>
                    <a:pt x="6406820" y="4928918"/>
                  </a:lnTo>
                  <a:lnTo>
                    <a:pt x="6370269" y="4955414"/>
                  </a:lnTo>
                  <a:lnTo>
                    <a:pt x="6332294" y="4979983"/>
                  </a:lnTo>
                  <a:lnTo>
                    <a:pt x="6292966" y="5002553"/>
                  </a:lnTo>
                  <a:lnTo>
                    <a:pt x="6252358" y="5023052"/>
                  </a:lnTo>
                  <a:lnTo>
                    <a:pt x="6210541" y="5041408"/>
                  </a:lnTo>
                  <a:lnTo>
                    <a:pt x="6167586" y="5057550"/>
                  </a:lnTo>
                  <a:lnTo>
                    <a:pt x="6123567" y="5071406"/>
                  </a:lnTo>
                  <a:lnTo>
                    <a:pt x="6078554" y="5082903"/>
                  </a:lnTo>
                  <a:lnTo>
                    <a:pt x="6032620" y="5091971"/>
                  </a:lnTo>
                  <a:lnTo>
                    <a:pt x="5985836" y="5098537"/>
                  </a:lnTo>
                  <a:lnTo>
                    <a:pt x="5938274" y="5102529"/>
                  </a:lnTo>
                  <a:lnTo>
                    <a:pt x="5890006" y="5103876"/>
                  </a:lnTo>
                  <a:lnTo>
                    <a:pt x="850646" y="5103876"/>
                  </a:lnTo>
                  <a:lnTo>
                    <a:pt x="802377" y="5102529"/>
                  </a:lnTo>
                  <a:lnTo>
                    <a:pt x="754815" y="5098537"/>
                  </a:lnTo>
                  <a:lnTo>
                    <a:pt x="708031" y="5091971"/>
                  </a:lnTo>
                  <a:lnTo>
                    <a:pt x="662097" y="5082903"/>
                  </a:lnTo>
                  <a:lnTo>
                    <a:pt x="617084" y="5071406"/>
                  </a:lnTo>
                  <a:lnTo>
                    <a:pt x="573065" y="5057550"/>
                  </a:lnTo>
                  <a:lnTo>
                    <a:pt x="530110" y="5041408"/>
                  </a:lnTo>
                  <a:lnTo>
                    <a:pt x="488293" y="5023052"/>
                  </a:lnTo>
                  <a:lnTo>
                    <a:pt x="447685" y="5002553"/>
                  </a:lnTo>
                  <a:lnTo>
                    <a:pt x="408357" y="4979983"/>
                  </a:lnTo>
                  <a:lnTo>
                    <a:pt x="370382" y="4955414"/>
                  </a:lnTo>
                  <a:lnTo>
                    <a:pt x="333831" y="4928918"/>
                  </a:lnTo>
                  <a:lnTo>
                    <a:pt x="298777" y="4900566"/>
                  </a:lnTo>
                  <a:lnTo>
                    <a:pt x="265290" y="4870431"/>
                  </a:lnTo>
                  <a:lnTo>
                    <a:pt x="233444" y="4838585"/>
                  </a:lnTo>
                  <a:lnTo>
                    <a:pt x="203309" y="4805098"/>
                  </a:lnTo>
                  <a:lnTo>
                    <a:pt x="174957" y="4770044"/>
                  </a:lnTo>
                  <a:lnTo>
                    <a:pt x="148461" y="4733493"/>
                  </a:lnTo>
                  <a:lnTo>
                    <a:pt x="123892" y="4695518"/>
                  </a:lnTo>
                  <a:lnTo>
                    <a:pt x="101322" y="4656190"/>
                  </a:lnTo>
                  <a:lnTo>
                    <a:pt x="80823" y="4615582"/>
                  </a:lnTo>
                  <a:lnTo>
                    <a:pt x="62467" y="4573765"/>
                  </a:lnTo>
                  <a:lnTo>
                    <a:pt x="46325" y="4530810"/>
                  </a:lnTo>
                  <a:lnTo>
                    <a:pt x="32469" y="4486791"/>
                  </a:lnTo>
                  <a:lnTo>
                    <a:pt x="20972" y="4441778"/>
                  </a:lnTo>
                  <a:lnTo>
                    <a:pt x="11904" y="4395844"/>
                  </a:lnTo>
                  <a:lnTo>
                    <a:pt x="5338" y="4349060"/>
                  </a:lnTo>
                  <a:lnTo>
                    <a:pt x="1346" y="4301498"/>
                  </a:lnTo>
                  <a:lnTo>
                    <a:pt x="0" y="4253230"/>
                  </a:lnTo>
                  <a:lnTo>
                    <a:pt x="0" y="850646"/>
                  </a:lnTo>
                  <a:close/>
                </a:path>
              </a:pathLst>
            </a:custGeom>
            <a:ln w="10668">
              <a:solidFill>
                <a:srgbClr val="000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81265" y="2577844"/>
              <a:ext cx="5992495" cy="2467610"/>
            </a:xfrm>
            <a:custGeom>
              <a:avLst/>
              <a:gdLst/>
              <a:ahLst/>
              <a:cxnLst/>
              <a:rect l="l" t="t" r="r" b="b"/>
              <a:pathLst>
                <a:path w="5992494" h="2467610">
                  <a:moveTo>
                    <a:pt x="0" y="2467355"/>
                  </a:moveTo>
                  <a:lnTo>
                    <a:pt x="5992369" y="2467355"/>
                  </a:lnTo>
                  <a:lnTo>
                    <a:pt x="5992369" y="0"/>
                  </a:lnTo>
                  <a:lnTo>
                    <a:pt x="0" y="0"/>
                  </a:lnTo>
                  <a:lnTo>
                    <a:pt x="0" y="2467355"/>
                  </a:lnTo>
                  <a:close/>
                </a:path>
              </a:pathLst>
            </a:custGeom>
            <a:ln w="10668">
              <a:solidFill>
                <a:srgbClr val="D231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457436" y="1498852"/>
            <a:ext cx="3056255" cy="421005"/>
          </a:xfrm>
          <a:prstGeom prst="rect">
            <a:avLst/>
          </a:prstGeom>
          <a:solidFill>
            <a:srgbClr val="0009FF"/>
          </a:solidFill>
          <a:ln w="10667">
            <a:solidFill>
              <a:srgbClr val="0004BB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890"/>
              </a:spcBef>
            </a:pPr>
            <a:r>
              <a:rPr sz="1900" spc="15" dirty="0">
                <a:solidFill>
                  <a:srgbClr val="FFFFFF"/>
                </a:solidFill>
                <a:latin typeface="Lucida Console"/>
                <a:cs typeface="Lucida Console"/>
              </a:rPr>
              <a:t>microservices.local</a:t>
            </a:r>
            <a:endParaRPr sz="1900">
              <a:latin typeface="Lucida Console"/>
              <a:cs typeface="Lucida Console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888416" y="2351468"/>
            <a:ext cx="6005195" cy="2477135"/>
            <a:chOff x="6888416" y="2351468"/>
            <a:chExt cx="6005195" cy="2477135"/>
          </a:xfrm>
        </p:grpSpPr>
        <p:sp>
          <p:nvSpPr>
            <p:cNvPr id="8" name="object 8"/>
            <p:cNvSpPr/>
            <p:nvPr/>
          </p:nvSpPr>
          <p:spPr>
            <a:xfrm>
              <a:off x="6893814" y="2356865"/>
              <a:ext cx="5994400" cy="2466340"/>
            </a:xfrm>
            <a:custGeom>
              <a:avLst/>
              <a:gdLst/>
              <a:ahLst/>
              <a:cxnLst/>
              <a:rect l="l" t="t" r="r" b="b"/>
              <a:pathLst>
                <a:path w="5994400" h="2466340">
                  <a:moveTo>
                    <a:pt x="5993891" y="0"/>
                  </a:moveTo>
                  <a:lnTo>
                    <a:pt x="0" y="0"/>
                  </a:lnTo>
                  <a:lnTo>
                    <a:pt x="0" y="2465830"/>
                  </a:lnTo>
                  <a:lnTo>
                    <a:pt x="5993891" y="2465830"/>
                  </a:lnTo>
                  <a:lnTo>
                    <a:pt x="59938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93814" y="2356865"/>
              <a:ext cx="5994400" cy="2466340"/>
            </a:xfrm>
            <a:custGeom>
              <a:avLst/>
              <a:gdLst/>
              <a:ahLst/>
              <a:cxnLst/>
              <a:rect l="l" t="t" r="r" b="b"/>
              <a:pathLst>
                <a:path w="5994400" h="2466340">
                  <a:moveTo>
                    <a:pt x="0" y="2465831"/>
                  </a:moveTo>
                  <a:lnTo>
                    <a:pt x="5993891" y="2465831"/>
                  </a:lnTo>
                  <a:lnTo>
                    <a:pt x="5993891" y="0"/>
                  </a:lnTo>
                  <a:lnTo>
                    <a:pt x="0" y="0"/>
                  </a:lnTo>
                  <a:lnTo>
                    <a:pt x="0" y="2465831"/>
                  </a:lnTo>
                  <a:close/>
                </a:path>
              </a:pathLst>
            </a:custGeom>
            <a:ln w="10668">
              <a:solidFill>
                <a:srgbClr val="D231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93814" y="2356865"/>
              <a:ext cx="3989704" cy="635635"/>
            </a:xfrm>
            <a:custGeom>
              <a:avLst/>
              <a:gdLst/>
              <a:ahLst/>
              <a:cxnLst/>
              <a:rect l="l" t="t" r="r" b="b"/>
              <a:pathLst>
                <a:path w="3989704" h="635635">
                  <a:moveTo>
                    <a:pt x="3989223" y="0"/>
                  </a:moveTo>
                  <a:lnTo>
                    <a:pt x="0" y="0"/>
                  </a:lnTo>
                  <a:lnTo>
                    <a:pt x="0" y="635367"/>
                  </a:lnTo>
                  <a:lnTo>
                    <a:pt x="3989223" y="635367"/>
                  </a:lnTo>
                  <a:lnTo>
                    <a:pt x="3989223" y="0"/>
                  </a:lnTo>
                  <a:close/>
                </a:path>
              </a:pathLst>
            </a:custGeom>
            <a:solidFill>
              <a:srgbClr val="000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93814" y="2356865"/>
              <a:ext cx="2763520" cy="567055"/>
            </a:xfrm>
            <a:custGeom>
              <a:avLst/>
              <a:gdLst/>
              <a:ahLst/>
              <a:cxnLst/>
              <a:rect l="l" t="t" r="r" b="b"/>
              <a:pathLst>
                <a:path w="2763520" h="567055">
                  <a:moveTo>
                    <a:pt x="0" y="566927"/>
                  </a:moveTo>
                  <a:lnTo>
                    <a:pt x="2763012" y="566927"/>
                  </a:lnTo>
                  <a:lnTo>
                    <a:pt x="2763012" y="0"/>
                  </a:lnTo>
                  <a:lnTo>
                    <a:pt x="0" y="0"/>
                  </a:lnTo>
                  <a:lnTo>
                    <a:pt x="0" y="566927"/>
                  </a:lnTo>
                  <a:close/>
                </a:path>
              </a:pathLst>
            </a:custGeom>
            <a:ln w="10668">
              <a:solidFill>
                <a:srgbClr val="0004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86598" y="2583178"/>
              <a:ext cx="3695700" cy="206375"/>
            </a:xfrm>
            <a:custGeom>
              <a:avLst/>
              <a:gdLst/>
              <a:ahLst/>
              <a:cxnLst/>
              <a:rect l="l" t="t" r="r" b="b"/>
              <a:pathLst>
                <a:path w="3695700" h="206375">
                  <a:moveTo>
                    <a:pt x="3695448" y="0"/>
                  </a:moveTo>
                  <a:lnTo>
                    <a:pt x="0" y="0"/>
                  </a:lnTo>
                  <a:lnTo>
                    <a:pt x="0" y="205954"/>
                  </a:lnTo>
                  <a:lnTo>
                    <a:pt x="3695448" y="205954"/>
                  </a:lnTo>
                  <a:lnTo>
                    <a:pt x="3695448" y="0"/>
                  </a:lnTo>
                  <a:close/>
                </a:path>
              </a:pathLst>
            </a:custGeom>
            <a:solidFill>
              <a:srgbClr val="000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086600" y="2467864"/>
            <a:ext cx="4060190" cy="1736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870" algn="ctr">
              <a:lnSpc>
                <a:spcPct val="100000"/>
              </a:lnSpc>
              <a:spcBef>
                <a:spcPts val="100"/>
              </a:spcBef>
            </a:pPr>
            <a:r>
              <a:rPr sz="1900" spc="15" dirty="0">
                <a:solidFill>
                  <a:srgbClr val="FFFFFF"/>
                </a:solidFill>
                <a:latin typeface="Lucida Console"/>
                <a:cs typeface="Lucida Console"/>
              </a:rPr>
              <a:t>notification-service</a:t>
            </a:r>
            <a:endParaRPr sz="19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Lucida Console"/>
              <a:cs typeface="Lucida Console"/>
            </a:endParaRPr>
          </a:p>
          <a:p>
            <a:pPr marL="36830" marR="5080">
              <a:lnSpc>
                <a:spcPct val="154700"/>
              </a:lnSpc>
              <a:spcBef>
                <a:spcPts val="5"/>
              </a:spcBef>
              <a:tabLst>
                <a:tab pos="906780" algn="l"/>
                <a:tab pos="1367155" algn="l"/>
                <a:tab pos="2145665" algn="l"/>
              </a:tabLst>
            </a:pPr>
            <a:r>
              <a:rPr sz="1700" spc="25" dirty="0">
                <a:solidFill>
                  <a:srgbClr val="414042"/>
                </a:solidFill>
                <a:latin typeface="Lucida Console"/>
                <a:cs typeface="Lucida Console"/>
              </a:rPr>
              <a:t>Nam</a:t>
            </a:r>
            <a:r>
              <a:rPr sz="1700" dirty="0">
                <a:solidFill>
                  <a:srgbClr val="414042"/>
                </a:solidFill>
                <a:latin typeface="Lucida Console"/>
                <a:cs typeface="Lucida Console"/>
              </a:rPr>
              <a:t>e	=	</a:t>
            </a:r>
            <a:r>
              <a:rPr sz="1700" spc="30" dirty="0">
                <a:solidFill>
                  <a:srgbClr val="414042"/>
                </a:solidFill>
                <a:latin typeface="Lucida Console"/>
                <a:cs typeface="Lucida Console"/>
              </a:rPr>
              <a:t>notification-service  </a:t>
            </a:r>
            <a:r>
              <a:rPr sz="1700" spc="10" dirty="0">
                <a:solidFill>
                  <a:srgbClr val="414042"/>
                </a:solidFill>
                <a:latin typeface="Lucida Console"/>
                <a:cs typeface="Lucida Console"/>
              </a:rPr>
              <a:t>DNS</a:t>
            </a:r>
            <a:r>
              <a:rPr sz="1700" spc="40" dirty="0">
                <a:solidFill>
                  <a:srgbClr val="414042"/>
                </a:solidFill>
                <a:latin typeface="Lucida Console"/>
                <a:cs typeface="Lucida Console"/>
              </a:rPr>
              <a:t> </a:t>
            </a:r>
            <a:r>
              <a:rPr sz="1700" spc="20" dirty="0">
                <a:solidFill>
                  <a:srgbClr val="414042"/>
                </a:solidFill>
                <a:latin typeface="Lucida Console"/>
                <a:cs typeface="Lucida Console"/>
              </a:rPr>
              <a:t>record</a:t>
            </a:r>
            <a:r>
              <a:rPr sz="1700" spc="55" dirty="0">
                <a:solidFill>
                  <a:srgbClr val="414042"/>
                </a:solidFill>
                <a:latin typeface="Lucida Console"/>
                <a:cs typeface="Lucida Console"/>
              </a:rPr>
              <a:t> </a:t>
            </a:r>
            <a:r>
              <a:rPr sz="1700" dirty="0">
                <a:solidFill>
                  <a:srgbClr val="414042"/>
                </a:solidFill>
                <a:latin typeface="Lucida Console"/>
                <a:cs typeface="Lucida Console"/>
              </a:rPr>
              <a:t>=</a:t>
            </a:r>
            <a:r>
              <a:rPr sz="1700" spc="-15" dirty="0">
                <a:solidFill>
                  <a:srgbClr val="414042"/>
                </a:solidFill>
                <a:latin typeface="Lucida Console"/>
                <a:cs typeface="Lucida Console"/>
              </a:rPr>
              <a:t> </a:t>
            </a:r>
            <a:r>
              <a:rPr sz="1700" dirty="0">
                <a:solidFill>
                  <a:srgbClr val="414042"/>
                </a:solidFill>
                <a:latin typeface="Lucida Console"/>
                <a:cs typeface="Lucida Console"/>
              </a:rPr>
              <a:t>A	</a:t>
            </a:r>
            <a:r>
              <a:rPr sz="1700" spc="10" dirty="0">
                <a:solidFill>
                  <a:srgbClr val="414042"/>
                </a:solidFill>
                <a:latin typeface="Lucida Console"/>
                <a:cs typeface="Lucida Console"/>
              </a:rPr>
              <a:t>TTL</a:t>
            </a:r>
            <a:r>
              <a:rPr sz="1700" spc="20" dirty="0">
                <a:solidFill>
                  <a:srgbClr val="414042"/>
                </a:solidFill>
                <a:latin typeface="Lucida Console"/>
                <a:cs typeface="Lucida Console"/>
              </a:rPr>
              <a:t> </a:t>
            </a:r>
            <a:r>
              <a:rPr sz="1700" dirty="0">
                <a:solidFill>
                  <a:srgbClr val="414042"/>
                </a:solidFill>
                <a:latin typeface="Lucida Console"/>
                <a:cs typeface="Lucida Console"/>
              </a:rPr>
              <a:t>=</a:t>
            </a:r>
            <a:r>
              <a:rPr sz="1700" spc="-35" dirty="0">
                <a:solidFill>
                  <a:srgbClr val="414042"/>
                </a:solidFill>
                <a:latin typeface="Lucida Console"/>
                <a:cs typeface="Lucida Console"/>
              </a:rPr>
              <a:t> </a:t>
            </a:r>
            <a:r>
              <a:rPr sz="1700" spc="5" dirty="0">
                <a:solidFill>
                  <a:srgbClr val="414042"/>
                </a:solidFill>
                <a:latin typeface="Lucida Console"/>
                <a:cs typeface="Lucida Console"/>
              </a:rPr>
              <a:t>60</a:t>
            </a:r>
            <a:r>
              <a:rPr sz="1700" spc="195" dirty="0">
                <a:solidFill>
                  <a:srgbClr val="414042"/>
                </a:solidFill>
                <a:latin typeface="Lucida Console"/>
                <a:cs typeface="Lucida Console"/>
              </a:rPr>
              <a:t> </a:t>
            </a:r>
            <a:r>
              <a:rPr sz="1700" spc="25" dirty="0">
                <a:solidFill>
                  <a:srgbClr val="414042"/>
                </a:solidFill>
                <a:latin typeface="Lucida Console"/>
                <a:cs typeface="Lucida Console"/>
              </a:rPr>
              <a:t>sec </a:t>
            </a:r>
            <a:r>
              <a:rPr sz="1700" spc="30" dirty="0">
                <a:solidFill>
                  <a:srgbClr val="414042"/>
                </a:solidFill>
                <a:latin typeface="Lucida Console"/>
                <a:cs typeface="Lucida Console"/>
              </a:rPr>
              <a:t> </a:t>
            </a:r>
            <a:r>
              <a:rPr sz="1700" spc="20" dirty="0">
                <a:solidFill>
                  <a:srgbClr val="414042"/>
                </a:solidFill>
                <a:latin typeface="Lucida Console"/>
                <a:cs typeface="Lucida Console"/>
              </a:rPr>
              <a:t>Health</a:t>
            </a:r>
            <a:r>
              <a:rPr sz="1700" spc="40" dirty="0">
                <a:solidFill>
                  <a:srgbClr val="414042"/>
                </a:solidFill>
                <a:latin typeface="Lucida Console"/>
                <a:cs typeface="Lucida Console"/>
              </a:rPr>
              <a:t> </a:t>
            </a:r>
            <a:r>
              <a:rPr sz="1700" spc="20" dirty="0">
                <a:solidFill>
                  <a:srgbClr val="414042"/>
                </a:solidFill>
                <a:latin typeface="Lucida Console"/>
                <a:cs typeface="Lucida Console"/>
              </a:rPr>
              <a:t>Check</a:t>
            </a:r>
            <a:r>
              <a:rPr sz="1700" spc="45" dirty="0">
                <a:solidFill>
                  <a:srgbClr val="414042"/>
                </a:solidFill>
                <a:latin typeface="Lucida Console"/>
                <a:cs typeface="Lucida Console"/>
              </a:rPr>
              <a:t> </a:t>
            </a:r>
            <a:r>
              <a:rPr sz="1700" dirty="0">
                <a:solidFill>
                  <a:srgbClr val="414042"/>
                </a:solidFill>
                <a:latin typeface="Lucida Console"/>
                <a:cs typeface="Lucida Console"/>
              </a:rPr>
              <a:t>=</a:t>
            </a:r>
            <a:r>
              <a:rPr sz="1700" spc="190" dirty="0">
                <a:solidFill>
                  <a:srgbClr val="414042"/>
                </a:solidFill>
                <a:latin typeface="Lucida Console"/>
                <a:cs typeface="Lucida Console"/>
              </a:rPr>
              <a:t> </a:t>
            </a:r>
            <a:r>
              <a:rPr sz="1700" spc="20" dirty="0">
                <a:solidFill>
                  <a:srgbClr val="414042"/>
                </a:solidFill>
                <a:latin typeface="Lucida Console"/>
                <a:cs typeface="Lucida Console"/>
              </a:rPr>
              <a:t>Yes</a:t>
            </a:r>
            <a:endParaRPr sz="1700">
              <a:latin typeface="Lucida Console"/>
              <a:cs typeface="Lucida Consol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22377" y="5536692"/>
            <a:ext cx="1174750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75"/>
              </a:spcBef>
            </a:pPr>
            <a:r>
              <a:rPr sz="1400" spc="40" dirty="0">
                <a:solidFill>
                  <a:srgbClr val="414042"/>
                </a:solidFill>
                <a:latin typeface="Lucida Console"/>
                <a:cs typeface="Lucida Console"/>
              </a:rPr>
              <a:t>ECS</a:t>
            </a:r>
            <a:r>
              <a:rPr sz="1400" spc="50" dirty="0">
                <a:solidFill>
                  <a:srgbClr val="414042"/>
                </a:solidFill>
                <a:latin typeface="Lucida Console"/>
                <a:cs typeface="Lucida Console"/>
              </a:rPr>
              <a:t> </a:t>
            </a:r>
            <a:r>
              <a:rPr sz="1400" spc="45" dirty="0">
                <a:solidFill>
                  <a:srgbClr val="414042"/>
                </a:solidFill>
                <a:latin typeface="Lucida Console"/>
                <a:cs typeface="Lucida Console"/>
              </a:rPr>
              <a:t>Task-1 </a:t>
            </a:r>
            <a:r>
              <a:rPr sz="1400" spc="-830" dirty="0">
                <a:solidFill>
                  <a:srgbClr val="414042"/>
                </a:solidFill>
                <a:latin typeface="Lucida Console"/>
                <a:cs typeface="Lucida Console"/>
              </a:rPr>
              <a:t> </a:t>
            </a:r>
            <a:r>
              <a:rPr sz="1400" spc="60" dirty="0">
                <a:solidFill>
                  <a:srgbClr val="414042"/>
                </a:solidFill>
                <a:latin typeface="Lucida Console"/>
                <a:cs typeface="Lucida Console"/>
              </a:rPr>
              <a:t>172.10.0.1</a:t>
            </a:r>
            <a:endParaRPr sz="1400">
              <a:latin typeface="Lucida Console"/>
              <a:cs typeface="Lucida Console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216140" y="4815713"/>
            <a:ext cx="4116704" cy="678815"/>
            <a:chOff x="7216140" y="4815713"/>
            <a:chExt cx="4116704" cy="678815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16140" y="5420361"/>
              <a:ext cx="83056" cy="7404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288687" y="4815713"/>
              <a:ext cx="2602865" cy="648335"/>
            </a:xfrm>
            <a:custGeom>
              <a:avLst/>
              <a:gdLst/>
              <a:ahLst/>
              <a:cxnLst/>
              <a:rect l="l" t="t" r="r" b="b"/>
              <a:pathLst>
                <a:path w="2602865" h="648335">
                  <a:moveTo>
                    <a:pt x="2599532" y="0"/>
                  </a:moveTo>
                  <a:lnTo>
                    <a:pt x="0" y="635537"/>
                  </a:lnTo>
                  <a:lnTo>
                    <a:pt x="3003" y="647867"/>
                  </a:lnTo>
                  <a:lnTo>
                    <a:pt x="2602581" y="12446"/>
                  </a:lnTo>
                  <a:lnTo>
                    <a:pt x="2599532" y="0"/>
                  </a:lnTo>
                  <a:close/>
                </a:path>
              </a:pathLst>
            </a:custGeom>
            <a:solidFill>
              <a:srgbClr val="D23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04958" y="5381244"/>
              <a:ext cx="81661" cy="7975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9256352" y="4817235"/>
              <a:ext cx="638810" cy="596900"/>
            </a:xfrm>
            <a:custGeom>
              <a:avLst/>
              <a:gdLst/>
              <a:ahLst/>
              <a:cxnLst/>
              <a:rect l="l" t="t" r="r" b="b"/>
              <a:pathLst>
                <a:path w="638809" h="596900">
                  <a:moveTo>
                    <a:pt x="629455" y="0"/>
                  </a:moveTo>
                  <a:lnTo>
                    <a:pt x="0" y="587273"/>
                  </a:lnTo>
                  <a:lnTo>
                    <a:pt x="8639" y="596545"/>
                  </a:lnTo>
                  <a:lnTo>
                    <a:pt x="638218" y="9397"/>
                  </a:lnTo>
                  <a:lnTo>
                    <a:pt x="629455" y="0"/>
                  </a:lnTo>
                  <a:close/>
                </a:path>
              </a:pathLst>
            </a:custGeom>
            <a:solidFill>
              <a:srgbClr val="D23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47244" y="5409311"/>
              <a:ext cx="85218" cy="6946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9886567" y="4816094"/>
              <a:ext cx="1379220" cy="633730"/>
            </a:xfrm>
            <a:custGeom>
              <a:avLst/>
              <a:gdLst/>
              <a:ahLst/>
              <a:cxnLst/>
              <a:rect l="l" t="t" r="r" b="b"/>
              <a:pathLst>
                <a:path w="1379220" h="633729">
                  <a:moveTo>
                    <a:pt x="5332" y="0"/>
                  </a:moveTo>
                  <a:lnTo>
                    <a:pt x="0" y="11682"/>
                  </a:lnTo>
                  <a:lnTo>
                    <a:pt x="1373828" y="633679"/>
                  </a:lnTo>
                  <a:lnTo>
                    <a:pt x="1379063" y="622132"/>
                  </a:lnTo>
                  <a:lnTo>
                    <a:pt x="5332" y="0"/>
                  </a:lnTo>
                  <a:close/>
                </a:path>
              </a:pathLst>
            </a:custGeom>
            <a:solidFill>
              <a:srgbClr val="D23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810337" y="5518404"/>
            <a:ext cx="11747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40" dirty="0">
                <a:solidFill>
                  <a:srgbClr val="414042"/>
                </a:solidFill>
                <a:latin typeface="Lucida Console"/>
                <a:cs typeface="Lucida Console"/>
              </a:rPr>
              <a:t>ECS</a:t>
            </a:r>
            <a:r>
              <a:rPr sz="1400" spc="50" dirty="0">
                <a:solidFill>
                  <a:srgbClr val="414042"/>
                </a:solidFill>
                <a:latin typeface="Lucida Console"/>
                <a:cs typeface="Lucida Console"/>
              </a:rPr>
              <a:t> </a:t>
            </a:r>
            <a:r>
              <a:rPr sz="1400" spc="45" dirty="0">
                <a:solidFill>
                  <a:srgbClr val="414042"/>
                </a:solidFill>
                <a:latin typeface="Lucida Console"/>
                <a:cs typeface="Lucida Console"/>
              </a:rPr>
              <a:t>Task-2 </a:t>
            </a:r>
            <a:r>
              <a:rPr sz="1400" spc="-830" dirty="0">
                <a:solidFill>
                  <a:srgbClr val="414042"/>
                </a:solidFill>
                <a:latin typeface="Lucida Console"/>
                <a:cs typeface="Lucida Console"/>
              </a:rPr>
              <a:t> </a:t>
            </a:r>
            <a:r>
              <a:rPr sz="1400" spc="60" dirty="0">
                <a:solidFill>
                  <a:srgbClr val="414042"/>
                </a:solidFill>
                <a:latin typeface="Lucida Console"/>
                <a:cs typeface="Lucida Console"/>
              </a:rPr>
              <a:t>172.10.0.2</a:t>
            </a:r>
            <a:endParaRPr sz="1400">
              <a:latin typeface="Lucida Console"/>
              <a:cs typeface="Lucida Consol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040982" y="5518404"/>
            <a:ext cx="11747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40" dirty="0">
                <a:solidFill>
                  <a:srgbClr val="414042"/>
                </a:solidFill>
                <a:latin typeface="Lucida Console"/>
                <a:cs typeface="Lucida Console"/>
              </a:rPr>
              <a:t>ECS</a:t>
            </a:r>
            <a:r>
              <a:rPr sz="1400" spc="50" dirty="0">
                <a:solidFill>
                  <a:srgbClr val="414042"/>
                </a:solidFill>
                <a:latin typeface="Lucida Console"/>
                <a:cs typeface="Lucida Console"/>
              </a:rPr>
              <a:t> </a:t>
            </a:r>
            <a:r>
              <a:rPr sz="1400" spc="45" dirty="0">
                <a:solidFill>
                  <a:srgbClr val="414042"/>
                </a:solidFill>
                <a:latin typeface="Lucida Console"/>
                <a:cs typeface="Lucida Console"/>
              </a:rPr>
              <a:t>Task-3 </a:t>
            </a:r>
            <a:r>
              <a:rPr sz="1400" spc="-830" dirty="0">
                <a:solidFill>
                  <a:srgbClr val="414042"/>
                </a:solidFill>
                <a:latin typeface="Lucida Console"/>
                <a:cs typeface="Lucida Console"/>
              </a:rPr>
              <a:t> </a:t>
            </a:r>
            <a:r>
              <a:rPr sz="1400" spc="60" dirty="0">
                <a:solidFill>
                  <a:srgbClr val="414042"/>
                </a:solidFill>
                <a:latin typeface="Lucida Console"/>
                <a:cs typeface="Lucida Console"/>
              </a:rPr>
              <a:t>172.10.0.3</a:t>
            </a:r>
            <a:endParaRPr sz="1400">
              <a:latin typeface="Lucida Console"/>
              <a:cs typeface="Lucida Consol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1180" y="2514600"/>
            <a:ext cx="3475990" cy="2427605"/>
          </a:xfrm>
          <a:prstGeom prst="rect">
            <a:avLst/>
          </a:prstGeom>
        </p:spPr>
        <p:txBody>
          <a:bodyPr vert="horz" wrap="square" lIns="0" tIns="280670" rIns="0" bIns="0" rtlCol="0">
            <a:spAutoFit/>
          </a:bodyPr>
          <a:lstStyle/>
          <a:p>
            <a:pPr marL="561340" indent="-548640">
              <a:lnSpc>
                <a:spcPct val="100000"/>
              </a:lnSpc>
              <a:spcBef>
                <a:spcPts val="2210"/>
              </a:spcBef>
              <a:buFont typeface="Arial MT"/>
              <a:buChar char="•"/>
              <a:tabLst>
                <a:tab pos="560705" algn="l"/>
                <a:tab pos="561340" algn="l"/>
              </a:tabLst>
            </a:pPr>
            <a:r>
              <a:rPr sz="3500" dirty="0">
                <a:latin typeface="Calibri"/>
                <a:cs typeface="Calibri"/>
              </a:rPr>
              <a:t>Namespace</a:t>
            </a:r>
            <a:endParaRPr sz="3500">
              <a:latin typeface="Calibri"/>
              <a:cs typeface="Calibri"/>
            </a:endParaRPr>
          </a:p>
          <a:p>
            <a:pPr marL="561340" indent="-548640">
              <a:lnSpc>
                <a:spcPct val="100000"/>
              </a:lnSpc>
              <a:spcBef>
                <a:spcPts val="2110"/>
              </a:spcBef>
              <a:buFont typeface="Arial MT"/>
              <a:buChar char="•"/>
              <a:tabLst>
                <a:tab pos="560705" algn="l"/>
                <a:tab pos="561340" algn="l"/>
              </a:tabLst>
            </a:pPr>
            <a:r>
              <a:rPr sz="3500" spc="5" dirty="0">
                <a:latin typeface="Calibri"/>
                <a:cs typeface="Calibri"/>
              </a:rPr>
              <a:t>Service</a:t>
            </a:r>
            <a:endParaRPr sz="3500">
              <a:latin typeface="Calibri"/>
              <a:cs typeface="Calibri"/>
            </a:endParaRPr>
          </a:p>
          <a:p>
            <a:pPr marL="561340" indent="-548640">
              <a:lnSpc>
                <a:spcPct val="100000"/>
              </a:lnSpc>
              <a:spcBef>
                <a:spcPts val="2090"/>
              </a:spcBef>
              <a:buFont typeface="Arial MT"/>
              <a:buChar char="•"/>
              <a:tabLst>
                <a:tab pos="560705" algn="l"/>
                <a:tab pos="561340" algn="l"/>
              </a:tabLst>
            </a:pPr>
            <a:r>
              <a:rPr sz="3500" spc="5" dirty="0">
                <a:latin typeface="Calibri"/>
                <a:cs typeface="Calibri"/>
              </a:rPr>
              <a:t>Service</a:t>
            </a:r>
            <a:r>
              <a:rPr sz="3500" spc="-114" dirty="0">
                <a:latin typeface="Calibri"/>
                <a:cs typeface="Calibri"/>
              </a:rPr>
              <a:t> </a:t>
            </a:r>
            <a:r>
              <a:rPr sz="3500" spc="-20" dirty="0">
                <a:latin typeface="Calibri"/>
                <a:cs typeface="Calibri"/>
              </a:rPr>
              <a:t>Instance</a:t>
            </a:r>
            <a:endParaRPr sz="35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580631" y="5288279"/>
            <a:ext cx="5431790" cy="1039494"/>
            <a:chOff x="6580631" y="5288279"/>
            <a:chExt cx="5431790" cy="1039494"/>
          </a:xfrm>
        </p:grpSpPr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80631" y="5327903"/>
              <a:ext cx="999744" cy="99974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23959" y="5288279"/>
              <a:ext cx="999744" cy="99974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12423" y="5321807"/>
              <a:ext cx="999744" cy="999744"/>
            </a:xfrm>
            <a:prstGeom prst="rect">
              <a:avLst/>
            </a:prstGeom>
          </p:spPr>
        </p:pic>
      </p:grp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3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0040" y="4663947"/>
            <a:ext cx="9893935" cy="2211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445260">
              <a:lnSpc>
                <a:spcPts val="8810"/>
              </a:lnSpc>
            </a:pPr>
            <a:r>
              <a:rPr spc="-105" dirty="0"/>
              <a:t>AWS</a:t>
            </a:r>
            <a:r>
              <a:rPr spc="-5" dirty="0"/>
              <a:t> </a:t>
            </a:r>
            <a:r>
              <a:rPr spc="-85" dirty="0"/>
              <a:t>Fargate</a:t>
            </a:r>
            <a:r>
              <a:rPr dirty="0"/>
              <a:t> &amp; </a:t>
            </a:r>
            <a:r>
              <a:rPr spc="-40" dirty="0"/>
              <a:t>ECS </a:t>
            </a:r>
            <a:r>
              <a:rPr spc="-35" dirty="0"/>
              <a:t> </a:t>
            </a:r>
            <a:r>
              <a:rPr spc="-5" dirty="0">
                <a:solidFill>
                  <a:srgbClr val="00B050"/>
                </a:solidFill>
              </a:rPr>
              <a:t>Microservices</a:t>
            </a:r>
            <a:r>
              <a:rPr spc="-30" dirty="0">
                <a:solidFill>
                  <a:srgbClr val="00B050"/>
                </a:solidFill>
              </a:rPr>
              <a:t> </a:t>
            </a:r>
            <a:r>
              <a:rPr dirty="0">
                <a:solidFill>
                  <a:srgbClr val="00B050"/>
                </a:solidFill>
              </a:rPr>
              <a:t>&amp;</a:t>
            </a:r>
            <a:r>
              <a:rPr spc="-20" dirty="0">
                <a:solidFill>
                  <a:srgbClr val="00B050"/>
                </a:solidFill>
              </a:rPr>
              <a:t> </a:t>
            </a:r>
            <a:r>
              <a:rPr spc="-5" dirty="0">
                <a:solidFill>
                  <a:srgbClr val="00B050"/>
                </a:solidFill>
              </a:rPr>
              <a:t>App</a:t>
            </a:r>
            <a:r>
              <a:rPr spc="-15" dirty="0">
                <a:solidFill>
                  <a:srgbClr val="00B050"/>
                </a:solidFill>
              </a:rPr>
              <a:t> </a:t>
            </a:r>
            <a:r>
              <a:rPr spc="-10" dirty="0">
                <a:solidFill>
                  <a:srgbClr val="00B050"/>
                </a:solidFill>
              </a:rPr>
              <a:t>Mesh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4240" y="524255"/>
            <a:ext cx="3078480" cy="30784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7472" y="490727"/>
            <a:ext cx="3078479" cy="308152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34967" y="524255"/>
            <a:ext cx="3078480" cy="30784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79792" y="524255"/>
            <a:ext cx="3078479" cy="307848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3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114" y="362712"/>
            <a:ext cx="4166235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300" b="0" spc="-85" dirty="0">
                <a:latin typeface="Calibri Light"/>
                <a:cs typeface="Calibri Light"/>
              </a:rPr>
              <a:t>AWS</a:t>
            </a:r>
            <a:r>
              <a:rPr sz="5300" b="0" spc="-35" dirty="0">
                <a:latin typeface="Calibri Light"/>
                <a:cs typeface="Calibri Light"/>
              </a:rPr>
              <a:t> </a:t>
            </a:r>
            <a:r>
              <a:rPr sz="5300" b="0" spc="-5" dirty="0">
                <a:latin typeface="Calibri Light"/>
                <a:cs typeface="Calibri Light"/>
              </a:rPr>
              <a:t>App</a:t>
            </a:r>
            <a:r>
              <a:rPr sz="5300" b="0" spc="-40" dirty="0">
                <a:latin typeface="Calibri Light"/>
                <a:cs typeface="Calibri Light"/>
              </a:rPr>
              <a:t> </a:t>
            </a:r>
            <a:r>
              <a:rPr sz="5300" b="0" spc="-5" dirty="0">
                <a:latin typeface="Calibri Light"/>
                <a:cs typeface="Calibri Light"/>
              </a:rPr>
              <a:t>Mesh</a:t>
            </a:r>
            <a:endParaRPr sz="53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2918" y="1781913"/>
            <a:ext cx="12492186" cy="53537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3660" y="7157211"/>
            <a:ext cx="53289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5" dirty="0">
                <a:latin typeface="Calibri"/>
                <a:cs typeface="Calibri"/>
              </a:rPr>
              <a:t>Refernce: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https://aws.amazon.com/app-mesh/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3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75284" y="3340100"/>
            <a:ext cx="3035935" cy="1986280"/>
            <a:chOff x="4275284" y="3340100"/>
            <a:chExt cx="3035935" cy="1986280"/>
          </a:xfrm>
        </p:grpSpPr>
        <p:sp>
          <p:nvSpPr>
            <p:cNvPr id="3" name="object 3"/>
            <p:cNvSpPr/>
            <p:nvPr/>
          </p:nvSpPr>
          <p:spPr>
            <a:xfrm>
              <a:off x="4287984" y="3352800"/>
              <a:ext cx="3010535" cy="1960880"/>
            </a:xfrm>
            <a:custGeom>
              <a:avLst/>
              <a:gdLst/>
              <a:ahLst/>
              <a:cxnLst/>
              <a:rect l="l" t="t" r="r" b="b"/>
              <a:pathLst>
                <a:path w="3010534" h="1960879">
                  <a:moveTo>
                    <a:pt x="3009952" y="0"/>
                  </a:moveTo>
                  <a:lnTo>
                    <a:pt x="0" y="0"/>
                  </a:lnTo>
                  <a:lnTo>
                    <a:pt x="0" y="1960290"/>
                  </a:lnTo>
                  <a:lnTo>
                    <a:pt x="3009952" y="1960290"/>
                  </a:lnTo>
                  <a:lnTo>
                    <a:pt x="3009952" y="0"/>
                  </a:lnTo>
                  <a:close/>
                </a:path>
              </a:pathLst>
            </a:custGeom>
            <a:solidFill>
              <a:srgbClr val="DEE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87984" y="3352800"/>
              <a:ext cx="3010535" cy="1960880"/>
            </a:xfrm>
            <a:custGeom>
              <a:avLst/>
              <a:gdLst/>
              <a:ahLst/>
              <a:cxnLst/>
              <a:rect l="l" t="t" r="r" b="b"/>
              <a:pathLst>
                <a:path w="3010534" h="1960879">
                  <a:moveTo>
                    <a:pt x="0" y="0"/>
                  </a:moveTo>
                  <a:lnTo>
                    <a:pt x="3009952" y="0"/>
                  </a:lnTo>
                  <a:lnTo>
                    <a:pt x="3009952" y="1960291"/>
                  </a:lnTo>
                  <a:lnTo>
                    <a:pt x="0" y="196029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B4A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99712" y="4261425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2325253" y="0"/>
                  </a:moveTo>
                  <a:lnTo>
                    <a:pt x="113145" y="0"/>
                  </a:lnTo>
                  <a:lnTo>
                    <a:pt x="69103" y="8891"/>
                  </a:lnTo>
                  <a:lnTo>
                    <a:pt x="33139" y="33140"/>
                  </a:lnTo>
                  <a:lnTo>
                    <a:pt x="8891" y="69105"/>
                  </a:lnTo>
                  <a:lnTo>
                    <a:pt x="0" y="113146"/>
                  </a:lnTo>
                  <a:lnTo>
                    <a:pt x="0" y="565725"/>
                  </a:lnTo>
                  <a:lnTo>
                    <a:pt x="8891" y="609767"/>
                  </a:lnTo>
                  <a:lnTo>
                    <a:pt x="33139" y="645732"/>
                  </a:lnTo>
                  <a:lnTo>
                    <a:pt x="69103" y="669980"/>
                  </a:lnTo>
                  <a:lnTo>
                    <a:pt x="113145" y="678872"/>
                  </a:lnTo>
                  <a:lnTo>
                    <a:pt x="2325253" y="678872"/>
                  </a:lnTo>
                  <a:lnTo>
                    <a:pt x="2369294" y="669980"/>
                  </a:lnTo>
                  <a:lnTo>
                    <a:pt x="2405259" y="645732"/>
                  </a:lnTo>
                  <a:lnTo>
                    <a:pt x="2429508" y="609767"/>
                  </a:lnTo>
                  <a:lnTo>
                    <a:pt x="2438400" y="565725"/>
                  </a:lnTo>
                  <a:lnTo>
                    <a:pt x="2438400" y="113146"/>
                  </a:lnTo>
                  <a:lnTo>
                    <a:pt x="2429508" y="69105"/>
                  </a:lnTo>
                  <a:lnTo>
                    <a:pt x="2405259" y="33140"/>
                  </a:lnTo>
                  <a:lnTo>
                    <a:pt x="2369294" y="8891"/>
                  </a:lnTo>
                  <a:lnTo>
                    <a:pt x="2325253" y="0"/>
                  </a:lnTo>
                  <a:close/>
                </a:path>
              </a:pathLst>
            </a:custGeom>
            <a:solidFill>
              <a:srgbClr val="406F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99712" y="4261425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0" y="113146"/>
                  </a:moveTo>
                  <a:lnTo>
                    <a:pt x="8891" y="69104"/>
                  </a:lnTo>
                  <a:lnTo>
                    <a:pt x="33139" y="33139"/>
                  </a:lnTo>
                  <a:lnTo>
                    <a:pt x="69104" y="8891"/>
                  </a:lnTo>
                  <a:lnTo>
                    <a:pt x="113146" y="0"/>
                  </a:lnTo>
                  <a:lnTo>
                    <a:pt x="2325253" y="0"/>
                  </a:lnTo>
                  <a:lnTo>
                    <a:pt x="2369295" y="8891"/>
                  </a:lnTo>
                  <a:lnTo>
                    <a:pt x="2405260" y="33139"/>
                  </a:lnTo>
                  <a:lnTo>
                    <a:pt x="2429508" y="69104"/>
                  </a:lnTo>
                  <a:lnTo>
                    <a:pt x="2438400" y="113146"/>
                  </a:lnTo>
                  <a:lnTo>
                    <a:pt x="2438400" y="565726"/>
                  </a:lnTo>
                  <a:lnTo>
                    <a:pt x="2429508" y="609768"/>
                  </a:lnTo>
                  <a:lnTo>
                    <a:pt x="2405260" y="645733"/>
                  </a:lnTo>
                  <a:lnTo>
                    <a:pt x="2369295" y="669981"/>
                  </a:lnTo>
                  <a:lnTo>
                    <a:pt x="2325253" y="678873"/>
                  </a:lnTo>
                  <a:lnTo>
                    <a:pt x="113146" y="678873"/>
                  </a:lnTo>
                  <a:lnTo>
                    <a:pt x="69104" y="669981"/>
                  </a:lnTo>
                  <a:lnTo>
                    <a:pt x="33139" y="645733"/>
                  </a:lnTo>
                  <a:lnTo>
                    <a:pt x="8891" y="609768"/>
                  </a:lnTo>
                  <a:lnTo>
                    <a:pt x="0" y="565726"/>
                  </a:lnTo>
                  <a:lnTo>
                    <a:pt x="0" y="113146"/>
                  </a:lnTo>
                  <a:close/>
                </a:path>
              </a:pathLst>
            </a:custGeom>
            <a:ln w="25400">
              <a:solidFill>
                <a:srgbClr val="2B4A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472550" y="4407915"/>
            <a:ext cx="2664460" cy="854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09" algn="ctr">
              <a:lnSpc>
                <a:spcPct val="100000"/>
              </a:lnSpc>
              <a:spcBef>
                <a:spcPts val="100"/>
              </a:spcBef>
            </a:pP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endParaRPr sz="2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964"/>
              </a:spcBef>
            </a:pPr>
            <a:r>
              <a:rPr sz="1600" spc="-5" dirty="0">
                <a:latin typeface="Calibri"/>
                <a:cs typeface="Calibri"/>
              </a:rPr>
              <a:t>User</a:t>
            </a:r>
            <a:r>
              <a:rPr sz="1600" spc="-10" dirty="0">
                <a:latin typeface="Calibri"/>
                <a:cs typeface="Calibri"/>
              </a:rPr>
              <a:t> Management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Microservice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08205" y="3340101"/>
            <a:ext cx="13428980" cy="3292475"/>
            <a:chOff x="708205" y="3340101"/>
            <a:chExt cx="13428980" cy="3292475"/>
          </a:xfrm>
        </p:grpSpPr>
        <p:sp>
          <p:nvSpPr>
            <p:cNvPr id="9" name="object 9"/>
            <p:cNvSpPr/>
            <p:nvPr/>
          </p:nvSpPr>
          <p:spPr>
            <a:xfrm>
              <a:off x="8790711" y="3352801"/>
              <a:ext cx="3061970" cy="1958339"/>
            </a:xfrm>
            <a:custGeom>
              <a:avLst/>
              <a:gdLst/>
              <a:ahLst/>
              <a:cxnLst/>
              <a:rect l="l" t="t" r="r" b="b"/>
              <a:pathLst>
                <a:path w="3061970" h="1958339">
                  <a:moveTo>
                    <a:pt x="3061854" y="0"/>
                  </a:moveTo>
                  <a:lnTo>
                    <a:pt x="0" y="0"/>
                  </a:lnTo>
                  <a:lnTo>
                    <a:pt x="0" y="1958238"/>
                  </a:lnTo>
                  <a:lnTo>
                    <a:pt x="3061854" y="1958238"/>
                  </a:lnTo>
                  <a:lnTo>
                    <a:pt x="3061854" y="0"/>
                  </a:lnTo>
                  <a:close/>
                </a:path>
              </a:pathLst>
            </a:custGeom>
            <a:solidFill>
              <a:srgbClr val="EBC0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90711" y="3352801"/>
              <a:ext cx="3061970" cy="1958339"/>
            </a:xfrm>
            <a:custGeom>
              <a:avLst/>
              <a:gdLst/>
              <a:ahLst/>
              <a:cxnLst/>
              <a:rect l="l" t="t" r="r" b="b"/>
              <a:pathLst>
                <a:path w="3061970" h="1958339">
                  <a:moveTo>
                    <a:pt x="0" y="0"/>
                  </a:moveTo>
                  <a:lnTo>
                    <a:pt x="3061854" y="0"/>
                  </a:lnTo>
                  <a:lnTo>
                    <a:pt x="3061854" y="1958239"/>
                  </a:lnTo>
                  <a:lnTo>
                    <a:pt x="0" y="195823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6233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102437" y="4294548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2325253" y="0"/>
                  </a:moveTo>
                  <a:lnTo>
                    <a:pt x="113146" y="0"/>
                  </a:lnTo>
                  <a:lnTo>
                    <a:pt x="69105" y="8891"/>
                  </a:lnTo>
                  <a:lnTo>
                    <a:pt x="33140" y="33140"/>
                  </a:lnTo>
                  <a:lnTo>
                    <a:pt x="8891" y="69105"/>
                  </a:lnTo>
                  <a:lnTo>
                    <a:pt x="0" y="113146"/>
                  </a:lnTo>
                  <a:lnTo>
                    <a:pt x="0" y="565725"/>
                  </a:lnTo>
                  <a:lnTo>
                    <a:pt x="8891" y="609767"/>
                  </a:lnTo>
                  <a:lnTo>
                    <a:pt x="33140" y="645732"/>
                  </a:lnTo>
                  <a:lnTo>
                    <a:pt x="69105" y="669980"/>
                  </a:lnTo>
                  <a:lnTo>
                    <a:pt x="113146" y="678872"/>
                  </a:lnTo>
                  <a:lnTo>
                    <a:pt x="2325253" y="678872"/>
                  </a:lnTo>
                  <a:lnTo>
                    <a:pt x="2369294" y="669980"/>
                  </a:lnTo>
                  <a:lnTo>
                    <a:pt x="2405259" y="645732"/>
                  </a:lnTo>
                  <a:lnTo>
                    <a:pt x="2429508" y="609767"/>
                  </a:lnTo>
                  <a:lnTo>
                    <a:pt x="2438400" y="565725"/>
                  </a:lnTo>
                  <a:lnTo>
                    <a:pt x="2438400" y="113146"/>
                  </a:lnTo>
                  <a:lnTo>
                    <a:pt x="2429508" y="69105"/>
                  </a:lnTo>
                  <a:lnTo>
                    <a:pt x="2405259" y="33140"/>
                  </a:lnTo>
                  <a:lnTo>
                    <a:pt x="2369294" y="8891"/>
                  </a:lnTo>
                  <a:lnTo>
                    <a:pt x="2325253" y="0"/>
                  </a:lnTo>
                  <a:close/>
                </a:path>
              </a:pathLst>
            </a:custGeom>
            <a:solidFill>
              <a:srgbClr val="934C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102437" y="4294548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0" y="113146"/>
                  </a:moveTo>
                  <a:lnTo>
                    <a:pt x="8891" y="69104"/>
                  </a:lnTo>
                  <a:lnTo>
                    <a:pt x="33139" y="33139"/>
                  </a:lnTo>
                  <a:lnTo>
                    <a:pt x="69104" y="8891"/>
                  </a:lnTo>
                  <a:lnTo>
                    <a:pt x="113146" y="0"/>
                  </a:lnTo>
                  <a:lnTo>
                    <a:pt x="2325253" y="0"/>
                  </a:lnTo>
                  <a:lnTo>
                    <a:pt x="2369295" y="8891"/>
                  </a:lnTo>
                  <a:lnTo>
                    <a:pt x="2405260" y="33139"/>
                  </a:lnTo>
                  <a:lnTo>
                    <a:pt x="2429508" y="69104"/>
                  </a:lnTo>
                  <a:lnTo>
                    <a:pt x="2438400" y="113146"/>
                  </a:lnTo>
                  <a:lnTo>
                    <a:pt x="2438400" y="565726"/>
                  </a:lnTo>
                  <a:lnTo>
                    <a:pt x="2429508" y="609768"/>
                  </a:lnTo>
                  <a:lnTo>
                    <a:pt x="2405260" y="645733"/>
                  </a:lnTo>
                  <a:lnTo>
                    <a:pt x="2369295" y="669981"/>
                  </a:lnTo>
                  <a:lnTo>
                    <a:pt x="2325253" y="678873"/>
                  </a:lnTo>
                  <a:lnTo>
                    <a:pt x="113146" y="678873"/>
                  </a:lnTo>
                  <a:lnTo>
                    <a:pt x="69104" y="669981"/>
                  </a:lnTo>
                  <a:lnTo>
                    <a:pt x="33139" y="645733"/>
                  </a:lnTo>
                  <a:lnTo>
                    <a:pt x="8891" y="609768"/>
                  </a:lnTo>
                  <a:lnTo>
                    <a:pt x="0" y="565726"/>
                  </a:lnTo>
                  <a:lnTo>
                    <a:pt x="0" y="113146"/>
                  </a:lnTo>
                  <a:close/>
                </a:path>
              </a:pathLst>
            </a:custGeom>
            <a:ln w="25400">
              <a:solidFill>
                <a:srgbClr val="6233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8903" y="5824727"/>
              <a:ext cx="807719" cy="80772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8205" y="5655041"/>
              <a:ext cx="871188" cy="871188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3272605" y="4325620"/>
            <a:ext cx="7664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End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519722" y="6651244"/>
            <a:ext cx="47688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ma</a:t>
            </a:r>
            <a:r>
              <a:rPr sz="1600" spc="-10" dirty="0">
                <a:latin typeface="Calibri"/>
                <a:cs typeface="Calibri"/>
              </a:rPr>
              <a:t>i</a:t>
            </a:r>
            <a:r>
              <a:rPr sz="1600" dirty="0">
                <a:latin typeface="Calibri"/>
                <a:cs typeface="Calibri"/>
              </a:rPr>
              <a:t>l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53801" y="3847033"/>
            <a:ext cx="1960880" cy="1093470"/>
            <a:chOff x="153801" y="3847033"/>
            <a:chExt cx="1960880" cy="1093470"/>
          </a:xfrm>
        </p:grpSpPr>
        <p:sp>
          <p:nvSpPr>
            <p:cNvPr id="18" name="object 18"/>
            <p:cNvSpPr/>
            <p:nvPr/>
          </p:nvSpPr>
          <p:spPr>
            <a:xfrm>
              <a:off x="166501" y="3859733"/>
              <a:ext cx="1935480" cy="1068070"/>
            </a:xfrm>
            <a:custGeom>
              <a:avLst/>
              <a:gdLst/>
              <a:ahLst/>
              <a:cxnLst/>
              <a:rect l="l" t="t" r="r" b="b"/>
              <a:pathLst>
                <a:path w="1935480" h="1068070">
                  <a:moveTo>
                    <a:pt x="967433" y="0"/>
                  </a:moveTo>
                  <a:lnTo>
                    <a:pt x="906251" y="1050"/>
                  </a:lnTo>
                  <a:lnTo>
                    <a:pt x="846080" y="4160"/>
                  </a:lnTo>
                  <a:lnTo>
                    <a:pt x="787034" y="9266"/>
                  </a:lnTo>
                  <a:lnTo>
                    <a:pt x="729225" y="16306"/>
                  </a:lnTo>
                  <a:lnTo>
                    <a:pt x="672768" y="25218"/>
                  </a:lnTo>
                  <a:lnTo>
                    <a:pt x="617776" y="35939"/>
                  </a:lnTo>
                  <a:lnTo>
                    <a:pt x="564361" y="48407"/>
                  </a:lnTo>
                  <a:lnTo>
                    <a:pt x="512637" y="62558"/>
                  </a:lnTo>
                  <a:lnTo>
                    <a:pt x="462718" y="78331"/>
                  </a:lnTo>
                  <a:lnTo>
                    <a:pt x="414717" y="95662"/>
                  </a:lnTo>
                  <a:lnTo>
                    <a:pt x="368747" y="114490"/>
                  </a:lnTo>
                  <a:lnTo>
                    <a:pt x="324922" y="134752"/>
                  </a:lnTo>
                  <a:lnTo>
                    <a:pt x="283354" y="156385"/>
                  </a:lnTo>
                  <a:lnTo>
                    <a:pt x="244158" y="179326"/>
                  </a:lnTo>
                  <a:lnTo>
                    <a:pt x="207445" y="203514"/>
                  </a:lnTo>
                  <a:lnTo>
                    <a:pt x="173331" y="228885"/>
                  </a:lnTo>
                  <a:lnTo>
                    <a:pt x="141928" y="255377"/>
                  </a:lnTo>
                  <a:lnTo>
                    <a:pt x="113349" y="282928"/>
                  </a:lnTo>
                  <a:lnTo>
                    <a:pt x="87709" y="311474"/>
                  </a:lnTo>
                  <a:lnTo>
                    <a:pt x="45693" y="371305"/>
                  </a:lnTo>
                  <a:lnTo>
                    <a:pt x="16789" y="434369"/>
                  </a:lnTo>
                  <a:lnTo>
                    <a:pt x="1903" y="500166"/>
                  </a:lnTo>
                  <a:lnTo>
                    <a:pt x="0" y="533933"/>
                  </a:lnTo>
                  <a:lnTo>
                    <a:pt x="1903" y="567700"/>
                  </a:lnTo>
                  <a:lnTo>
                    <a:pt x="16789" y="633497"/>
                  </a:lnTo>
                  <a:lnTo>
                    <a:pt x="45693" y="696561"/>
                  </a:lnTo>
                  <a:lnTo>
                    <a:pt x="87709" y="756391"/>
                  </a:lnTo>
                  <a:lnTo>
                    <a:pt x="113349" y="784938"/>
                  </a:lnTo>
                  <a:lnTo>
                    <a:pt x="141928" y="812489"/>
                  </a:lnTo>
                  <a:lnTo>
                    <a:pt x="173331" y="838981"/>
                  </a:lnTo>
                  <a:lnTo>
                    <a:pt x="207445" y="864352"/>
                  </a:lnTo>
                  <a:lnTo>
                    <a:pt x="244158" y="888540"/>
                  </a:lnTo>
                  <a:lnTo>
                    <a:pt x="283354" y="911481"/>
                  </a:lnTo>
                  <a:lnTo>
                    <a:pt x="324922" y="933114"/>
                  </a:lnTo>
                  <a:lnTo>
                    <a:pt x="368747" y="953376"/>
                  </a:lnTo>
                  <a:lnTo>
                    <a:pt x="414717" y="972203"/>
                  </a:lnTo>
                  <a:lnTo>
                    <a:pt x="462718" y="989535"/>
                  </a:lnTo>
                  <a:lnTo>
                    <a:pt x="512637" y="1005308"/>
                  </a:lnTo>
                  <a:lnTo>
                    <a:pt x="564361" y="1019459"/>
                  </a:lnTo>
                  <a:lnTo>
                    <a:pt x="617776" y="1031927"/>
                  </a:lnTo>
                  <a:lnTo>
                    <a:pt x="672768" y="1042648"/>
                  </a:lnTo>
                  <a:lnTo>
                    <a:pt x="729225" y="1051560"/>
                  </a:lnTo>
                  <a:lnTo>
                    <a:pt x="787034" y="1058600"/>
                  </a:lnTo>
                  <a:lnTo>
                    <a:pt x="846080" y="1063706"/>
                  </a:lnTo>
                  <a:lnTo>
                    <a:pt x="906251" y="1066816"/>
                  </a:lnTo>
                  <a:lnTo>
                    <a:pt x="967433" y="1067866"/>
                  </a:lnTo>
                  <a:lnTo>
                    <a:pt x="1028615" y="1066816"/>
                  </a:lnTo>
                  <a:lnTo>
                    <a:pt x="1088785" y="1063706"/>
                  </a:lnTo>
                  <a:lnTo>
                    <a:pt x="1147832" y="1058600"/>
                  </a:lnTo>
                  <a:lnTo>
                    <a:pt x="1205640" y="1051560"/>
                  </a:lnTo>
                  <a:lnTo>
                    <a:pt x="1262097" y="1042648"/>
                  </a:lnTo>
                  <a:lnTo>
                    <a:pt x="1317090" y="1031927"/>
                  </a:lnTo>
                  <a:lnTo>
                    <a:pt x="1370504" y="1019459"/>
                  </a:lnTo>
                  <a:lnTo>
                    <a:pt x="1422228" y="1005308"/>
                  </a:lnTo>
                  <a:lnTo>
                    <a:pt x="1472147" y="989535"/>
                  </a:lnTo>
                  <a:lnTo>
                    <a:pt x="1520148" y="972203"/>
                  </a:lnTo>
                  <a:lnTo>
                    <a:pt x="1566118" y="953376"/>
                  </a:lnTo>
                  <a:lnTo>
                    <a:pt x="1609943" y="933114"/>
                  </a:lnTo>
                  <a:lnTo>
                    <a:pt x="1651511" y="911481"/>
                  </a:lnTo>
                  <a:lnTo>
                    <a:pt x="1690707" y="888540"/>
                  </a:lnTo>
                  <a:lnTo>
                    <a:pt x="1727419" y="864352"/>
                  </a:lnTo>
                  <a:lnTo>
                    <a:pt x="1761534" y="838981"/>
                  </a:lnTo>
                  <a:lnTo>
                    <a:pt x="1792937" y="812489"/>
                  </a:lnTo>
                  <a:lnTo>
                    <a:pt x="1821515" y="784938"/>
                  </a:lnTo>
                  <a:lnTo>
                    <a:pt x="1847156" y="756391"/>
                  </a:lnTo>
                  <a:lnTo>
                    <a:pt x="1889171" y="696561"/>
                  </a:lnTo>
                  <a:lnTo>
                    <a:pt x="1918075" y="633497"/>
                  </a:lnTo>
                  <a:lnTo>
                    <a:pt x="1932962" y="567700"/>
                  </a:lnTo>
                  <a:lnTo>
                    <a:pt x="1934865" y="533933"/>
                  </a:lnTo>
                  <a:lnTo>
                    <a:pt x="1932962" y="500166"/>
                  </a:lnTo>
                  <a:lnTo>
                    <a:pt x="1918075" y="434369"/>
                  </a:lnTo>
                  <a:lnTo>
                    <a:pt x="1889171" y="371305"/>
                  </a:lnTo>
                  <a:lnTo>
                    <a:pt x="1847156" y="311474"/>
                  </a:lnTo>
                  <a:lnTo>
                    <a:pt x="1821515" y="282928"/>
                  </a:lnTo>
                  <a:lnTo>
                    <a:pt x="1792937" y="255377"/>
                  </a:lnTo>
                  <a:lnTo>
                    <a:pt x="1761534" y="228885"/>
                  </a:lnTo>
                  <a:lnTo>
                    <a:pt x="1727419" y="203514"/>
                  </a:lnTo>
                  <a:lnTo>
                    <a:pt x="1690707" y="179326"/>
                  </a:lnTo>
                  <a:lnTo>
                    <a:pt x="1651511" y="156385"/>
                  </a:lnTo>
                  <a:lnTo>
                    <a:pt x="1609943" y="134752"/>
                  </a:lnTo>
                  <a:lnTo>
                    <a:pt x="1566118" y="114490"/>
                  </a:lnTo>
                  <a:lnTo>
                    <a:pt x="1520148" y="95662"/>
                  </a:lnTo>
                  <a:lnTo>
                    <a:pt x="1472147" y="78331"/>
                  </a:lnTo>
                  <a:lnTo>
                    <a:pt x="1422228" y="62558"/>
                  </a:lnTo>
                  <a:lnTo>
                    <a:pt x="1370504" y="48407"/>
                  </a:lnTo>
                  <a:lnTo>
                    <a:pt x="1317090" y="35939"/>
                  </a:lnTo>
                  <a:lnTo>
                    <a:pt x="1262097" y="25218"/>
                  </a:lnTo>
                  <a:lnTo>
                    <a:pt x="1205640" y="16306"/>
                  </a:lnTo>
                  <a:lnTo>
                    <a:pt x="1147832" y="9266"/>
                  </a:lnTo>
                  <a:lnTo>
                    <a:pt x="1088785" y="4160"/>
                  </a:lnTo>
                  <a:lnTo>
                    <a:pt x="1028615" y="1050"/>
                  </a:lnTo>
                  <a:lnTo>
                    <a:pt x="967433" y="0"/>
                  </a:lnTo>
                  <a:close/>
                </a:path>
              </a:pathLst>
            </a:custGeom>
            <a:solidFill>
              <a:srgbClr val="5354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6501" y="3859733"/>
              <a:ext cx="1935480" cy="1068070"/>
            </a:xfrm>
            <a:custGeom>
              <a:avLst/>
              <a:gdLst/>
              <a:ahLst/>
              <a:cxnLst/>
              <a:rect l="l" t="t" r="r" b="b"/>
              <a:pathLst>
                <a:path w="1935480" h="1068070">
                  <a:moveTo>
                    <a:pt x="0" y="533933"/>
                  </a:moveTo>
                  <a:lnTo>
                    <a:pt x="7537" y="466958"/>
                  </a:lnTo>
                  <a:lnTo>
                    <a:pt x="29546" y="402465"/>
                  </a:lnTo>
                  <a:lnTo>
                    <a:pt x="65119" y="340955"/>
                  </a:lnTo>
                  <a:lnTo>
                    <a:pt x="113349" y="282928"/>
                  </a:lnTo>
                  <a:lnTo>
                    <a:pt x="141928" y="255378"/>
                  </a:lnTo>
                  <a:lnTo>
                    <a:pt x="173331" y="228885"/>
                  </a:lnTo>
                  <a:lnTo>
                    <a:pt x="207445" y="203514"/>
                  </a:lnTo>
                  <a:lnTo>
                    <a:pt x="244158" y="179327"/>
                  </a:lnTo>
                  <a:lnTo>
                    <a:pt x="283354" y="156385"/>
                  </a:lnTo>
                  <a:lnTo>
                    <a:pt x="324922" y="134752"/>
                  </a:lnTo>
                  <a:lnTo>
                    <a:pt x="368747" y="114491"/>
                  </a:lnTo>
                  <a:lnTo>
                    <a:pt x="414717" y="95663"/>
                  </a:lnTo>
                  <a:lnTo>
                    <a:pt x="462718" y="78331"/>
                  </a:lnTo>
                  <a:lnTo>
                    <a:pt x="512637" y="62558"/>
                  </a:lnTo>
                  <a:lnTo>
                    <a:pt x="564361" y="48407"/>
                  </a:lnTo>
                  <a:lnTo>
                    <a:pt x="617776" y="35939"/>
                  </a:lnTo>
                  <a:lnTo>
                    <a:pt x="672768" y="25218"/>
                  </a:lnTo>
                  <a:lnTo>
                    <a:pt x="729225" y="16306"/>
                  </a:lnTo>
                  <a:lnTo>
                    <a:pt x="787034" y="9266"/>
                  </a:lnTo>
                  <a:lnTo>
                    <a:pt x="846080" y="4160"/>
                  </a:lnTo>
                  <a:lnTo>
                    <a:pt x="906251" y="1050"/>
                  </a:lnTo>
                  <a:lnTo>
                    <a:pt x="967433" y="0"/>
                  </a:lnTo>
                  <a:lnTo>
                    <a:pt x="1028614" y="1050"/>
                  </a:lnTo>
                  <a:lnTo>
                    <a:pt x="1088785" y="4160"/>
                  </a:lnTo>
                  <a:lnTo>
                    <a:pt x="1147831" y="9266"/>
                  </a:lnTo>
                  <a:lnTo>
                    <a:pt x="1205640" y="16306"/>
                  </a:lnTo>
                  <a:lnTo>
                    <a:pt x="1262097" y="25218"/>
                  </a:lnTo>
                  <a:lnTo>
                    <a:pt x="1317089" y="35939"/>
                  </a:lnTo>
                  <a:lnTo>
                    <a:pt x="1370504" y="48407"/>
                  </a:lnTo>
                  <a:lnTo>
                    <a:pt x="1422227" y="62558"/>
                  </a:lnTo>
                  <a:lnTo>
                    <a:pt x="1472146" y="78331"/>
                  </a:lnTo>
                  <a:lnTo>
                    <a:pt x="1520148" y="95663"/>
                  </a:lnTo>
                  <a:lnTo>
                    <a:pt x="1566118" y="114491"/>
                  </a:lnTo>
                  <a:lnTo>
                    <a:pt x="1609943" y="134752"/>
                  </a:lnTo>
                  <a:lnTo>
                    <a:pt x="1651511" y="156385"/>
                  </a:lnTo>
                  <a:lnTo>
                    <a:pt x="1690707" y="179327"/>
                  </a:lnTo>
                  <a:lnTo>
                    <a:pt x="1727419" y="203514"/>
                  </a:lnTo>
                  <a:lnTo>
                    <a:pt x="1761534" y="228885"/>
                  </a:lnTo>
                  <a:lnTo>
                    <a:pt x="1792937" y="255378"/>
                  </a:lnTo>
                  <a:lnTo>
                    <a:pt x="1821515" y="282928"/>
                  </a:lnTo>
                  <a:lnTo>
                    <a:pt x="1847156" y="311475"/>
                  </a:lnTo>
                  <a:lnTo>
                    <a:pt x="1889172" y="371306"/>
                  </a:lnTo>
                  <a:lnTo>
                    <a:pt x="1918076" y="434369"/>
                  </a:lnTo>
                  <a:lnTo>
                    <a:pt x="1932962" y="500166"/>
                  </a:lnTo>
                  <a:lnTo>
                    <a:pt x="1934866" y="533933"/>
                  </a:lnTo>
                  <a:lnTo>
                    <a:pt x="1932962" y="567700"/>
                  </a:lnTo>
                  <a:lnTo>
                    <a:pt x="1918076" y="633497"/>
                  </a:lnTo>
                  <a:lnTo>
                    <a:pt x="1889172" y="696560"/>
                  </a:lnTo>
                  <a:lnTo>
                    <a:pt x="1847156" y="756391"/>
                  </a:lnTo>
                  <a:lnTo>
                    <a:pt x="1821515" y="784938"/>
                  </a:lnTo>
                  <a:lnTo>
                    <a:pt x="1792937" y="812488"/>
                  </a:lnTo>
                  <a:lnTo>
                    <a:pt x="1761534" y="838981"/>
                  </a:lnTo>
                  <a:lnTo>
                    <a:pt x="1727419" y="864352"/>
                  </a:lnTo>
                  <a:lnTo>
                    <a:pt x="1690707" y="888539"/>
                  </a:lnTo>
                  <a:lnTo>
                    <a:pt x="1651511" y="911481"/>
                  </a:lnTo>
                  <a:lnTo>
                    <a:pt x="1609943" y="933114"/>
                  </a:lnTo>
                  <a:lnTo>
                    <a:pt x="1566118" y="953376"/>
                  </a:lnTo>
                  <a:lnTo>
                    <a:pt x="1520148" y="972203"/>
                  </a:lnTo>
                  <a:lnTo>
                    <a:pt x="1472146" y="989535"/>
                  </a:lnTo>
                  <a:lnTo>
                    <a:pt x="1422227" y="1005308"/>
                  </a:lnTo>
                  <a:lnTo>
                    <a:pt x="1370504" y="1019459"/>
                  </a:lnTo>
                  <a:lnTo>
                    <a:pt x="1317089" y="1031927"/>
                  </a:lnTo>
                  <a:lnTo>
                    <a:pt x="1262097" y="1042648"/>
                  </a:lnTo>
                  <a:lnTo>
                    <a:pt x="1205640" y="1051560"/>
                  </a:lnTo>
                  <a:lnTo>
                    <a:pt x="1147831" y="1058600"/>
                  </a:lnTo>
                  <a:lnTo>
                    <a:pt x="1088785" y="1063706"/>
                  </a:lnTo>
                  <a:lnTo>
                    <a:pt x="1028614" y="1066816"/>
                  </a:lnTo>
                  <a:lnTo>
                    <a:pt x="967433" y="1067867"/>
                  </a:lnTo>
                  <a:lnTo>
                    <a:pt x="906251" y="1066816"/>
                  </a:lnTo>
                  <a:lnTo>
                    <a:pt x="846080" y="1063706"/>
                  </a:lnTo>
                  <a:lnTo>
                    <a:pt x="787034" y="1058600"/>
                  </a:lnTo>
                  <a:lnTo>
                    <a:pt x="729225" y="1051560"/>
                  </a:lnTo>
                  <a:lnTo>
                    <a:pt x="672768" y="1042648"/>
                  </a:lnTo>
                  <a:lnTo>
                    <a:pt x="617776" y="1031927"/>
                  </a:lnTo>
                  <a:lnTo>
                    <a:pt x="564361" y="1019459"/>
                  </a:lnTo>
                  <a:lnTo>
                    <a:pt x="512637" y="1005308"/>
                  </a:lnTo>
                  <a:lnTo>
                    <a:pt x="462718" y="989535"/>
                  </a:lnTo>
                  <a:lnTo>
                    <a:pt x="414717" y="972203"/>
                  </a:lnTo>
                  <a:lnTo>
                    <a:pt x="368747" y="953376"/>
                  </a:lnTo>
                  <a:lnTo>
                    <a:pt x="324922" y="933114"/>
                  </a:lnTo>
                  <a:lnTo>
                    <a:pt x="283354" y="911481"/>
                  </a:lnTo>
                  <a:lnTo>
                    <a:pt x="244158" y="888539"/>
                  </a:lnTo>
                  <a:lnTo>
                    <a:pt x="207445" y="864352"/>
                  </a:lnTo>
                  <a:lnTo>
                    <a:pt x="173331" y="838981"/>
                  </a:lnTo>
                  <a:lnTo>
                    <a:pt x="141928" y="812488"/>
                  </a:lnTo>
                  <a:lnTo>
                    <a:pt x="113349" y="784938"/>
                  </a:lnTo>
                  <a:lnTo>
                    <a:pt x="87709" y="756391"/>
                  </a:lnTo>
                  <a:lnTo>
                    <a:pt x="45693" y="696560"/>
                  </a:lnTo>
                  <a:lnTo>
                    <a:pt x="16789" y="633497"/>
                  </a:lnTo>
                  <a:lnTo>
                    <a:pt x="1903" y="567700"/>
                  </a:lnTo>
                  <a:lnTo>
                    <a:pt x="0" y="533933"/>
                  </a:lnTo>
                  <a:close/>
                </a:path>
              </a:pathLst>
            </a:custGeom>
            <a:ln w="25400">
              <a:solidFill>
                <a:srgbClr val="3B3B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26315" y="4033011"/>
            <a:ext cx="1016000" cy="69024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80975" marR="5080" indent="-168910">
              <a:lnSpc>
                <a:spcPts val="2590"/>
              </a:lnSpc>
              <a:spcBef>
                <a:spcPts val="225"/>
              </a:spcBef>
            </a:pP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tm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n 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Client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354798" y="4698996"/>
            <a:ext cx="804497" cy="636895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1096871" y="3464761"/>
            <a:ext cx="12675235" cy="2802890"/>
            <a:chOff x="1096871" y="3464761"/>
            <a:chExt cx="12675235" cy="2802890"/>
          </a:xfrm>
        </p:grpSpPr>
        <p:sp>
          <p:nvSpPr>
            <p:cNvPr id="23" name="object 23"/>
            <p:cNvSpPr/>
            <p:nvPr/>
          </p:nvSpPr>
          <p:spPr>
            <a:xfrm>
              <a:off x="3535400" y="4393082"/>
              <a:ext cx="6833870" cy="1470025"/>
            </a:xfrm>
            <a:custGeom>
              <a:avLst/>
              <a:gdLst/>
              <a:ahLst/>
              <a:cxnLst/>
              <a:rect l="l" t="t" r="r" b="b"/>
              <a:pathLst>
                <a:path w="6833870" h="1470025">
                  <a:moveTo>
                    <a:pt x="1064310" y="207784"/>
                  </a:moveTo>
                  <a:lnTo>
                    <a:pt x="1054836" y="200545"/>
                  </a:lnTo>
                  <a:lnTo>
                    <a:pt x="996607" y="156070"/>
                  </a:lnTo>
                  <a:lnTo>
                    <a:pt x="990346" y="188810"/>
                  </a:lnTo>
                  <a:lnTo>
                    <a:pt x="1778" y="0"/>
                  </a:lnTo>
                  <a:lnTo>
                    <a:pt x="0" y="9359"/>
                  </a:lnTo>
                  <a:lnTo>
                    <a:pt x="988568" y="198170"/>
                  </a:lnTo>
                  <a:lnTo>
                    <a:pt x="982306" y="230911"/>
                  </a:lnTo>
                  <a:lnTo>
                    <a:pt x="1064310" y="207784"/>
                  </a:lnTo>
                  <a:close/>
                </a:path>
                <a:path w="6833870" h="1470025">
                  <a:moveTo>
                    <a:pt x="5559234" y="244652"/>
                  </a:moveTo>
                  <a:lnTo>
                    <a:pt x="5503469" y="244652"/>
                  </a:lnTo>
                  <a:lnTo>
                    <a:pt x="5490756" y="244652"/>
                  </a:lnTo>
                  <a:lnTo>
                    <a:pt x="5490235" y="277774"/>
                  </a:lnTo>
                  <a:lnTo>
                    <a:pt x="5559234" y="244652"/>
                  </a:lnTo>
                  <a:close/>
                </a:path>
                <a:path w="6833870" h="1470025">
                  <a:moveTo>
                    <a:pt x="5567032" y="240906"/>
                  </a:moveTo>
                  <a:lnTo>
                    <a:pt x="5491454" y="201587"/>
                  </a:lnTo>
                  <a:lnTo>
                    <a:pt x="5490921" y="234924"/>
                  </a:lnTo>
                  <a:lnTo>
                    <a:pt x="3502787" y="203022"/>
                  </a:lnTo>
                  <a:lnTo>
                    <a:pt x="3502634" y="212547"/>
                  </a:lnTo>
                  <a:lnTo>
                    <a:pt x="5490769" y="244449"/>
                  </a:lnTo>
                  <a:lnTo>
                    <a:pt x="5503469" y="244449"/>
                  </a:lnTo>
                  <a:lnTo>
                    <a:pt x="5559653" y="244449"/>
                  </a:lnTo>
                  <a:lnTo>
                    <a:pt x="5567032" y="240906"/>
                  </a:lnTo>
                  <a:close/>
                </a:path>
                <a:path w="6833870" h="1470025">
                  <a:moveTo>
                    <a:pt x="6833451" y="1392974"/>
                  </a:moveTo>
                  <a:lnTo>
                    <a:pt x="6800113" y="1393342"/>
                  </a:lnTo>
                  <a:lnTo>
                    <a:pt x="6790995" y="580288"/>
                  </a:lnTo>
                  <a:lnTo>
                    <a:pt x="6781470" y="580402"/>
                  </a:lnTo>
                  <a:lnTo>
                    <a:pt x="6790588" y="1393456"/>
                  </a:lnTo>
                  <a:lnTo>
                    <a:pt x="6757263" y="1393825"/>
                  </a:lnTo>
                  <a:lnTo>
                    <a:pt x="6796214" y="1469593"/>
                  </a:lnTo>
                  <a:lnTo>
                    <a:pt x="6827050" y="1406156"/>
                  </a:lnTo>
                  <a:lnTo>
                    <a:pt x="6833451" y="13929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102438" y="3477461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2325253" y="0"/>
                  </a:moveTo>
                  <a:lnTo>
                    <a:pt x="113146" y="0"/>
                  </a:lnTo>
                  <a:lnTo>
                    <a:pt x="69105" y="8891"/>
                  </a:lnTo>
                  <a:lnTo>
                    <a:pt x="33140" y="33140"/>
                  </a:lnTo>
                  <a:lnTo>
                    <a:pt x="8891" y="69105"/>
                  </a:lnTo>
                  <a:lnTo>
                    <a:pt x="0" y="113146"/>
                  </a:lnTo>
                  <a:lnTo>
                    <a:pt x="0" y="565726"/>
                  </a:lnTo>
                  <a:lnTo>
                    <a:pt x="8891" y="609768"/>
                  </a:lnTo>
                  <a:lnTo>
                    <a:pt x="33140" y="645733"/>
                  </a:lnTo>
                  <a:lnTo>
                    <a:pt x="69105" y="669981"/>
                  </a:lnTo>
                  <a:lnTo>
                    <a:pt x="113146" y="678873"/>
                  </a:lnTo>
                  <a:lnTo>
                    <a:pt x="2325253" y="678873"/>
                  </a:lnTo>
                  <a:lnTo>
                    <a:pt x="2369294" y="669981"/>
                  </a:lnTo>
                  <a:lnTo>
                    <a:pt x="2405259" y="645733"/>
                  </a:lnTo>
                  <a:lnTo>
                    <a:pt x="2429508" y="609768"/>
                  </a:lnTo>
                  <a:lnTo>
                    <a:pt x="2438400" y="565726"/>
                  </a:lnTo>
                  <a:lnTo>
                    <a:pt x="2438400" y="113146"/>
                  </a:lnTo>
                  <a:lnTo>
                    <a:pt x="2429508" y="69105"/>
                  </a:lnTo>
                  <a:lnTo>
                    <a:pt x="2405259" y="33140"/>
                  </a:lnTo>
                  <a:lnTo>
                    <a:pt x="2369294" y="8891"/>
                  </a:lnTo>
                  <a:lnTo>
                    <a:pt x="2325253" y="0"/>
                  </a:lnTo>
                  <a:close/>
                </a:path>
              </a:pathLst>
            </a:custGeom>
            <a:solidFill>
              <a:srgbClr val="934C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102438" y="3477461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0" y="113146"/>
                  </a:moveTo>
                  <a:lnTo>
                    <a:pt x="8891" y="69104"/>
                  </a:lnTo>
                  <a:lnTo>
                    <a:pt x="33139" y="33139"/>
                  </a:lnTo>
                  <a:lnTo>
                    <a:pt x="69104" y="8891"/>
                  </a:lnTo>
                  <a:lnTo>
                    <a:pt x="113146" y="0"/>
                  </a:lnTo>
                  <a:lnTo>
                    <a:pt x="2325253" y="0"/>
                  </a:lnTo>
                  <a:lnTo>
                    <a:pt x="2369295" y="8891"/>
                  </a:lnTo>
                  <a:lnTo>
                    <a:pt x="2405260" y="33139"/>
                  </a:lnTo>
                  <a:lnTo>
                    <a:pt x="2429508" y="69104"/>
                  </a:lnTo>
                  <a:lnTo>
                    <a:pt x="2438400" y="113146"/>
                  </a:lnTo>
                  <a:lnTo>
                    <a:pt x="2438400" y="565726"/>
                  </a:lnTo>
                  <a:lnTo>
                    <a:pt x="2429508" y="609768"/>
                  </a:lnTo>
                  <a:lnTo>
                    <a:pt x="2405260" y="645733"/>
                  </a:lnTo>
                  <a:lnTo>
                    <a:pt x="2369295" y="669981"/>
                  </a:lnTo>
                  <a:lnTo>
                    <a:pt x="2325253" y="678873"/>
                  </a:lnTo>
                  <a:lnTo>
                    <a:pt x="113146" y="678873"/>
                  </a:lnTo>
                  <a:lnTo>
                    <a:pt x="69104" y="669981"/>
                  </a:lnTo>
                  <a:lnTo>
                    <a:pt x="33139" y="645733"/>
                  </a:lnTo>
                  <a:lnTo>
                    <a:pt x="8891" y="609768"/>
                  </a:lnTo>
                  <a:lnTo>
                    <a:pt x="0" y="565726"/>
                  </a:lnTo>
                  <a:lnTo>
                    <a:pt x="0" y="113146"/>
                  </a:lnTo>
                  <a:close/>
                </a:path>
              </a:pathLst>
            </a:custGeom>
            <a:ln w="25400">
              <a:solidFill>
                <a:srgbClr val="6233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99712" y="3510436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2325253" y="0"/>
                  </a:moveTo>
                  <a:lnTo>
                    <a:pt x="113145" y="0"/>
                  </a:lnTo>
                  <a:lnTo>
                    <a:pt x="69103" y="8891"/>
                  </a:lnTo>
                  <a:lnTo>
                    <a:pt x="33139" y="33140"/>
                  </a:lnTo>
                  <a:lnTo>
                    <a:pt x="8891" y="69105"/>
                  </a:lnTo>
                  <a:lnTo>
                    <a:pt x="0" y="113146"/>
                  </a:lnTo>
                  <a:lnTo>
                    <a:pt x="0" y="565726"/>
                  </a:lnTo>
                  <a:lnTo>
                    <a:pt x="8891" y="609768"/>
                  </a:lnTo>
                  <a:lnTo>
                    <a:pt x="33139" y="645733"/>
                  </a:lnTo>
                  <a:lnTo>
                    <a:pt x="69103" y="669981"/>
                  </a:lnTo>
                  <a:lnTo>
                    <a:pt x="113145" y="678873"/>
                  </a:lnTo>
                  <a:lnTo>
                    <a:pt x="2325253" y="678873"/>
                  </a:lnTo>
                  <a:lnTo>
                    <a:pt x="2369294" y="669981"/>
                  </a:lnTo>
                  <a:lnTo>
                    <a:pt x="2405259" y="645733"/>
                  </a:lnTo>
                  <a:lnTo>
                    <a:pt x="2429508" y="609768"/>
                  </a:lnTo>
                  <a:lnTo>
                    <a:pt x="2438400" y="565726"/>
                  </a:lnTo>
                  <a:lnTo>
                    <a:pt x="2438400" y="113146"/>
                  </a:lnTo>
                  <a:lnTo>
                    <a:pt x="2429508" y="69105"/>
                  </a:lnTo>
                  <a:lnTo>
                    <a:pt x="2405259" y="33140"/>
                  </a:lnTo>
                  <a:lnTo>
                    <a:pt x="2369294" y="8891"/>
                  </a:lnTo>
                  <a:lnTo>
                    <a:pt x="2325253" y="0"/>
                  </a:lnTo>
                  <a:close/>
                </a:path>
              </a:pathLst>
            </a:custGeom>
            <a:solidFill>
              <a:srgbClr val="406F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99712" y="3510436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0" y="113146"/>
                  </a:moveTo>
                  <a:lnTo>
                    <a:pt x="8891" y="69104"/>
                  </a:lnTo>
                  <a:lnTo>
                    <a:pt x="33139" y="33139"/>
                  </a:lnTo>
                  <a:lnTo>
                    <a:pt x="69104" y="8891"/>
                  </a:lnTo>
                  <a:lnTo>
                    <a:pt x="113146" y="0"/>
                  </a:lnTo>
                  <a:lnTo>
                    <a:pt x="2325253" y="0"/>
                  </a:lnTo>
                  <a:lnTo>
                    <a:pt x="2369295" y="8891"/>
                  </a:lnTo>
                  <a:lnTo>
                    <a:pt x="2405260" y="33139"/>
                  </a:lnTo>
                  <a:lnTo>
                    <a:pt x="2429508" y="69104"/>
                  </a:lnTo>
                  <a:lnTo>
                    <a:pt x="2438400" y="113146"/>
                  </a:lnTo>
                  <a:lnTo>
                    <a:pt x="2438400" y="565726"/>
                  </a:lnTo>
                  <a:lnTo>
                    <a:pt x="2429508" y="609768"/>
                  </a:lnTo>
                  <a:lnTo>
                    <a:pt x="2405260" y="645733"/>
                  </a:lnTo>
                  <a:lnTo>
                    <a:pt x="2369295" y="669981"/>
                  </a:lnTo>
                  <a:lnTo>
                    <a:pt x="2325253" y="678873"/>
                  </a:lnTo>
                  <a:lnTo>
                    <a:pt x="113146" y="678873"/>
                  </a:lnTo>
                  <a:lnTo>
                    <a:pt x="69104" y="669981"/>
                  </a:lnTo>
                  <a:lnTo>
                    <a:pt x="33139" y="645733"/>
                  </a:lnTo>
                  <a:lnTo>
                    <a:pt x="8891" y="609768"/>
                  </a:lnTo>
                  <a:lnTo>
                    <a:pt x="0" y="565726"/>
                  </a:lnTo>
                  <a:lnTo>
                    <a:pt x="0" y="113146"/>
                  </a:lnTo>
                  <a:close/>
                </a:path>
              </a:pathLst>
            </a:custGeom>
            <a:ln w="25400">
              <a:solidFill>
                <a:srgbClr val="2B4A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96860" y="4927599"/>
              <a:ext cx="12675870" cy="1339850"/>
            </a:xfrm>
            <a:custGeom>
              <a:avLst/>
              <a:gdLst/>
              <a:ahLst/>
              <a:cxnLst/>
              <a:rect l="l" t="t" r="r" b="b"/>
              <a:pathLst>
                <a:path w="12675869" h="1339850">
                  <a:moveTo>
                    <a:pt x="76200" y="75679"/>
                  </a:moveTo>
                  <a:lnTo>
                    <a:pt x="69862" y="63436"/>
                  </a:lnTo>
                  <a:lnTo>
                    <a:pt x="37071" y="0"/>
                  </a:lnTo>
                  <a:lnTo>
                    <a:pt x="0" y="76720"/>
                  </a:lnTo>
                  <a:lnTo>
                    <a:pt x="33337" y="76263"/>
                  </a:lnTo>
                  <a:lnTo>
                    <a:pt x="42176" y="727506"/>
                  </a:lnTo>
                  <a:lnTo>
                    <a:pt x="51701" y="727379"/>
                  </a:lnTo>
                  <a:lnTo>
                    <a:pt x="42862" y="76136"/>
                  </a:lnTo>
                  <a:lnTo>
                    <a:pt x="76200" y="75679"/>
                  </a:lnTo>
                  <a:close/>
                </a:path>
                <a:path w="12675869" h="1339850">
                  <a:moveTo>
                    <a:pt x="12225820" y="1306271"/>
                  </a:moveTo>
                  <a:lnTo>
                    <a:pt x="12171375" y="1306271"/>
                  </a:lnTo>
                  <a:lnTo>
                    <a:pt x="12158688" y="1306271"/>
                  </a:lnTo>
                  <a:lnTo>
                    <a:pt x="12158548" y="1339557"/>
                  </a:lnTo>
                  <a:lnTo>
                    <a:pt x="12225820" y="1306271"/>
                  </a:lnTo>
                  <a:close/>
                </a:path>
                <a:path w="12675869" h="1339850">
                  <a:moveTo>
                    <a:pt x="12234913" y="1301775"/>
                  </a:moveTo>
                  <a:lnTo>
                    <a:pt x="12158878" y="1263357"/>
                  </a:lnTo>
                  <a:lnTo>
                    <a:pt x="12158726" y="1296695"/>
                  </a:lnTo>
                  <a:lnTo>
                    <a:pt x="9590367" y="1285913"/>
                  </a:lnTo>
                  <a:lnTo>
                    <a:pt x="9590329" y="1295438"/>
                  </a:lnTo>
                  <a:lnTo>
                    <a:pt x="12158688" y="1306220"/>
                  </a:lnTo>
                  <a:lnTo>
                    <a:pt x="12171375" y="1306271"/>
                  </a:lnTo>
                  <a:lnTo>
                    <a:pt x="12225922" y="1306220"/>
                  </a:lnTo>
                  <a:lnTo>
                    <a:pt x="12234913" y="1301775"/>
                  </a:lnTo>
                  <a:close/>
                </a:path>
                <a:path w="12675869" h="1339850">
                  <a:moveTo>
                    <a:pt x="12675248" y="534784"/>
                  </a:moveTo>
                  <a:lnTo>
                    <a:pt x="12668898" y="522084"/>
                  </a:lnTo>
                  <a:lnTo>
                    <a:pt x="12637148" y="458584"/>
                  </a:lnTo>
                  <a:lnTo>
                    <a:pt x="12599048" y="534784"/>
                  </a:lnTo>
                  <a:lnTo>
                    <a:pt x="12632385" y="534784"/>
                  </a:lnTo>
                  <a:lnTo>
                    <a:pt x="12632385" y="899541"/>
                  </a:lnTo>
                  <a:lnTo>
                    <a:pt x="12641910" y="899541"/>
                  </a:lnTo>
                  <a:lnTo>
                    <a:pt x="12641910" y="534784"/>
                  </a:lnTo>
                  <a:lnTo>
                    <a:pt x="12675248" y="5347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71541" y="6507988"/>
            <a:ext cx="991869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API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User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739950" y="3518915"/>
            <a:ext cx="21583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8180" marR="5080" indent="-66611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8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ifi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 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Info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534115" y="2905126"/>
            <a:ext cx="5568950" cy="2626360"/>
            <a:chOff x="3534115" y="2905126"/>
            <a:chExt cx="5568950" cy="2626360"/>
          </a:xfrm>
        </p:grpSpPr>
        <p:sp>
          <p:nvSpPr>
            <p:cNvPr id="32" name="object 32"/>
            <p:cNvSpPr/>
            <p:nvPr/>
          </p:nvSpPr>
          <p:spPr>
            <a:xfrm>
              <a:off x="3534105" y="3780027"/>
              <a:ext cx="5568950" cy="622300"/>
            </a:xfrm>
            <a:custGeom>
              <a:avLst/>
              <a:gdLst/>
              <a:ahLst/>
              <a:cxnLst/>
              <a:rect l="l" t="t" r="r" b="b"/>
              <a:pathLst>
                <a:path w="5568950" h="622300">
                  <a:moveTo>
                    <a:pt x="1065606" y="69850"/>
                  </a:moveTo>
                  <a:lnTo>
                    <a:pt x="980414" y="70878"/>
                  </a:lnTo>
                  <a:lnTo>
                    <a:pt x="995680" y="100520"/>
                  </a:lnTo>
                  <a:lnTo>
                    <a:pt x="0" y="613498"/>
                  </a:lnTo>
                  <a:lnTo>
                    <a:pt x="4368" y="621969"/>
                  </a:lnTo>
                  <a:lnTo>
                    <a:pt x="1000048" y="108978"/>
                  </a:lnTo>
                  <a:lnTo>
                    <a:pt x="1015314" y="138620"/>
                  </a:lnTo>
                  <a:lnTo>
                    <a:pt x="1047432" y="94703"/>
                  </a:lnTo>
                  <a:lnTo>
                    <a:pt x="1065606" y="69850"/>
                  </a:lnTo>
                  <a:close/>
                </a:path>
                <a:path w="5568950" h="622300">
                  <a:moveTo>
                    <a:pt x="5568327" y="36880"/>
                  </a:moveTo>
                  <a:lnTo>
                    <a:pt x="5560517" y="33134"/>
                  </a:lnTo>
                  <a:lnTo>
                    <a:pt x="5491531" y="0"/>
                  </a:lnTo>
                  <a:lnTo>
                    <a:pt x="5492064" y="33337"/>
                  </a:lnTo>
                  <a:lnTo>
                    <a:pt x="3503930" y="65087"/>
                  </a:lnTo>
                  <a:lnTo>
                    <a:pt x="3504082" y="74612"/>
                  </a:lnTo>
                  <a:lnTo>
                    <a:pt x="5492216" y="42849"/>
                  </a:lnTo>
                  <a:lnTo>
                    <a:pt x="5492750" y="76187"/>
                  </a:lnTo>
                  <a:lnTo>
                    <a:pt x="5568327" y="368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71893" y="2921001"/>
              <a:ext cx="3691890" cy="2594610"/>
            </a:xfrm>
            <a:custGeom>
              <a:avLst/>
              <a:gdLst/>
              <a:ahLst/>
              <a:cxnLst/>
              <a:rect l="l" t="t" r="r" b="b"/>
              <a:pathLst>
                <a:path w="3691890" h="2594610">
                  <a:moveTo>
                    <a:pt x="0" y="0"/>
                  </a:moveTo>
                  <a:lnTo>
                    <a:pt x="3691594" y="0"/>
                  </a:lnTo>
                  <a:lnTo>
                    <a:pt x="3691594" y="2594004"/>
                  </a:lnTo>
                  <a:lnTo>
                    <a:pt x="0" y="2594004"/>
                  </a:lnTo>
                  <a:lnTo>
                    <a:pt x="0" y="0"/>
                  </a:lnTo>
                  <a:close/>
                </a:path>
              </a:pathLst>
            </a:custGeom>
            <a:ln w="31750">
              <a:solidFill>
                <a:srgbClr val="D866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462430" y="2987547"/>
            <a:ext cx="21977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D86613"/>
                </a:solidFill>
                <a:latin typeface="Calibri"/>
                <a:cs typeface="Calibri"/>
              </a:rPr>
              <a:t>User</a:t>
            </a:r>
            <a:r>
              <a:rPr sz="1600" spc="-20" dirty="0">
                <a:solidFill>
                  <a:srgbClr val="D86613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D86613"/>
                </a:solidFill>
                <a:latin typeface="Calibri"/>
                <a:cs typeface="Calibri"/>
              </a:rPr>
              <a:t>Management</a:t>
            </a:r>
            <a:r>
              <a:rPr sz="1600" spc="-25" dirty="0">
                <a:solidFill>
                  <a:srgbClr val="D8661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86613"/>
                </a:solidFill>
                <a:latin typeface="Calibri"/>
                <a:cs typeface="Calibri"/>
              </a:rPr>
              <a:t>Service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5" name="object 3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92879" y="2916935"/>
            <a:ext cx="417575" cy="417575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2727084" y="4811267"/>
            <a:ext cx="87121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0" marR="5080" indent="-108585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Elastic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Load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Balancer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7" name="object 3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22448" y="4041647"/>
            <a:ext cx="716279" cy="713231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8485820" y="2917508"/>
            <a:ext cx="3691890" cy="2597785"/>
          </a:xfrm>
          <a:prstGeom prst="rect">
            <a:avLst/>
          </a:prstGeom>
          <a:ln w="31750">
            <a:solidFill>
              <a:srgbClr val="D86613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502920">
              <a:lnSpc>
                <a:spcPct val="100000"/>
              </a:lnSpc>
              <a:spcBef>
                <a:spcPts val="625"/>
              </a:spcBef>
            </a:pPr>
            <a:r>
              <a:rPr sz="1600" spc="-5" dirty="0">
                <a:solidFill>
                  <a:srgbClr val="D86613"/>
                </a:solidFill>
                <a:latin typeface="Calibri"/>
                <a:cs typeface="Calibri"/>
              </a:rPr>
              <a:t>Notification</a:t>
            </a:r>
            <a:r>
              <a:rPr sz="1600" spc="-40" dirty="0">
                <a:solidFill>
                  <a:srgbClr val="D8661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86613"/>
                </a:solidFill>
                <a:latin typeface="Calibri"/>
                <a:cs typeface="Calibri"/>
              </a:rPr>
              <a:t>Service</a:t>
            </a:r>
            <a:endParaRPr sz="1600">
              <a:latin typeface="Calibri"/>
              <a:cs typeface="Calibri"/>
            </a:endParaRPr>
          </a:p>
          <a:p>
            <a:pPr marL="744220" marR="756285" indent="86360">
              <a:lnSpc>
                <a:spcPts val="6459"/>
              </a:lnSpc>
              <a:spcBef>
                <a:spcPts val="55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Notification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Info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AP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Send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Notification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endParaRPr sz="2000">
              <a:latin typeface="Calibri"/>
              <a:cs typeface="Calibri"/>
            </a:endParaRPr>
          </a:p>
          <a:p>
            <a:pPr marL="864869">
              <a:lnSpc>
                <a:spcPct val="100000"/>
              </a:lnSpc>
              <a:spcBef>
                <a:spcPts val="1330"/>
              </a:spcBef>
            </a:pPr>
            <a:r>
              <a:rPr sz="1600" spc="-5" dirty="0">
                <a:latin typeface="Calibri"/>
                <a:cs typeface="Calibri"/>
              </a:rPr>
              <a:t>Notification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Microservice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518836" y="2241550"/>
            <a:ext cx="9928860" cy="4521200"/>
            <a:chOff x="2518836" y="2241550"/>
            <a:chExt cx="9928860" cy="4521200"/>
          </a:xfrm>
        </p:grpSpPr>
        <p:pic>
          <p:nvPicPr>
            <p:cNvPr id="40" name="object 4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03919" y="2913887"/>
              <a:ext cx="420624" cy="417575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2525186" y="2247900"/>
              <a:ext cx="9916160" cy="4508500"/>
            </a:xfrm>
            <a:custGeom>
              <a:avLst/>
              <a:gdLst/>
              <a:ahLst/>
              <a:cxnLst/>
              <a:rect l="l" t="t" r="r" b="b"/>
              <a:pathLst>
                <a:path w="9916160" h="4508500">
                  <a:moveTo>
                    <a:pt x="0" y="0"/>
                  </a:moveTo>
                  <a:lnTo>
                    <a:pt x="9916114" y="0"/>
                  </a:lnTo>
                  <a:lnTo>
                    <a:pt x="9916114" y="4508500"/>
                  </a:lnTo>
                  <a:lnTo>
                    <a:pt x="0" y="45085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066966" y="2314955"/>
            <a:ext cx="11557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Calibri"/>
                <a:cs typeface="Calibri"/>
              </a:rPr>
              <a:t>AWS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Cloud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101340" y="2246376"/>
            <a:ext cx="8588375" cy="4328160"/>
            <a:chOff x="2101340" y="2246376"/>
            <a:chExt cx="8588375" cy="4328160"/>
          </a:xfrm>
        </p:grpSpPr>
        <p:pic>
          <p:nvPicPr>
            <p:cNvPr id="44" name="object 4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23744" y="2246376"/>
              <a:ext cx="573024" cy="612648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2101340" y="4359225"/>
              <a:ext cx="723900" cy="76200"/>
            </a:xfrm>
            <a:custGeom>
              <a:avLst/>
              <a:gdLst/>
              <a:ahLst/>
              <a:cxnLst/>
              <a:rect l="l" t="t" r="r" b="b"/>
              <a:pathLst>
                <a:path w="723900" h="76200">
                  <a:moveTo>
                    <a:pt x="647772" y="0"/>
                  </a:moveTo>
                  <a:lnTo>
                    <a:pt x="647584" y="33336"/>
                  </a:lnTo>
                  <a:lnTo>
                    <a:pt x="660284" y="33408"/>
                  </a:lnTo>
                  <a:lnTo>
                    <a:pt x="660231" y="42933"/>
                  </a:lnTo>
                  <a:lnTo>
                    <a:pt x="647529" y="42933"/>
                  </a:lnTo>
                  <a:lnTo>
                    <a:pt x="647341" y="76198"/>
                  </a:lnTo>
                  <a:lnTo>
                    <a:pt x="714821" y="42933"/>
                  </a:lnTo>
                  <a:lnTo>
                    <a:pt x="660231" y="42933"/>
                  </a:lnTo>
                  <a:lnTo>
                    <a:pt x="714967" y="42861"/>
                  </a:lnTo>
                  <a:lnTo>
                    <a:pt x="723756" y="38529"/>
                  </a:lnTo>
                  <a:lnTo>
                    <a:pt x="647772" y="0"/>
                  </a:lnTo>
                  <a:close/>
                </a:path>
                <a:path w="723900" h="76200">
                  <a:moveTo>
                    <a:pt x="647584" y="33336"/>
                  </a:moveTo>
                  <a:lnTo>
                    <a:pt x="647530" y="42861"/>
                  </a:lnTo>
                  <a:lnTo>
                    <a:pt x="660231" y="42933"/>
                  </a:lnTo>
                  <a:lnTo>
                    <a:pt x="660284" y="33408"/>
                  </a:lnTo>
                  <a:lnTo>
                    <a:pt x="647584" y="33336"/>
                  </a:lnTo>
                  <a:close/>
                </a:path>
                <a:path w="723900" h="76200">
                  <a:moveTo>
                    <a:pt x="54" y="29678"/>
                  </a:moveTo>
                  <a:lnTo>
                    <a:pt x="0" y="39203"/>
                  </a:lnTo>
                  <a:lnTo>
                    <a:pt x="647530" y="42861"/>
                  </a:lnTo>
                  <a:lnTo>
                    <a:pt x="647584" y="33336"/>
                  </a:lnTo>
                  <a:lnTo>
                    <a:pt x="54" y="296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34584" y="5861304"/>
              <a:ext cx="716279" cy="713232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973056" y="5861304"/>
              <a:ext cx="716279" cy="713232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5754861" y="4940297"/>
              <a:ext cx="76200" cy="922655"/>
            </a:xfrm>
            <a:custGeom>
              <a:avLst/>
              <a:gdLst/>
              <a:ahLst/>
              <a:cxnLst/>
              <a:rect l="l" t="t" r="r" b="b"/>
              <a:pathLst>
                <a:path w="76200" h="922654">
                  <a:moveTo>
                    <a:pt x="33337" y="846175"/>
                  </a:moveTo>
                  <a:lnTo>
                    <a:pt x="0" y="846175"/>
                  </a:lnTo>
                  <a:lnTo>
                    <a:pt x="38100" y="922375"/>
                  </a:lnTo>
                  <a:lnTo>
                    <a:pt x="69850" y="858875"/>
                  </a:lnTo>
                  <a:lnTo>
                    <a:pt x="33337" y="858875"/>
                  </a:lnTo>
                  <a:lnTo>
                    <a:pt x="33337" y="846175"/>
                  </a:lnTo>
                  <a:close/>
                </a:path>
                <a:path w="76200" h="922654">
                  <a:moveTo>
                    <a:pt x="42862" y="0"/>
                  </a:moveTo>
                  <a:lnTo>
                    <a:pt x="33337" y="0"/>
                  </a:lnTo>
                  <a:lnTo>
                    <a:pt x="33337" y="858875"/>
                  </a:lnTo>
                  <a:lnTo>
                    <a:pt x="42862" y="858875"/>
                  </a:lnTo>
                  <a:lnTo>
                    <a:pt x="42862" y="0"/>
                  </a:lnTo>
                  <a:close/>
                </a:path>
                <a:path w="76200" h="922654">
                  <a:moveTo>
                    <a:pt x="76200" y="846175"/>
                  </a:moveTo>
                  <a:lnTo>
                    <a:pt x="42862" y="846175"/>
                  </a:lnTo>
                  <a:lnTo>
                    <a:pt x="42862" y="858875"/>
                  </a:lnTo>
                  <a:lnTo>
                    <a:pt x="69850" y="858875"/>
                  </a:lnTo>
                  <a:lnTo>
                    <a:pt x="76200" y="8461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6194262" y="6067044"/>
            <a:ext cx="9372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Amazon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RDS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3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  <p:sp>
        <p:nvSpPr>
          <p:cNvPr id="50" name="object 50"/>
          <p:cNvSpPr txBox="1"/>
          <p:nvPr/>
        </p:nvSpPr>
        <p:spPr>
          <a:xfrm>
            <a:off x="8850931" y="5948172"/>
            <a:ext cx="9493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 marR="5080" indent="-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Simple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Email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Service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(SES)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1587817" y="218947"/>
            <a:ext cx="114547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10" dirty="0">
                <a:latin typeface="Calibri Light"/>
                <a:cs typeface="Calibri Light"/>
              </a:rPr>
              <a:t>Microservices</a:t>
            </a:r>
            <a:r>
              <a:rPr sz="4800" b="0" spc="5" dirty="0">
                <a:latin typeface="Calibri Light"/>
                <a:cs typeface="Calibri Light"/>
              </a:rPr>
              <a:t> </a:t>
            </a:r>
            <a:r>
              <a:rPr sz="4800" b="0" dirty="0">
                <a:latin typeface="Calibri Light"/>
                <a:cs typeface="Calibri Light"/>
              </a:rPr>
              <a:t>–</a:t>
            </a:r>
            <a:r>
              <a:rPr sz="4800" b="0" spc="-10" dirty="0">
                <a:latin typeface="Calibri Light"/>
                <a:cs typeface="Calibri Light"/>
              </a:rPr>
              <a:t> </a:t>
            </a:r>
            <a:r>
              <a:rPr sz="4800" b="0" dirty="0">
                <a:latin typeface="Calibri Light"/>
                <a:cs typeface="Calibri Light"/>
              </a:rPr>
              <a:t>without</a:t>
            </a:r>
            <a:r>
              <a:rPr sz="4800" b="0" spc="-5" dirty="0">
                <a:latin typeface="Calibri Light"/>
                <a:cs typeface="Calibri Light"/>
              </a:rPr>
              <a:t> </a:t>
            </a:r>
            <a:r>
              <a:rPr sz="4800" b="0" spc="-75" dirty="0">
                <a:latin typeface="Calibri Light"/>
                <a:cs typeface="Calibri Light"/>
              </a:rPr>
              <a:t>AWS</a:t>
            </a:r>
            <a:r>
              <a:rPr sz="4800" b="0" dirty="0">
                <a:latin typeface="Calibri Light"/>
                <a:cs typeface="Calibri Light"/>
              </a:rPr>
              <a:t> </a:t>
            </a:r>
            <a:r>
              <a:rPr sz="4800" b="0" spc="-5" dirty="0">
                <a:latin typeface="Calibri Light"/>
                <a:cs typeface="Calibri Light"/>
              </a:rPr>
              <a:t>AppMesh</a:t>
            </a:r>
            <a:r>
              <a:rPr sz="4800" b="0" spc="10" dirty="0">
                <a:latin typeface="Calibri Light"/>
                <a:cs typeface="Calibri Light"/>
              </a:rPr>
              <a:t> </a:t>
            </a:r>
            <a:r>
              <a:rPr sz="4800" b="0" spc="-5" dirty="0">
                <a:latin typeface="Calibri Light"/>
                <a:cs typeface="Calibri Light"/>
              </a:rPr>
              <a:t>on</a:t>
            </a:r>
            <a:r>
              <a:rPr sz="4800" b="0" spc="5" dirty="0">
                <a:latin typeface="Calibri Light"/>
                <a:cs typeface="Calibri Light"/>
              </a:rPr>
              <a:t> </a:t>
            </a:r>
            <a:r>
              <a:rPr sz="4800" b="0" spc="-15" dirty="0">
                <a:latin typeface="Calibri Light"/>
                <a:cs typeface="Calibri Light"/>
              </a:rPr>
              <a:t>ECS</a:t>
            </a:r>
            <a:endParaRPr sz="48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75284" y="4000500"/>
            <a:ext cx="3035935" cy="1986280"/>
            <a:chOff x="4275284" y="4000500"/>
            <a:chExt cx="3035935" cy="1986280"/>
          </a:xfrm>
        </p:grpSpPr>
        <p:sp>
          <p:nvSpPr>
            <p:cNvPr id="3" name="object 3"/>
            <p:cNvSpPr/>
            <p:nvPr/>
          </p:nvSpPr>
          <p:spPr>
            <a:xfrm>
              <a:off x="4287984" y="4013200"/>
              <a:ext cx="3010535" cy="1960880"/>
            </a:xfrm>
            <a:custGeom>
              <a:avLst/>
              <a:gdLst/>
              <a:ahLst/>
              <a:cxnLst/>
              <a:rect l="l" t="t" r="r" b="b"/>
              <a:pathLst>
                <a:path w="3010534" h="1960879">
                  <a:moveTo>
                    <a:pt x="3009952" y="0"/>
                  </a:moveTo>
                  <a:lnTo>
                    <a:pt x="0" y="0"/>
                  </a:lnTo>
                  <a:lnTo>
                    <a:pt x="0" y="1960290"/>
                  </a:lnTo>
                  <a:lnTo>
                    <a:pt x="3009952" y="1960290"/>
                  </a:lnTo>
                  <a:lnTo>
                    <a:pt x="3009952" y="0"/>
                  </a:lnTo>
                  <a:close/>
                </a:path>
              </a:pathLst>
            </a:custGeom>
            <a:solidFill>
              <a:srgbClr val="DEE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87984" y="4013200"/>
              <a:ext cx="3010535" cy="1960880"/>
            </a:xfrm>
            <a:custGeom>
              <a:avLst/>
              <a:gdLst/>
              <a:ahLst/>
              <a:cxnLst/>
              <a:rect l="l" t="t" r="r" b="b"/>
              <a:pathLst>
                <a:path w="3010534" h="1960879">
                  <a:moveTo>
                    <a:pt x="0" y="0"/>
                  </a:moveTo>
                  <a:lnTo>
                    <a:pt x="3009952" y="0"/>
                  </a:lnTo>
                  <a:lnTo>
                    <a:pt x="3009952" y="1960291"/>
                  </a:lnTo>
                  <a:lnTo>
                    <a:pt x="0" y="196029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B4A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99712" y="4921825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2325253" y="0"/>
                  </a:moveTo>
                  <a:lnTo>
                    <a:pt x="113145" y="0"/>
                  </a:lnTo>
                  <a:lnTo>
                    <a:pt x="69103" y="8891"/>
                  </a:lnTo>
                  <a:lnTo>
                    <a:pt x="33139" y="33139"/>
                  </a:lnTo>
                  <a:lnTo>
                    <a:pt x="8891" y="69104"/>
                  </a:lnTo>
                  <a:lnTo>
                    <a:pt x="0" y="113146"/>
                  </a:lnTo>
                  <a:lnTo>
                    <a:pt x="0" y="565725"/>
                  </a:lnTo>
                  <a:lnTo>
                    <a:pt x="8891" y="609767"/>
                  </a:lnTo>
                  <a:lnTo>
                    <a:pt x="33139" y="645732"/>
                  </a:lnTo>
                  <a:lnTo>
                    <a:pt x="69103" y="669980"/>
                  </a:lnTo>
                  <a:lnTo>
                    <a:pt x="113145" y="678872"/>
                  </a:lnTo>
                  <a:lnTo>
                    <a:pt x="2325253" y="678872"/>
                  </a:lnTo>
                  <a:lnTo>
                    <a:pt x="2369294" y="669980"/>
                  </a:lnTo>
                  <a:lnTo>
                    <a:pt x="2405259" y="645732"/>
                  </a:lnTo>
                  <a:lnTo>
                    <a:pt x="2429508" y="609767"/>
                  </a:lnTo>
                  <a:lnTo>
                    <a:pt x="2438400" y="565725"/>
                  </a:lnTo>
                  <a:lnTo>
                    <a:pt x="2438400" y="113146"/>
                  </a:lnTo>
                  <a:lnTo>
                    <a:pt x="2429508" y="69104"/>
                  </a:lnTo>
                  <a:lnTo>
                    <a:pt x="2405259" y="33139"/>
                  </a:lnTo>
                  <a:lnTo>
                    <a:pt x="2369294" y="8891"/>
                  </a:lnTo>
                  <a:lnTo>
                    <a:pt x="2325253" y="0"/>
                  </a:lnTo>
                  <a:close/>
                </a:path>
              </a:pathLst>
            </a:custGeom>
            <a:solidFill>
              <a:srgbClr val="406F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99712" y="4921825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0" y="113146"/>
                  </a:moveTo>
                  <a:lnTo>
                    <a:pt x="8891" y="69104"/>
                  </a:lnTo>
                  <a:lnTo>
                    <a:pt x="33139" y="33139"/>
                  </a:lnTo>
                  <a:lnTo>
                    <a:pt x="69104" y="8891"/>
                  </a:lnTo>
                  <a:lnTo>
                    <a:pt x="113146" y="0"/>
                  </a:lnTo>
                  <a:lnTo>
                    <a:pt x="2325253" y="0"/>
                  </a:lnTo>
                  <a:lnTo>
                    <a:pt x="2369295" y="8891"/>
                  </a:lnTo>
                  <a:lnTo>
                    <a:pt x="2405260" y="33139"/>
                  </a:lnTo>
                  <a:lnTo>
                    <a:pt x="2429508" y="69104"/>
                  </a:lnTo>
                  <a:lnTo>
                    <a:pt x="2438400" y="113146"/>
                  </a:lnTo>
                  <a:lnTo>
                    <a:pt x="2438400" y="565726"/>
                  </a:lnTo>
                  <a:lnTo>
                    <a:pt x="2429508" y="609768"/>
                  </a:lnTo>
                  <a:lnTo>
                    <a:pt x="2405260" y="645733"/>
                  </a:lnTo>
                  <a:lnTo>
                    <a:pt x="2369295" y="669981"/>
                  </a:lnTo>
                  <a:lnTo>
                    <a:pt x="2325253" y="678873"/>
                  </a:lnTo>
                  <a:lnTo>
                    <a:pt x="113146" y="678873"/>
                  </a:lnTo>
                  <a:lnTo>
                    <a:pt x="69104" y="669981"/>
                  </a:lnTo>
                  <a:lnTo>
                    <a:pt x="33139" y="645733"/>
                  </a:lnTo>
                  <a:lnTo>
                    <a:pt x="8891" y="609768"/>
                  </a:lnTo>
                  <a:lnTo>
                    <a:pt x="0" y="565726"/>
                  </a:lnTo>
                  <a:lnTo>
                    <a:pt x="0" y="113146"/>
                  </a:lnTo>
                  <a:close/>
                </a:path>
              </a:pathLst>
            </a:custGeom>
            <a:ln w="25400">
              <a:solidFill>
                <a:srgbClr val="2B4A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472550" y="5069332"/>
            <a:ext cx="2664460" cy="854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09" algn="ctr">
              <a:lnSpc>
                <a:spcPct val="100000"/>
              </a:lnSpc>
              <a:spcBef>
                <a:spcPts val="100"/>
              </a:spcBef>
            </a:pP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endParaRPr sz="2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964"/>
              </a:spcBef>
            </a:pPr>
            <a:r>
              <a:rPr sz="1600" spc="-5" dirty="0">
                <a:latin typeface="Calibri"/>
                <a:cs typeface="Calibri"/>
              </a:rPr>
              <a:t>User</a:t>
            </a:r>
            <a:r>
              <a:rPr sz="1600" spc="-10" dirty="0">
                <a:latin typeface="Calibri"/>
                <a:cs typeface="Calibri"/>
              </a:rPr>
              <a:t> Management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Microservice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778011" y="4000501"/>
            <a:ext cx="3087370" cy="1983739"/>
            <a:chOff x="8778011" y="4000501"/>
            <a:chExt cx="3087370" cy="1983739"/>
          </a:xfrm>
        </p:grpSpPr>
        <p:sp>
          <p:nvSpPr>
            <p:cNvPr id="9" name="object 9"/>
            <p:cNvSpPr/>
            <p:nvPr/>
          </p:nvSpPr>
          <p:spPr>
            <a:xfrm>
              <a:off x="8790711" y="4013201"/>
              <a:ext cx="3061970" cy="1958339"/>
            </a:xfrm>
            <a:custGeom>
              <a:avLst/>
              <a:gdLst/>
              <a:ahLst/>
              <a:cxnLst/>
              <a:rect l="l" t="t" r="r" b="b"/>
              <a:pathLst>
                <a:path w="3061970" h="1958339">
                  <a:moveTo>
                    <a:pt x="3061854" y="0"/>
                  </a:moveTo>
                  <a:lnTo>
                    <a:pt x="0" y="0"/>
                  </a:lnTo>
                  <a:lnTo>
                    <a:pt x="0" y="1958238"/>
                  </a:lnTo>
                  <a:lnTo>
                    <a:pt x="3061854" y="1958238"/>
                  </a:lnTo>
                  <a:lnTo>
                    <a:pt x="3061854" y="0"/>
                  </a:lnTo>
                  <a:close/>
                </a:path>
              </a:pathLst>
            </a:custGeom>
            <a:solidFill>
              <a:srgbClr val="EBC0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90711" y="4013201"/>
              <a:ext cx="3061970" cy="1958339"/>
            </a:xfrm>
            <a:custGeom>
              <a:avLst/>
              <a:gdLst/>
              <a:ahLst/>
              <a:cxnLst/>
              <a:rect l="l" t="t" r="r" b="b"/>
              <a:pathLst>
                <a:path w="3061970" h="1958339">
                  <a:moveTo>
                    <a:pt x="0" y="0"/>
                  </a:moveTo>
                  <a:lnTo>
                    <a:pt x="3061854" y="0"/>
                  </a:lnTo>
                  <a:lnTo>
                    <a:pt x="3061854" y="1958239"/>
                  </a:lnTo>
                  <a:lnTo>
                    <a:pt x="0" y="195823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6233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102438" y="4954948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2325253" y="0"/>
                  </a:moveTo>
                  <a:lnTo>
                    <a:pt x="113146" y="0"/>
                  </a:lnTo>
                  <a:lnTo>
                    <a:pt x="69105" y="8891"/>
                  </a:lnTo>
                  <a:lnTo>
                    <a:pt x="33140" y="33140"/>
                  </a:lnTo>
                  <a:lnTo>
                    <a:pt x="8891" y="69105"/>
                  </a:lnTo>
                  <a:lnTo>
                    <a:pt x="0" y="113146"/>
                  </a:lnTo>
                  <a:lnTo>
                    <a:pt x="0" y="565726"/>
                  </a:lnTo>
                  <a:lnTo>
                    <a:pt x="8891" y="609768"/>
                  </a:lnTo>
                  <a:lnTo>
                    <a:pt x="33140" y="645733"/>
                  </a:lnTo>
                  <a:lnTo>
                    <a:pt x="69105" y="669981"/>
                  </a:lnTo>
                  <a:lnTo>
                    <a:pt x="113146" y="678873"/>
                  </a:lnTo>
                  <a:lnTo>
                    <a:pt x="2325253" y="678873"/>
                  </a:lnTo>
                  <a:lnTo>
                    <a:pt x="2369294" y="669981"/>
                  </a:lnTo>
                  <a:lnTo>
                    <a:pt x="2405259" y="645733"/>
                  </a:lnTo>
                  <a:lnTo>
                    <a:pt x="2429508" y="609768"/>
                  </a:lnTo>
                  <a:lnTo>
                    <a:pt x="2438400" y="565726"/>
                  </a:lnTo>
                  <a:lnTo>
                    <a:pt x="2438400" y="113146"/>
                  </a:lnTo>
                  <a:lnTo>
                    <a:pt x="2429508" y="69105"/>
                  </a:lnTo>
                  <a:lnTo>
                    <a:pt x="2405259" y="33140"/>
                  </a:lnTo>
                  <a:lnTo>
                    <a:pt x="2369294" y="8891"/>
                  </a:lnTo>
                  <a:lnTo>
                    <a:pt x="2325253" y="0"/>
                  </a:lnTo>
                  <a:close/>
                </a:path>
              </a:pathLst>
            </a:custGeom>
            <a:solidFill>
              <a:srgbClr val="934C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102438" y="4954948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0" y="113146"/>
                  </a:moveTo>
                  <a:lnTo>
                    <a:pt x="8891" y="69104"/>
                  </a:lnTo>
                  <a:lnTo>
                    <a:pt x="33139" y="33139"/>
                  </a:lnTo>
                  <a:lnTo>
                    <a:pt x="69104" y="8891"/>
                  </a:lnTo>
                  <a:lnTo>
                    <a:pt x="113146" y="0"/>
                  </a:lnTo>
                  <a:lnTo>
                    <a:pt x="2325253" y="0"/>
                  </a:lnTo>
                  <a:lnTo>
                    <a:pt x="2369295" y="8891"/>
                  </a:lnTo>
                  <a:lnTo>
                    <a:pt x="2405260" y="33139"/>
                  </a:lnTo>
                  <a:lnTo>
                    <a:pt x="2429508" y="69104"/>
                  </a:lnTo>
                  <a:lnTo>
                    <a:pt x="2438400" y="113146"/>
                  </a:lnTo>
                  <a:lnTo>
                    <a:pt x="2438400" y="565726"/>
                  </a:lnTo>
                  <a:lnTo>
                    <a:pt x="2429508" y="609768"/>
                  </a:lnTo>
                  <a:lnTo>
                    <a:pt x="2405260" y="645733"/>
                  </a:lnTo>
                  <a:lnTo>
                    <a:pt x="2369295" y="669981"/>
                  </a:lnTo>
                  <a:lnTo>
                    <a:pt x="2325253" y="678873"/>
                  </a:lnTo>
                  <a:lnTo>
                    <a:pt x="113146" y="678873"/>
                  </a:lnTo>
                  <a:lnTo>
                    <a:pt x="69104" y="669981"/>
                  </a:lnTo>
                  <a:lnTo>
                    <a:pt x="33139" y="645733"/>
                  </a:lnTo>
                  <a:lnTo>
                    <a:pt x="8891" y="609768"/>
                  </a:lnTo>
                  <a:lnTo>
                    <a:pt x="0" y="565726"/>
                  </a:lnTo>
                  <a:lnTo>
                    <a:pt x="0" y="113146"/>
                  </a:lnTo>
                  <a:close/>
                </a:path>
              </a:pathLst>
            </a:custGeom>
            <a:ln w="25400">
              <a:solidFill>
                <a:srgbClr val="6233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217371" y="5116067"/>
            <a:ext cx="22091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Send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Notification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38440" y="5706364"/>
            <a:ext cx="21012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Notification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Microservice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20295" y="3703470"/>
            <a:ext cx="13516610" cy="3590925"/>
            <a:chOff x="620295" y="3703470"/>
            <a:chExt cx="13516610" cy="3590925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8903" y="6486144"/>
              <a:ext cx="807719" cy="80772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295" y="3703470"/>
              <a:ext cx="871189" cy="87118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3272605" y="4987035"/>
            <a:ext cx="7664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End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519722" y="7312659"/>
            <a:ext cx="47688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ma</a:t>
            </a:r>
            <a:r>
              <a:rPr sz="1600" spc="-10" dirty="0">
                <a:latin typeface="Calibri"/>
                <a:cs typeface="Calibri"/>
              </a:rPr>
              <a:t>i</a:t>
            </a:r>
            <a:r>
              <a:rPr sz="1600" dirty="0">
                <a:latin typeface="Calibri"/>
                <a:cs typeface="Calibri"/>
              </a:rPr>
              <a:t>l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5891" y="1857361"/>
            <a:ext cx="1960880" cy="1093470"/>
            <a:chOff x="65891" y="1857361"/>
            <a:chExt cx="1960880" cy="1093470"/>
          </a:xfrm>
        </p:grpSpPr>
        <p:sp>
          <p:nvSpPr>
            <p:cNvPr id="21" name="object 21"/>
            <p:cNvSpPr/>
            <p:nvPr/>
          </p:nvSpPr>
          <p:spPr>
            <a:xfrm>
              <a:off x="78591" y="1870061"/>
              <a:ext cx="1935480" cy="1068070"/>
            </a:xfrm>
            <a:custGeom>
              <a:avLst/>
              <a:gdLst/>
              <a:ahLst/>
              <a:cxnLst/>
              <a:rect l="l" t="t" r="r" b="b"/>
              <a:pathLst>
                <a:path w="1935480" h="1068070">
                  <a:moveTo>
                    <a:pt x="967432" y="0"/>
                  </a:moveTo>
                  <a:lnTo>
                    <a:pt x="906250" y="1050"/>
                  </a:lnTo>
                  <a:lnTo>
                    <a:pt x="846080" y="4160"/>
                  </a:lnTo>
                  <a:lnTo>
                    <a:pt x="787033" y="9266"/>
                  </a:lnTo>
                  <a:lnTo>
                    <a:pt x="729225" y="16306"/>
                  </a:lnTo>
                  <a:lnTo>
                    <a:pt x="672768" y="25218"/>
                  </a:lnTo>
                  <a:lnTo>
                    <a:pt x="617776" y="35939"/>
                  </a:lnTo>
                  <a:lnTo>
                    <a:pt x="564361" y="48407"/>
                  </a:lnTo>
                  <a:lnTo>
                    <a:pt x="512637" y="62558"/>
                  </a:lnTo>
                  <a:lnTo>
                    <a:pt x="462718" y="78331"/>
                  </a:lnTo>
                  <a:lnTo>
                    <a:pt x="414717" y="95662"/>
                  </a:lnTo>
                  <a:lnTo>
                    <a:pt x="368747" y="114490"/>
                  </a:lnTo>
                  <a:lnTo>
                    <a:pt x="324922" y="134752"/>
                  </a:lnTo>
                  <a:lnTo>
                    <a:pt x="283354" y="156385"/>
                  </a:lnTo>
                  <a:lnTo>
                    <a:pt x="244158" y="179326"/>
                  </a:lnTo>
                  <a:lnTo>
                    <a:pt x="207445" y="203514"/>
                  </a:lnTo>
                  <a:lnTo>
                    <a:pt x="173331" y="228885"/>
                  </a:lnTo>
                  <a:lnTo>
                    <a:pt x="141928" y="255377"/>
                  </a:lnTo>
                  <a:lnTo>
                    <a:pt x="113349" y="282928"/>
                  </a:lnTo>
                  <a:lnTo>
                    <a:pt x="87709" y="311474"/>
                  </a:lnTo>
                  <a:lnTo>
                    <a:pt x="45693" y="371305"/>
                  </a:lnTo>
                  <a:lnTo>
                    <a:pt x="16789" y="434369"/>
                  </a:lnTo>
                  <a:lnTo>
                    <a:pt x="1903" y="500166"/>
                  </a:lnTo>
                  <a:lnTo>
                    <a:pt x="0" y="533933"/>
                  </a:lnTo>
                  <a:lnTo>
                    <a:pt x="1903" y="567700"/>
                  </a:lnTo>
                  <a:lnTo>
                    <a:pt x="16789" y="633497"/>
                  </a:lnTo>
                  <a:lnTo>
                    <a:pt x="45693" y="696561"/>
                  </a:lnTo>
                  <a:lnTo>
                    <a:pt x="87709" y="756391"/>
                  </a:lnTo>
                  <a:lnTo>
                    <a:pt x="113349" y="784938"/>
                  </a:lnTo>
                  <a:lnTo>
                    <a:pt x="141928" y="812489"/>
                  </a:lnTo>
                  <a:lnTo>
                    <a:pt x="173331" y="838981"/>
                  </a:lnTo>
                  <a:lnTo>
                    <a:pt x="207445" y="864352"/>
                  </a:lnTo>
                  <a:lnTo>
                    <a:pt x="244158" y="888540"/>
                  </a:lnTo>
                  <a:lnTo>
                    <a:pt x="283354" y="911481"/>
                  </a:lnTo>
                  <a:lnTo>
                    <a:pt x="324922" y="933114"/>
                  </a:lnTo>
                  <a:lnTo>
                    <a:pt x="368747" y="953376"/>
                  </a:lnTo>
                  <a:lnTo>
                    <a:pt x="414717" y="972203"/>
                  </a:lnTo>
                  <a:lnTo>
                    <a:pt x="462718" y="989535"/>
                  </a:lnTo>
                  <a:lnTo>
                    <a:pt x="512637" y="1005308"/>
                  </a:lnTo>
                  <a:lnTo>
                    <a:pt x="564361" y="1019459"/>
                  </a:lnTo>
                  <a:lnTo>
                    <a:pt x="617776" y="1031927"/>
                  </a:lnTo>
                  <a:lnTo>
                    <a:pt x="672768" y="1042648"/>
                  </a:lnTo>
                  <a:lnTo>
                    <a:pt x="729225" y="1051560"/>
                  </a:lnTo>
                  <a:lnTo>
                    <a:pt x="787033" y="1058600"/>
                  </a:lnTo>
                  <a:lnTo>
                    <a:pt x="846080" y="1063706"/>
                  </a:lnTo>
                  <a:lnTo>
                    <a:pt x="906250" y="1066816"/>
                  </a:lnTo>
                  <a:lnTo>
                    <a:pt x="967432" y="1067866"/>
                  </a:lnTo>
                  <a:lnTo>
                    <a:pt x="1028614" y="1066816"/>
                  </a:lnTo>
                  <a:lnTo>
                    <a:pt x="1088785" y="1063706"/>
                  </a:lnTo>
                  <a:lnTo>
                    <a:pt x="1147831" y="1058600"/>
                  </a:lnTo>
                  <a:lnTo>
                    <a:pt x="1205640" y="1051560"/>
                  </a:lnTo>
                  <a:lnTo>
                    <a:pt x="1262097" y="1042648"/>
                  </a:lnTo>
                  <a:lnTo>
                    <a:pt x="1317089" y="1031927"/>
                  </a:lnTo>
                  <a:lnTo>
                    <a:pt x="1370504" y="1019459"/>
                  </a:lnTo>
                  <a:lnTo>
                    <a:pt x="1422227" y="1005308"/>
                  </a:lnTo>
                  <a:lnTo>
                    <a:pt x="1472146" y="989535"/>
                  </a:lnTo>
                  <a:lnTo>
                    <a:pt x="1520147" y="972203"/>
                  </a:lnTo>
                  <a:lnTo>
                    <a:pt x="1566117" y="953376"/>
                  </a:lnTo>
                  <a:lnTo>
                    <a:pt x="1609943" y="933114"/>
                  </a:lnTo>
                  <a:lnTo>
                    <a:pt x="1651511" y="911481"/>
                  </a:lnTo>
                  <a:lnTo>
                    <a:pt x="1690707" y="888540"/>
                  </a:lnTo>
                  <a:lnTo>
                    <a:pt x="1727419" y="864352"/>
                  </a:lnTo>
                  <a:lnTo>
                    <a:pt x="1761533" y="838981"/>
                  </a:lnTo>
                  <a:lnTo>
                    <a:pt x="1792937" y="812489"/>
                  </a:lnTo>
                  <a:lnTo>
                    <a:pt x="1821515" y="784938"/>
                  </a:lnTo>
                  <a:lnTo>
                    <a:pt x="1847156" y="756391"/>
                  </a:lnTo>
                  <a:lnTo>
                    <a:pt x="1889171" y="696561"/>
                  </a:lnTo>
                  <a:lnTo>
                    <a:pt x="1918075" y="633497"/>
                  </a:lnTo>
                  <a:lnTo>
                    <a:pt x="1932962" y="567700"/>
                  </a:lnTo>
                  <a:lnTo>
                    <a:pt x="1934865" y="533933"/>
                  </a:lnTo>
                  <a:lnTo>
                    <a:pt x="1932962" y="500166"/>
                  </a:lnTo>
                  <a:lnTo>
                    <a:pt x="1918075" y="434369"/>
                  </a:lnTo>
                  <a:lnTo>
                    <a:pt x="1889171" y="371305"/>
                  </a:lnTo>
                  <a:lnTo>
                    <a:pt x="1847156" y="311474"/>
                  </a:lnTo>
                  <a:lnTo>
                    <a:pt x="1821515" y="282928"/>
                  </a:lnTo>
                  <a:lnTo>
                    <a:pt x="1792937" y="255377"/>
                  </a:lnTo>
                  <a:lnTo>
                    <a:pt x="1761533" y="228885"/>
                  </a:lnTo>
                  <a:lnTo>
                    <a:pt x="1727419" y="203514"/>
                  </a:lnTo>
                  <a:lnTo>
                    <a:pt x="1690707" y="179326"/>
                  </a:lnTo>
                  <a:lnTo>
                    <a:pt x="1651511" y="156385"/>
                  </a:lnTo>
                  <a:lnTo>
                    <a:pt x="1609943" y="134752"/>
                  </a:lnTo>
                  <a:lnTo>
                    <a:pt x="1566117" y="114490"/>
                  </a:lnTo>
                  <a:lnTo>
                    <a:pt x="1520147" y="95662"/>
                  </a:lnTo>
                  <a:lnTo>
                    <a:pt x="1472146" y="78331"/>
                  </a:lnTo>
                  <a:lnTo>
                    <a:pt x="1422227" y="62558"/>
                  </a:lnTo>
                  <a:lnTo>
                    <a:pt x="1370504" y="48407"/>
                  </a:lnTo>
                  <a:lnTo>
                    <a:pt x="1317089" y="35939"/>
                  </a:lnTo>
                  <a:lnTo>
                    <a:pt x="1262097" y="25218"/>
                  </a:lnTo>
                  <a:lnTo>
                    <a:pt x="1205640" y="16306"/>
                  </a:lnTo>
                  <a:lnTo>
                    <a:pt x="1147831" y="9266"/>
                  </a:lnTo>
                  <a:lnTo>
                    <a:pt x="1088785" y="4160"/>
                  </a:lnTo>
                  <a:lnTo>
                    <a:pt x="1028614" y="1050"/>
                  </a:lnTo>
                  <a:lnTo>
                    <a:pt x="967432" y="0"/>
                  </a:lnTo>
                  <a:close/>
                </a:path>
              </a:pathLst>
            </a:custGeom>
            <a:solidFill>
              <a:srgbClr val="5354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8591" y="1870061"/>
              <a:ext cx="1935480" cy="1068070"/>
            </a:xfrm>
            <a:custGeom>
              <a:avLst/>
              <a:gdLst/>
              <a:ahLst/>
              <a:cxnLst/>
              <a:rect l="l" t="t" r="r" b="b"/>
              <a:pathLst>
                <a:path w="1935480" h="1068070">
                  <a:moveTo>
                    <a:pt x="0" y="533933"/>
                  </a:moveTo>
                  <a:lnTo>
                    <a:pt x="7537" y="466958"/>
                  </a:lnTo>
                  <a:lnTo>
                    <a:pt x="29546" y="402465"/>
                  </a:lnTo>
                  <a:lnTo>
                    <a:pt x="65119" y="340955"/>
                  </a:lnTo>
                  <a:lnTo>
                    <a:pt x="113349" y="282928"/>
                  </a:lnTo>
                  <a:lnTo>
                    <a:pt x="141928" y="255378"/>
                  </a:lnTo>
                  <a:lnTo>
                    <a:pt x="173331" y="228885"/>
                  </a:lnTo>
                  <a:lnTo>
                    <a:pt x="207445" y="203514"/>
                  </a:lnTo>
                  <a:lnTo>
                    <a:pt x="244158" y="179327"/>
                  </a:lnTo>
                  <a:lnTo>
                    <a:pt x="283354" y="156385"/>
                  </a:lnTo>
                  <a:lnTo>
                    <a:pt x="324922" y="134752"/>
                  </a:lnTo>
                  <a:lnTo>
                    <a:pt x="368747" y="114491"/>
                  </a:lnTo>
                  <a:lnTo>
                    <a:pt x="414717" y="95663"/>
                  </a:lnTo>
                  <a:lnTo>
                    <a:pt x="462718" y="78331"/>
                  </a:lnTo>
                  <a:lnTo>
                    <a:pt x="512637" y="62558"/>
                  </a:lnTo>
                  <a:lnTo>
                    <a:pt x="564361" y="48407"/>
                  </a:lnTo>
                  <a:lnTo>
                    <a:pt x="617776" y="35939"/>
                  </a:lnTo>
                  <a:lnTo>
                    <a:pt x="672768" y="25218"/>
                  </a:lnTo>
                  <a:lnTo>
                    <a:pt x="729225" y="16306"/>
                  </a:lnTo>
                  <a:lnTo>
                    <a:pt x="787034" y="9266"/>
                  </a:lnTo>
                  <a:lnTo>
                    <a:pt x="846080" y="4160"/>
                  </a:lnTo>
                  <a:lnTo>
                    <a:pt x="906251" y="1050"/>
                  </a:lnTo>
                  <a:lnTo>
                    <a:pt x="967433" y="0"/>
                  </a:lnTo>
                  <a:lnTo>
                    <a:pt x="1028614" y="1050"/>
                  </a:lnTo>
                  <a:lnTo>
                    <a:pt x="1088785" y="4160"/>
                  </a:lnTo>
                  <a:lnTo>
                    <a:pt x="1147831" y="9266"/>
                  </a:lnTo>
                  <a:lnTo>
                    <a:pt x="1205640" y="16306"/>
                  </a:lnTo>
                  <a:lnTo>
                    <a:pt x="1262097" y="25218"/>
                  </a:lnTo>
                  <a:lnTo>
                    <a:pt x="1317089" y="35939"/>
                  </a:lnTo>
                  <a:lnTo>
                    <a:pt x="1370504" y="48407"/>
                  </a:lnTo>
                  <a:lnTo>
                    <a:pt x="1422227" y="62558"/>
                  </a:lnTo>
                  <a:lnTo>
                    <a:pt x="1472146" y="78331"/>
                  </a:lnTo>
                  <a:lnTo>
                    <a:pt x="1520148" y="95663"/>
                  </a:lnTo>
                  <a:lnTo>
                    <a:pt x="1566118" y="114491"/>
                  </a:lnTo>
                  <a:lnTo>
                    <a:pt x="1609943" y="134752"/>
                  </a:lnTo>
                  <a:lnTo>
                    <a:pt x="1651511" y="156385"/>
                  </a:lnTo>
                  <a:lnTo>
                    <a:pt x="1690707" y="179327"/>
                  </a:lnTo>
                  <a:lnTo>
                    <a:pt x="1727419" y="203514"/>
                  </a:lnTo>
                  <a:lnTo>
                    <a:pt x="1761534" y="228885"/>
                  </a:lnTo>
                  <a:lnTo>
                    <a:pt x="1792937" y="255378"/>
                  </a:lnTo>
                  <a:lnTo>
                    <a:pt x="1821515" y="282928"/>
                  </a:lnTo>
                  <a:lnTo>
                    <a:pt x="1847156" y="311475"/>
                  </a:lnTo>
                  <a:lnTo>
                    <a:pt x="1889172" y="371306"/>
                  </a:lnTo>
                  <a:lnTo>
                    <a:pt x="1918076" y="434369"/>
                  </a:lnTo>
                  <a:lnTo>
                    <a:pt x="1932962" y="500166"/>
                  </a:lnTo>
                  <a:lnTo>
                    <a:pt x="1934866" y="533933"/>
                  </a:lnTo>
                  <a:lnTo>
                    <a:pt x="1932962" y="567700"/>
                  </a:lnTo>
                  <a:lnTo>
                    <a:pt x="1918076" y="633497"/>
                  </a:lnTo>
                  <a:lnTo>
                    <a:pt x="1889172" y="696560"/>
                  </a:lnTo>
                  <a:lnTo>
                    <a:pt x="1847156" y="756391"/>
                  </a:lnTo>
                  <a:lnTo>
                    <a:pt x="1821515" y="784938"/>
                  </a:lnTo>
                  <a:lnTo>
                    <a:pt x="1792937" y="812488"/>
                  </a:lnTo>
                  <a:lnTo>
                    <a:pt x="1761534" y="838981"/>
                  </a:lnTo>
                  <a:lnTo>
                    <a:pt x="1727419" y="864352"/>
                  </a:lnTo>
                  <a:lnTo>
                    <a:pt x="1690707" y="888539"/>
                  </a:lnTo>
                  <a:lnTo>
                    <a:pt x="1651511" y="911481"/>
                  </a:lnTo>
                  <a:lnTo>
                    <a:pt x="1609943" y="933114"/>
                  </a:lnTo>
                  <a:lnTo>
                    <a:pt x="1566118" y="953376"/>
                  </a:lnTo>
                  <a:lnTo>
                    <a:pt x="1520148" y="972203"/>
                  </a:lnTo>
                  <a:lnTo>
                    <a:pt x="1472146" y="989535"/>
                  </a:lnTo>
                  <a:lnTo>
                    <a:pt x="1422227" y="1005308"/>
                  </a:lnTo>
                  <a:lnTo>
                    <a:pt x="1370504" y="1019459"/>
                  </a:lnTo>
                  <a:lnTo>
                    <a:pt x="1317089" y="1031927"/>
                  </a:lnTo>
                  <a:lnTo>
                    <a:pt x="1262097" y="1042648"/>
                  </a:lnTo>
                  <a:lnTo>
                    <a:pt x="1205640" y="1051560"/>
                  </a:lnTo>
                  <a:lnTo>
                    <a:pt x="1147831" y="1058600"/>
                  </a:lnTo>
                  <a:lnTo>
                    <a:pt x="1088785" y="1063706"/>
                  </a:lnTo>
                  <a:lnTo>
                    <a:pt x="1028614" y="1066816"/>
                  </a:lnTo>
                  <a:lnTo>
                    <a:pt x="967433" y="1067867"/>
                  </a:lnTo>
                  <a:lnTo>
                    <a:pt x="906251" y="1066816"/>
                  </a:lnTo>
                  <a:lnTo>
                    <a:pt x="846080" y="1063706"/>
                  </a:lnTo>
                  <a:lnTo>
                    <a:pt x="787034" y="1058600"/>
                  </a:lnTo>
                  <a:lnTo>
                    <a:pt x="729225" y="1051560"/>
                  </a:lnTo>
                  <a:lnTo>
                    <a:pt x="672768" y="1042648"/>
                  </a:lnTo>
                  <a:lnTo>
                    <a:pt x="617776" y="1031927"/>
                  </a:lnTo>
                  <a:lnTo>
                    <a:pt x="564361" y="1019459"/>
                  </a:lnTo>
                  <a:lnTo>
                    <a:pt x="512637" y="1005308"/>
                  </a:lnTo>
                  <a:lnTo>
                    <a:pt x="462718" y="989535"/>
                  </a:lnTo>
                  <a:lnTo>
                    <a:pt x="414717" y="972203"/>
                  </a:lnTo>
                  <a:lnTo>
                    <a:pt x="368747" y="953376"/>
                  </a:lnTo>
                  <a:lnTo>
                    <a:pt x="324922" y="933114"/>
                  </a:lnTo>
                  <a:lnTo>
                    <a:pt x="283354" y="911481"/>
                  </a:lnTo>
                  <a:lnTo>
                    <a:pt x="244158" y="888539"/>
                  </a:lnTo>
                  <a:lnTo>
                    <a:pt x="207445" y="864352"/>
                  </a:lnTo>
                  <a:lnTo>
                    <a:pt x="173331" y="838981"/>
                  </a:lnTo>
                  <a:lnTo>
                    <a:pt x="141928" y="812488"/>
                  </a:lnTo>
                  <a:lnTo>
                    <a:pt x="113349" y="784938"/>
                  </a:lnTo>
                  <a:lnTo>
                    <a:pt x="87709" y="756391"/>
                  </a:lnTo>
                  <a:lnTo>
                    <a:pt x="45693" y="696560"/>
                  </a:lnTo>
                  <a:lnTo>
                    <a:pt x="16789" y="633497"/>
                  </a:lnTo>
                  <a:lnTo>
                    <a:pt x="1903" y="567700"/>
                  </a:lnTo>
                  <a:lnTo>
                    <a:pt x="0" y="533933"/>
                  </a:lnTo>
                  <a:close/>
                </a:path>
              </a:pathLst>
            </a:custGeom>
            <a:ln w="25400">
              <a:solidFill>
                <a:srgbClr val="3B3B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38404" y="2042667"/>
            <a:ext cx="1016000" cy="69342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80975" marR="5080" indent="-168910">
              <a:lnSpc>
                <a:spcPts val="2620"/>
              </a:lnSpc>
              <a:spcBef>
                <a:spcPts val="200"/>
              </a:spcBef>
            </a:pP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tm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n 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Client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354798" y="5359396"/>
            <a:ext cx="804497" cy="636895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1008909" y="2937927"/>
            <a:ext cx="12763500" cy="3989704"/>
            <a:chOff x="1008909" y="2937927"/>
            <a:chExt cx="12763500" cy="3989704"/>
          </a:xfrm>
        </p:grpSpPr>
        <p:sp>
          <p:nvSpPr>
            <p:cNvPr id="26" name="object 26"/>
            <p:cNvSpPr/>
            <p:nvPr/>
          </p:nvSpPr>
          <p:spPr>
            <a:xfrm>
              <a:off x="9102438" y="4137861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2325253" y="0"/>
                  </a:moveTo>
                  <a:lnTo>
                    <a:pt x="113146" y="0"/>
                  </a:lnTo>
                  <a:lnTo>
                    <a:pt x="69105" y="8891"/>
                  </a:lnTo>
                  <a:lnTo>
                    <a:pt x="33140" y="33140"/>
                  </a:lnTo>
                  <a:lnTo>
                    <a:pt x="8891" y="69105"/>
                  </a:lnTo>
                  <a:lnTo>
                    <a:pt x="0" y="113146"/>
                  </a:lnTo>
                  <a:lnTo>
                    <a:pt x="0" y="565726"/>
                  </a:lnTo>
                  <a:lnTo>
                    <a:pt x="8891" y="609768"/>
                  </a:lnTo>
                  <a:lnTo>
                    <a:pt x="33140" y="645733"/>
                  </a:lnTo>
                  <a:lnTo>
                    <a:pt x="69105" y="669981"/>
                  </a:lnTo>
                  <a:lnTo>
                    <a:pt x="113146" y="678873"/>
                  </a:lnTo>
                  <a:lnTo>
                    <a:pt x="2325253" y="678873"/>
                  </a:lnTo>
                  <a:lnTo>
                    <a:pt x="2369294" y="669981"/>
                  </a:lnTo>
                  <a:lnTo>
                    <a:pt x="2405259" y="645733"/>
                  </a:lnTo>
                  <a:lnTo>
                    <a:pt x="2429508" y="609768"/>
                  </a:lnTo>
                  <a:lnTo>
                    <a:pt x="2438400" y="565726"/>
                  </a:lnTo>
                  <a:lnTo>
                    <a:pt x="2438400" y="113146"/>
                  </a:lnTo>
                  <a:lnTo>
                    <a:pt x="2429508" y="69105"/>
                  </a:lnTo>
                  <a:lnTo>
                    <a:pt x="2405259" y="33140"/>
                  </a:lnTo>
                  <a:lnTo>
                    <a:pt x="2369294" y="8891"/>
                  </a:lnTo>
                  <a:lnTo>
                    <a:pt x="2325253" y="0"/>
                  </a:lnTo>
                  <a:close/>
                </a:path>
              </a:pathLst>
            </a:custGeom>
            <a:solidFill>
              <a:srgbClr val="934C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102438" y="4137861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0" y="113146"/>
                  </a:moveTo>
                  <a:lnTo>
                    <a:pt x="8891" y="69104"/>
                  </a:lnTo>
                  <a:lnTo>
                    <a:pt x="33139" y="33139"/>
                  </a:lnTo>
                  <a:lnTo>
                    <a:pt x="69104" y="8891"/>
                  </a:lnTo>
                  <a:lnTo>
                    <a:pt x="113146" y="0"/>
                  </a:lnTo>
                  <a:lnTo>
                    <a:pt x="2325253" y="0"/>
                  </a:lnTo>
                  <a:lnTo>
                    <a:pt x="2369295" y="8891"/>
                  </a:lnTo>
                  <a:lnTo>
                    <a:pt x="2405260" y="33139"/>
                  </a:lnTo>
                  <a:lnTo>
                    <a:pt x="2429508" y="69104"/>
                  </a:lnTo>
                  <a:lnTo>
                    <a:pt x="2438400" y="113146"/>
                  </a:lnTo>
                  <a:lnTo>
                    <a:pt x="2438400" y="565726"/>
                  </a:lnTo>
                  <a:lnTo>
                    <a:pt x="2429508" y="609768"/>
                  </a:lnTo>
                  <a:lnTo>
                    <a:pt x="2405260" y="645733"/>
                  </a:lnTo>
                  <a:lnTo>
                    <a:pt x="2369295" y="669981"/>
                  </a:lnTo>
                  <a:lnTo>
                    <a:pt x="2325253" y="678873"/>
                  </a:lnTo>
                  <a:lnTo>
                    <a:pt x="113146" y="678873"/>
                  </a:lnTo>
                  <a:lnTo>
                    <a:pt x="69104" y="669981"/>
                  </a:lnTo>
                  <a:lnTo>
                    <a:pt x="33139" y="645733"/>
                  </a:lnTo>
                  <a:lnTo>
                    <a:pt x="8891" y="609768"/>
                  </a:lnTo>
                  <a:lnTo>
                    <a:pt x="0" y="565726"/>
                  </a:lnTo>
                  <a:lnTo>
                    <a:pt x="0" y="113146"/>
                  </a:lnTo>
                  <a:close/>
                </a:path>
              </a:pathLst>
            </a:custGeom>
            <a:ln w="25400">
              <a:solidFill>
                <a:srgbClr val="6233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08900" y="2937928"/>
              <a:ext cx="12763500" cy="3989704"/>
            </a:xfrm>
            <a:custGeom>
              <a:avLst/>
              <a:gdLst/>
              <a:ahLst/>
              <a:cxnLst/>
              <a:rect l="l" t="t" r="r" b="b"/>
              <a:pathLst>
                <a:path w="12763500" h="3989704">
                  <a:moveTo>
                    <a:pt x="76200" y="75704"/>
                  </a:moveTo>
                  <a:lnTo>
                    <a:pt x="69862" y="63436"/>
                  </a:lnTo>
                  <a:lnTo>
                    <a:pt x="37122" y="0"/>
                  </a:lnTo>
                  <a:lnTo>
                    <a:pt x="0" y="76695"/>
                  </a:lnTo>
                  <a:lnTo>
                    <a:pt x="33337" y="76263"/>
                  </a:lnTo>
                  <a:lnTo>
                    <a:pt x="42214" y="765606"/>
                  </a:lnTo>
                  <a:lnTo>
                    <a:pt x="51739" y="765479"/>
                  </a:lnTo>
                  <a:lnTo>
                    <a:pt x="42862" y="76136"/>
                  </a:lnTo>
                  <a:lnTo>
                    <a:pt x="76200" y="75704"/>
                  </a:lnTo>
                  <a:close/>
                </a:path>
                <a:path w="12763500" h="3989704">
                  <a:moveTo>
                    <a:pt x="12313780" y="3956342"/>
                  </a:moveTo>
                  <a:lnTo>
                    <a:pt x="12259335" y="3956342"/>
                  </a:lnTo>
                  <a:lnTo>
                    <a:pt x="12246648" y="3956342"/>
                  </a:lnTo>
                  <a:lnTo>
                    <a:pt x="12246508" y="3989628"/>
                  </a:lnTo>
                  <a:lnTo>
                    <a:pt x="12313780" y="3956342"/>
                  </a:lnTo>
                  <a:close/>
                </a:path>
                <a:path w="12763500" h="3989704">
                  <a:moveTo>
                    <a:pt x="12322874" y="3951846"/>
                  </a:moveTo>
                  <a:lnTo>
                    <a:pt x="12246839" y="3913428"/>
                  </a:lnTo>
                  <a:lnTo>
                    <a:pt x="12246686" y="3946766"/>
                  </a:lnTo>
                  <a:lnTo>
                    <a:pt x="9678327" y="3935984"/>
                  </a:lnTo>
                  <a:lnTo>
                    <a:pt x="9678289" y="3945509"/>
                  </a:lnTo>
                  <a:lnTo>
                    <a:pt x="12246648" y="3956291"/>
                  </a:lnTo>
                  <a:lnTo>
                    <a:pt x="12259335" y="3956342"/>
                  </a:lnTo>
                  <a:lnTo>
                    <a:pt x="12313882" y="3956291"/>
                  </a:lnTo>
                  <a:lnTo>
                    <a:pt x="12322874" y="3951846"/>
                  </a:lnTo>
                  <a:close/>
                </a:path>
                <a:path w="12763500" h="3989704">
                  <a:moveTo>
                    <a:pt x="12763208" y="3184855"/>
                  </a:moveTo>
                  <a:lnTo>
                    <a:pt x="12756858" y="3172155"/>
                  </a:lnTo>
                  <a:lnTo>
                    <a:pt x="12725108" y="3108655"/>
                  </a:lnTo>
                  <a:lnTo>
                    <a:pt x="12687008" y="3184855"/>
                  </a:lnTo>
                  <a:lnTo>
                    <a:pt x="12720346" y="3184855"/>
                  </a:lnTo>
                  <a:lnTo>
                    <a:pt x="12720346" y="3549612"/>
                  </a:lnTo>
                  <a:lnTo>
                    <a:pt x="12729871" y="3549612"/>
                  </a:lnTo>
                  <a:lnTo>
                    <a:pt x="12729871" y="3184855"/>
                  </a:lnTo>
                  <a:lnTo>
                    <a:pt x="12763208" y="31848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536184" y="3996435"/>
            <a:ext cx="7277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API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304112" y="4299203"/>
            <a:ext cx="203453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Notification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Info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AP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587012" y="4158136"/>
            <a:ext cx="2463800" cy="704850"/>
            <a:chOff x="4587012" y="4158136"/>
            <a:chExt cx="2463800" cy="704850"/>
          </a:xfrm>
        </p:grpSpPr>
        <p:sp>
          <p:nvSpPr>
            <p:cNvPr id="32" name="object 32"/>
            <p:cNvSpPr/>
            <p:nvPr/>
          </p:nvSpPr>
          <p:spPr>
            <a:xfrm>
              <a:off x="4599712" y="4170836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2325253" y="0"/>
                  </a:moveTo>
                  <a:lnTo>
                    <a:pt x="113145" y="0"/>
                  </a:lnTo>
                  <a:lnTo>
                    <a:pt x="69103" y="8891"/>
                  </a:lnTo>
                  <a:lnTo>
                    <a:pt x="33139" y="33140"/>
                  </a:lnTo>
                  <a:lnTo>
                    <a:pt x="8891" y="69105"/>
                  </a:lnTo>
                  <a:lnTo>
                    <a:pt x="0" y="113146"/>
                  </a:lnTo>
                  <a:lnTo>
                    <a:pt x="0" y="565725"/>
                  </a:lnTo>
                  <a:lnTo>
                    <a:pt x="8891" y="609767"/>
                  </a:lnTo>
                  <a:lnTo>
                    <a:pt x="33139" y="645732"/>
                  </a:lnTo>
                  <a:lnTo>
                    <a:pt x="69103" y="669980"/>
                  </a:lnTo>
                  <a:lnTo>
                    <a:pt x="113145" y="678872"/>
                  </a:lnTo>
                  <a:lnTo>
                    <a:pt x="2325253" y="678872"/>
                  </a:lnTo>
                  <a:lnTo>
                    <a:pt x="2369294" y="669980"/>
                  </a:lnTo>
                  <a:lnTo>
                    <a:pt x="2405259" y="645732"/>
                  </a:lnTo>
                  <a:lnTo>
                    <a:pt x="2429508" y="609767"/>
                  </a:lnTo>
                  <a:lnTo>
                    <a:pt x="2438400" y="565725"/>
                  </a:lnTo>
                  <a:lnTo>
                    <a:pt x="2438400" y="113146"/>
                  </a:lnTo>
                  <a:lnTo>
                    <a:pt x="2429508" y="69105"/>
                  </a:lnTo>
                  <a:lnTo>
                    <a:pt x="2405259" y="33140"/>
                  </a:lnTo>
                  <a:lnTo>
                    <a:pt x="2369294" y="8891"/>
                  </a:lnTo>
                  <a:lnTo>
                    <a:pt x="2325253" y="0"/>
                  </a:lnTo>
                  <a:close/>
                </a:path>
              </a:pathLst>
            </a:custGeom>
            <a:solidFill>
              <a:srgbClr val="406F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99712" y="4170836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0" y="113146"/>
                  </a:moveTo>
                  <a:lnTo>
                    <a:pt x="8891" y="69104"/>
                  </a:lnTo>
                  <a:lnTo>
                    <a:pt x="33139" y="33139"/>
                  </a:lnTo>
                  <a:lnTo>
                    <a:pt x="69104" y="8891"/>
                  </a:lnTo>
                  <a:lnTo>
                    <a:pt x="113146" y="0"/>
                  </a:lnTo>
                  <a:lnTo>
                    <a:pt x="2325253" y="0"/>
                  </a:lnTo>
                  <a:lnTo>
                    <a:pt x="2369295" y="8891"/>
                  </a:lnTo>
                  <a:lnTo>
                    <a:pt x="2405260" y="33139"/>
                  </a:lnTo>
                  <a:lnTo>
                    <a:pt x="2429508" y="69104"/>
                  </a:lnTo>
                  <a:lnTo>
                    <a:pt x="2438400" y="113146"/>
                  </a:lnTo>
                  <a:lnTo>
                    <a:pt x="2438400" y="565726"/>
                  </a:lnTo>
                  <a:lnTo>
                    <a:pt x="2429508" y="609768"/>
                  </a:lnTo>
                  <a:lnTo>
                    <a:pt x="2405260" y="645733"/>
                  </a:lnTo>
                  <a:lnTo>
                    <a:pt x="2369295" y="669981"/>
                  </a:lnTo>
                  <a:lnTo>
                    <a:pt x="2325253" y="678873"/>
                  </a:lnTo>
                  <a:lnTo>
                    <a:pt x="113146" y="678873"/>
                  </a:lnTo>
                  <a:lnTo>
                    <a:pt x="69104" y="669981"/>
                  </a:lnTo>
                  <a:lnTo>
                    <a:pt x="33139" y="645733"/>
                  </a:lnTo>
                  <a:lnTo>
                    <a:pt x="8891" y="609768"/>
                  </a:lnTo>
                  <a:lnTo>
                    <a:pt x="0" y="565726"/>
                  </a:lnTo>
                  <a:lnTo>
                    <a:pt x="0" y="113146"/>
                  </a:lnTo>
                  <a:close/>
                </a:path>
              </a:pathLst>
            </a:custGeom>
            <a:ln w="25400">
              <a:solidFill>
                <a:srgbClr val="2B4A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739950" y="4180332"/>
            <a:ext cx="21583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8180" marR="5080" indent="-66611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8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ifi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 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Info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408970" y="2341697"/>
            <a:ext cx="4271010" cy="3850004"/>
            <a:chOff x="3408970" y="2341697"/>
            <a:chExt cx="4271010" cy="3850004"/>
          </a:xfrm>
        </p:grpSpPr>
        <p:sp>
          <p:nvSpPr>
            <p:cNvPr id="36" name="object 36"/>
            <p:cNvSpPr/>
            <p:nvPr/>
          </p:nvSpPr>
          <p:spPr>
            <a:xfrm>
              <a:off x="3971893" y="3581401"/>
              <a:ext cx="3691890" cy="2594610"/>
            </a:xfrm>
            <a:custGeom>
              <a:avLst/>
              <a:gdLst/>
              <a:ahLst/>
              <a:cxnLst/>
              <a:rect l="l" t="t" r="r" b="b"/>
              <a:pathLst>
                <a:path w="3691890" h="2594610">
                  <a:moveTo>
                    <a:pt x="0" y="0"/>
                  </a:moveTo>
                  <a:lnTo>
                    <a:pt x="3691594" y="0"/>
                  </a:lnTo>
                  <a:lnTo>
                    <a:pt x="3691594" y="2594004"/>
                  </a:lnTo>
                  <a:lnTo>
                    <a:pt x="0" y="2594004"/>
                  </a:lnTo>
                  <a:lnTo>
                    <a:pt x="0" y="0"/>
                  </a:lnTo>
                  <a:close/>
                </a:path>
              </a:pathLst>
            </a:custGeom>
            <a:ln w="31750">
              <a:solidFill>
                <a:srgbClr val="D866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08970" y="2341697"/>
              <a:ext cx="563245" cy="114300"/>
            </a:xfrm>
            <a:custGeom>
              <a:avLst/>
              <a:gdLst/>
              <a:ahLst/>
              <a:cxnLst/>
              <a:rect l="l" t="t" r="r" b="b"/>
              <a:pathLst>
                <a:path w="563245" h="114300">
                  <a:moveTo>
                    <a:pt x="449618" y="0"/>
                  </a:moveTo>
                  <a:lnTo>
                    <a:pt x="448965" y="38094"/>
                  </a:lnTo>
                  <a:lnTo>
                    <a:pt x="468012" y="38421"/>
                  </a:lnTo>
                  <a:lnTo>
                    <a:pt x="467359" y="76516"/>
                  </a:lnTo>
                  <a:lnTo>
                    <a:pt x="448306" y="76516"/>
                  </a:lnTo>
                  <a:lnTo>
                    <a:pt x="447659" y="114283"/>
                  </a:lnTo>
                  <a:lnTo>
                    <a:pt x="526545" y="76516"/>
                  </a:lnTo>
                  <a:lnTo>
                    <a:pt x="467359" y="76516"/>
                  </a:lnTo>
                  <a:lnTo>
                    <a:pt x="448312" y="76189"/>
                  </a:lnTo>
                  <a:lnTo>
                    <a:pt x="527227" y="76189"/>
                  </a:lnTo>
                  <a:lnTo>
                    <a:pt x="562922" y="59100"/>
                  </a:lnTo>
                  <a:lnTo>
                    <a:pt x="449618" y="0"/>
                  </a:lnTo>
                  <a:close/>
                </a:path>
                <a:path w="563245" h="114300">
                  <a:moveTo>
                    <a:pt x="448965" y="38094"/>
                  </a:moveTo>
                  <a:lnTo>
                    <a:pt x="448312" y="76189"/>
                  </a:lnTo>
                  <a:lnTo>
                    <a:pt x="467359" y="76516"/>
                  </a:lnTo>
                  <a:lnTo>
                    <a:pt x="468012" y="38421"/>
                  </a:lnTo>
                  <a:lnTo>
                    <a:pt x="448965" y="38094"/>
                  </a:lnTo>
                  <a:close/>
                </a:path>
                <a:path w="563245" h="114300">
                  <a:moveTo>
                    <a:pt x="652" y="30410"/>
                  </a:moveTo>
                  <a:lnTo>
                    <a:pt x="0" y="68505"/>
                  </a:lnTo>
                  <a:lnTo>
                    <a:pt x="448312" y="76189"/>
                  </a:lnTo>
                  <a:lnTo>
                    <a:pt x="448965" y="38094"/>
                  </a:lnTo>
                  <a:lnTo>
                    <a:pt x="652" y="3041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462430" y="3648964"/>
            <a:ext cx="21977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D86613"/>
                </a:solidFill>
                <a:latin typeface="Calibri"/>
                <a:cs typeface="Calibri"/>
              </a:rPr>
              <a:t>User</a:t>
            </a:r>
            <a:r>
              <a:rPr sz="1600" spc="-20" dirty="0">
                <a:solidFill>
                  <a:srgbClr val="D86613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D86613"/>
                </a:solidFill>
                <a:latin typeface="Calibri"/>
                <a:cs typeface="Calibri"/>
              </a:rPr>
              <a:t>Management</a:t>
            </a:r>
            <a:r>
              <a:rPr sz="1600" spc="-25" dirty="0">
                <a:solidFill>
                  <a:srgbClr val="D8661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86613"/>
                </a:solidFill>
                <a:latin typeface="Calibri"/>
                <a:cs typeface="Calibri"/>
              </a:rPr>
              <a:t>Service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9" name="object 3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92879" y="3575303"/>
            <a:ext cx="417575" cy="420624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2600084" y="2802635"/>
            <a:ext cx="871219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0650" marR="5080" indent="-108585">
              <a:lnSpc>
                <a:spcPct val="101400"/>
              </a:lnSpc>
              <a:spcBef>
                <a:spcPts val="75"/>
              </a:spcBef>
            </a:pPr>
            <a:r>
              <a:rPr sz="1400" spc="-5" dirty="0">
                <a:latin typeface="Calibri"/>
                <a:cs typeface="Calibri"/>
              </a:rPr>
              <a:t>Elastic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Load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Balancer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697479" y="2033016"/>
            <a:ext cx="9496425" cy="4158615"/>
            <a:chOff x="2697479" y="2033016"/>
            <a:chExt cx="9496425" cy="4158615"/>
          </a:xfrm>
        </p:grpSpPr>
        <p:sp>
          <p:nvSpPr>
            <p:cNvPr id="42" name="object 42"/>
            <p:cNvSpPr/>
            <p:nvPr/>
          </p:nvSpPr>
          <p:spPr>
            <a:xfrm>
              <a:off x="8485820" y="3577908"/>
              <a:ext cx="3691890" cy="2597785"/>
            </a:xfrm>
            <a:custGeom>
              <a:avLst/>
              <a:gdLst/>
              <a:ahLst/>
              <a:cxnLst/>
              <a:rect l="l" t="t" r="r" b="b"/>
              <a:pathLst>
                <a:path w="3691890" h="2597785">
                  <a:moveTo>
                    <a:pt x="0" y="0"/>
                  </a:moveTo>
                  <a:lnTo>
                    <a:pt x="3691594" y="0"/>
                  </a:lnTo>
                  <a:lnTo>
                    <a:pt x="3691594" y="2597496"/>
                  </a:lnTo>
                  <a:lnTo>
                    <a:pt x="0" y="2597496"/>
                  </a:lnTo>
                  <a:lnTo>
                    <a:pt x="0" y="0"/>
                  </a:lnTo>
                  <a:close/>
                </a:path>
              </a:pathLst>
            </a:custGeom>
            <a:ln w="31750">
              <a:solidFill>
                <a:srgbClr val="D866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97479" y="2033016"/>
              <a:ext cx="713232" cy="716279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8976357" y="3642867"/>
            <a:ext cx="163448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D86613"/>
                </a:solidFill>
                <a:latin typeface="Calibri"/>
                <a:cs typeface="Calibri"/>
              </a:rPr>
              <a:t>Notification</a:t>
            </a:r>
            <a:r>
              <a:rPr sz="1600" spc="-65" dirty="0">
                <a:solidFill>
                  <a:srgbClr val="D8661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86613"/>
                </a:solidFill>
                <a:latin typeface="Calibri"/>
                <a:cs typeface="Calibri"/>
              </a:rPr>
              <a:t>Service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518836" y="1113072"/>
            <a:ext cx="9928860" cy="6310630"/>
            <a:chOff x="2518836" y="1113072"/>
            <a:chExt cx="9928860" cy="6310630"/>
          </a:xfrm>
        </p:grpSpPr>
        <p:pic>
          <p:nvPicPr>
            <p:cNvPr id="46" name="object 4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03919" y="3572256"/>
              <a:ext cx="420624" cy="417575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2525186" y="1119422"/>
              <a:ext cx="9916160" cy="6297930"/>
            </a:xfrm>
            <a:custGeom>
              <a:avLst/>
              <a:gdLst/>
              <a:ahLst/>
              <a:cxnLst/>
              <a:rect l="l" t="t" r="r" b="b"/>
              <a:pathLst>
                <a:path w="9916160" h="6297930">
                  <a:moveTo>
                    <a:pt x="0" y="0"/>
                  </a:moveTo>
                  <a:lnTo>
                    <a:pt x="9916114" y="0"/>
                  </a:lnTo>
                  <a:lnTo>
                    <a:pt x="9916114" y="6297378"/>
                  </a:lnTo>
                  <a:lnTo>
                    <a:pt x="0" y="629737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4066966" y="1184147"/>
            <a:ext cx="11557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Calibri"/>
                <a:cs typeface="Calibri"/>
              </a:rPr>
              <a:t>AWS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Cloud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2013367" y="1115567"/>
            <a:ext cx="10164445" cy="6120765"/>
            <a:chOff x="2013367" y="1115567"/>
            <a:chExt cx="10164445" cy="6120765"/>
          </a:xfrm>
        </p:grpSpPr>
        <p:pic>
          <p:nvPicPr>
            <p:cNvPr id="50" name="object 5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38983" y="1115567"/>
              <a:ext cx="573024" cy="612647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2013367" y="2354491"/>
              <a:ext cx="685165" cy="76200"/>
            </a:xfrm>
            <a:custGeom>
              <a:avLst/>
              <a:gdLst/>
              <a:ahLst/>
              <a:cxnLst/>
              <a:rect l="l" t="t" r="r" b="b"/>
              <a:pathLst>
                <a:path w="685164" h="76200">
                  <a:moveTo>
                    <a:pt x="677238" y="33092"/>
                  </a:moveTo>
                  <a:lnTo>
                    <a:pt x="621150" y="33092"/>
                  </a:lnTo>
                  <a:lnTo>
                    <a:pt x="621329" y="42616"/>
                  </a:lnTo>
                  <a:lnTo>
                    <a:pt x="608632" y="42854"/>
                  </a:lnTo>
                  <a:lnTo>
                    <a:pt x="609257" y="76186"/>
                  </a:lnTo>
                  <a:lnTo>
                    <a:pt x="684729" y="36663"/>
                  </a:lnTo>
                  <a:lnTo>
                    <a:pt x="677238" y="33092"/>
                  </a:lnTo>
                  <a:close/>
                </a:path>
                <a:path w="685164" h="76200">
                  <a:moveTo>
                    <a:pt x="608453" y="33330"/>
                  </a:moveTo>
                  <a:lnTo>
                    <a:pt x="0" y="44742"/>
                  </a:lnTo>
                  <a:lnTo>
                    <a:pt x="177" y="54265"/>
                  </a:lnTo>
                  <a:lnTo>
                    <a:pt x="608632" y="42854"/>
                  </a:lnTo>
                  <a:lnTo>
                    <a:pt x="608453" y="33330"/>
                  </a:lnTo>
                  <a:close/>
                </a:path>
                <a:path w="685164" h="76200">
                  <a:moveTo>
                    <a:pt x="621150" y="33092"/>
                  </a:moveTo>
                  <a:lnTo>
                    <a:pt x="608453" y="33330"/>
                  </a:lnTo>
                  <a:lnTo>
                    <a:pt x="608632" y="42854"/>
                  </a:lnTo>
                  <a:lnTo>
                    <a:pt x="621329" y="42616"/>
                  </a:lnTo>
                  <a:lnTo>
                    <a:pt x="621150" y="33092"/>
                  </a:lnTo>
                  <a:close/>
                </a:path>
                <a:path w="685164" h="76200">
                  <a:moveTo>
                    <a:pt x="607828" y="0"/>
                  </a:moveTo>
                  <a:lnTo>
                    <a:pt x="608453" y="33330"/>
                  </a:lnTo>
                  <a:lnTo>
                    <a:pt x="621150" y="33092"/>
                  </a:lnTo>
                  <a:lnTo>
                    <a:pt x="677238" y="33092"/>
                  </a:lnTo>
                  <a:lnTo>
                    <a:pt x="6078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34583" y="6522719"/>
              <a:ext cx="716279" cy="713232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973055" y="6522719"/>
              <a:ext cx="716279" cy="713232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3971893" y="2104707"/>
              <a:ext cx="3691890" cy="592455"/>
            </a:xfrm>
            <a:custGeom>
              <a:avLst/>
              <a:gdLst/>
              <a:ahLst/>
              <a:cxnLst/>
              <a:rect l="l" t="t" r="r" b="b"/>
              <a:pathLst>
                <a:path w="3691890" h="592455">
                  <a:moveTo>
                    <a:pt x="3691594" y="0"/>
                  </a:moveTo>
                  <a:lnTo>
                    <a:pt x="0" y="0"/>
                  </a:lnTo>
                  <a:lnTo>
                    <a:pt x="0" y="592180"/>
                  </a:lnTo>
                  <a:lnTo>
                    <a:pt x="3691594" y="592180"/>
                  </a:lnTo>
                  <a:lnTo>
                    <a:pt x="3691594" y="0"/>
                  </a:lnTo>
                  <a:close/>
                </a:path>
              </a:pathLst>
            </a:custGeom>
            <a:solidFill>
              <a:srgbClr val="326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485820" y="2104707"/>
              <a:ext cx="3691890" cy="592455"/>
            </a:xfrm>
            <a:custGeom>
              <a:avLst/>
              <a:gdLst/>
              <a:ahLst/>
              <a:cxnLst/>
              <a:rect l="l" t="t" r="r" b="b"/>
              <a:pathLst>
                <a:path w="3691890" h="592455">
                  <a:moveTo>
                    <a:pt x="3691594" y="0"/>
                  </a:moveTo>
                  <a:lnTo>
                    <a:pt x="0" y="0"/>
                  </a:lnTo>
                  <a:lnTo>
                    <a:pt x="0" y="592180"/>
                  </a:lnTo>
                  <a:lnTo>
                    <a:pt x="3691594" y="592180"/>
                  </a:lnTo>
                  <a:lnTo>
                    <a:pt x="3691594" y="0"/>
                  </a:lnTo>
                  <a:close/>
                </a:path>
              </a:pathLst>
            </a:custGeom>
            <a:solidFill>
              <a:srgbClr val="326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6194262" y="6728459"/>
            <a:ext cx="9372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Amazon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RDS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0793249" y="6649211"/>
            <a:ext cx="94932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7145" marR="5080" indent="-5080">
              <a:lnSpc>
                <a:spcPct val="101400"/>
              </a:lnSpc>
              <a:spcBef>
                <a:spcPts val="75"/>
              </a:spcBef>
            </a:pPr>
            <a:r>
              <a:rPr sz="1400" spc="-5" dirty="0">
                <a:latin typeface="Calibri"/>
                <a:cs typeface="Calibri"/>
              </a:rPr>
              <a:t>Simple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Email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Service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(SES)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xfrm>
            <a:off x="1456467" y="0"/>
            <a:ext cx="1171702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300" b="0" spc="-10" dirty="0">
                <a:latin typeface="Calibri Light"/>
                <a:cs typeface="Calibri Light"/>
              </a:rPr>
              <a:t>Microservices</a:t>
            </a:r>
            <a:r>
              <a:rPr sz="5300" b="0" spc="5" dirty="0">
                <a:latin typeface="Calibri Light"/>
                <a:cs typeface="Calibri Light"/>
              </a:rPr>
              <a:t> </a:t>
            </a:r>
            <a:r>
              <a:rPr sz="5300" b="0" dirty="0">
                <a:latin typeface="Calibri Light"/>
                <a:cs typeface="Calibri Light"/>
              </a:rPr>
              <a:t>–</a:t>
            </a:r>
            <a:r>
              <a:rPr sz="5300" b="0" spc="-5" dirty="0">
                <a:latin typeface="Calibri Light"/>
                <a:cs typeface="Calibri Light"/>
              </a:rPr>
              <a:t> with </a:t>
            </a:r>
            <a:r>
              <a:rPr sz="5300" b="0" spc="-85" dirty="0">
                <a:latin typeface="Calibri Light"/>
                <a:cs typeface="Calibri Light"/>
              </a:rPr>
              <a:t>AWS</a:t>
            </a:r>
            <a:r>
              <a:rPr sz="5300" b="0" spc="-10" dirty="0">
                <a:latin typeface="Calibri Light"/>
                <a:cs typeface="Calibri Light"/>
              </a:rPr>
              <a:t> </a:t>
            </a:r>
            <a:r>
              <a:rPr sz="5300" b="0" spc="-5" dirty="0">
                <a:latin typeface="Calibri Light"/>
                <a:cs typeface="Calibri Light"/>
              </a:rPr>
              <a:t>AppMesh</a:t>
            </a:r>
            <a:r>
              <a:rPr sz="5300" b="0" dirty="0">
                <a:latin typeface="Calibri Light"/>
                <a:cs typeface="Calibri Light"/>
              </a:rPr>
              <a:t> </a:t>
            </a:r>
            <a:r>
              <a:rPr sz="5300" b="0" spc="-5" dirty="0">
                <a:latin typeface="Calibri Light"/>
                <a:cs typeface="Calibri Light"/>
              </a:rPr>
              <a:t>on</a:t>
            </a:r>
            <a:r>
              <a:rPr sz="5300" b="0" spc="-10" dirty="0">
                <a:latin typeface="Calibri Light"/>
                <a:cs typeface="Calibri Light"/>
              </a:rPr>
              <a:t> </a:t>
            </a:r>
            <a:r>
              <a:rPr sz="5300" b="0" spc="-20" dirty="0">
                <a:latin typeface="Calibri Light"/>
                <a:cs typeface="Calibri Light"/>
              </a:rPr>
              <a:t>ECS</a:t>
            </a:r>
            <a:endParaRPr sz="5300">
              <a:latin typeface="Calibri Light"/>
              <a:cs typeface="Calibri Light"/>
            </a:endParaRPr>
          </a:p>
        </p:txBody>
      </p:sp>
      <p:graphicFrame>
        <p:nvGraphicFramePr>
          <p:cNvPr id="59" name="object 59"/>
          <p:cNvGraphicFramePr>
            <a:graphicFrameLocks noGrp="1"/>
          </p:cNvGraphicFramePr>
          <p:nvPr/>
        </p:nvGraphicFramePr>
        <p:xfrm>
          <a:off x="3959193" y="2092007"/>
          <a:ext cx="8206105" cy="592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9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1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2180">
                <a:tc>
                  <a:txBody>
                    <a:bodyPr/>
                    <a:lstStyle/>
                    <a:p>
                      <a:pPr marL="858519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2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UMS</a:t>
                      </a:r>
                      <a:r>
                        <a:rPr sz="2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Envoy</a:t>
                      </a:r>
                      <a:r>
                        <a:rPr sz="22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Proxy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14935" marB="0">
                    <a:lnL w="28575">
                      <a:solidFill>
                        <a:srgbClr val="3B3B64"/>
                      </a:solidFill>
                      <a:prstDash val="solid"/>
                    </a:lnL>
                    <a:lnR w="28575">
                      <a:solidFill>
                        <a:srgbClr val="3B3B64"/>
                      </a:solidFill>
                      <a:prstDash val="solid"/>
                    </a:lnR>
                    <a:lnT w="28575">
                      <a:solidFill>
                        <a:srgbClr val="3B3B64"/>
                      </a:solidFill>
                      <a:prstDash val="solid"/>
                    </a:lnT>
                    <a:lnB w="28575">
                      <a:solidFill>
                        <a:srgbClr val="3B3B64"/>
                      </a:solidFill>
                      <a:prstDash val="solid"/>
                    </a:lnB>
                    <a:solidFill>
                      <a:srgbClr val="32606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B3B64"/>
                      </a:solidFill>
                      <a:prstDash val="solid"/>
                    </a:lnL>
                    <a:lnR w="28575">
                      <a:solidFill>
                        <a:srgbClr val="3B3B6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7726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NS</a:t>
                      </a:r>
                      <a:r>
                        <a:rPr sz="2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Envoy</a:t>
                      </a:r>
                      <a:r>
                        <a:rPr sz="22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Proxy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14935" marB="0">
                    <a:lnL w="28575">
                      <a:solidFill>
                        <a:srgbClr val="3B3B64"/>
                      </a:solidFill>
                      <a:prstDash val="solid"/>
                    </a:lnL>
                    <a:lnR w="28575">
                      <a:solidFill>
                        <a:srgbClr val="3B3B64"/>
                      </a:solidFill>
                      <a:prstDash val="solid"/>
                    </a:lnR>
                    <a:lnT w="28575">
                      <a:solidFill>
                        <a:srgbClr val="3B3B64"/>
                      </a:solidFill>
                      <a:prstDash val="solid"/>
                    </a:lnT>
                    <a:lnB w="28575">
                      <a:solidFill>
                        <a:srgbClr val="3B3B64"/>
                      </a:solidFill>
                      <a:prstDash val="solid"/>
                    </a:lnB>
                    <a:solidFill>
                      <a:srgbClr val="3260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object 60"/>
          <p:cNvSpPr/>
          <p:nvPr/>
        </p:nvSpPr>
        <p:spPr>
          <a:xfrm>
            <a:off x="3852466" y="1522003"/>
            <a:ext cx="8479790" cy="1513840"/>
          </a:xfrm>
          <a:custGeom>
            <a:avLst/>
            <a:gdLst/>
            <a:ahLst/>
            <a:cxnLst/>
            <a:rect l="l" t="t" r="r" b="b"/>
            <a:pathLst>
              <a:path w="8479790" h="1513839">
                <a:moveTo>
                  <a:pt x="0" y="0"/>
                </a:moveTo>
                <a:lnTo>
                  <a:pt x="8479234" y="0"/>
                </a:lnTo>
                <a:lnTo>
                  <a:pt x="8479234" y="1513297"/>
                </a:lnTo>
                <a:lnTo>
                  <a:pt x="0" y="1513297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3260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7686329" y="2741676"/>
            <a:ext cx="7613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App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Mesh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62" name="object 6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717535" y="2078735"/>
            <a:ext cx="716279" cy="716279"/>
          </a:xfrm>
          <a:prstGeom prst="rect">
            <a:avLst/>
          </a:prstGeom>
        </p:spPr>
      </p:pic>
      <p:sp>
        <p:nvSpPr>
          <p:cNvPr id="63" name="object 63"/>
          <p:cNvSpPr/>
          <p:nvPr/>
        </p:nvSpPr>
        <p:spPr>
          <a:xfrm>
            <a:off x="3221202" y="1585607"/>
            <a:ext cx="7167245" cy="5347335"/>
          </a:xfrm>
          <a:custGeom>
            <a:avLst/>
            <a:gdLst/>
            <a:ahLst/>
            <a:cxnLst/>
            <a:rect l="l" t="t" r="r" b="b"/>
            <a:pathLst>
              <a:path w="7167245" h="5347334">
                <a:moveTo>
                  <a:pt x="2181123" y="5309324"/>
                </a:moveTo>
                <a:lnTo>
                  <a:pt x="2119960" y="5309324"/>
                </a:lnTo>
                <a:lnTo>
                  <a:pt x="2101329" y="5309324"/>
                </a:lnTo>
                <a:lnTo>
                  <a:pt x="2100237" y="5346878"/>
                </a:lnTo>
                <a:lnTo>
                  <a:pt x="2181123" y="5309324"/>
                </a:lnTo>
                <a:close/>
              </a:path>
              <a:path w="7167245" h="5347334">
                <a:moveTo>
                  <a:pt x="2651480" y="1226642"/>
                </a:moveTo>
                <a:lnTo>
                  <a:pt x="2641714" y="1206157"/>
                </a:lnTo>
                <a:lnTo>
                  <a:pt x="2612567" y="1145044"/>
                </a:lnTo>
                <a:lnTo>
                  <a:pt x="2613622" y="1139748"/>
                </a:lnTo>
                <a:lnTo>
                  <a:pt x="2615488" y="1112596"/>
                </a:lnTo>
                <a:lnTo>
                  <a:pt x="2596477" y="1111288"/>
                </a:lnTo>
                <a:lnTo>
                  <a:pt x="2577477" y="1109980"/>
                </a:lnTo>
                <a:lnTo>
                  <a:pt x="2575610" y="1137132"/>
                </a:lnTo>
                <a:lnTo>
                  <a:pt x="2570657" y="1160589"/>
                </a:lnTo>
                <a:lnTo>
                  <a:pt x="2537193" y="1224495"/>
                </a:lnTo>
                <a:lnTo>
                  <a:pt x="2542349" y="1224597"/>
                </a:lnTo>
                <a:lnTo>
                  <a:pt x="2517305" y="1261249"/>
                </a:lnTo>
                <a:lnTo>
                  <a:pt x="2472080" y="1310805"/>
                </a:lnTo>
                <a:lnTo>
                  <a:pt x="2415375" y="1359319"/>
                </a:lnTo>
                <a:lnTo>
                  <a:pt x="2382990" y="1382966"/>
                </a:lnTo>
                <a:lnTo>
                  <a:pt x="2348077" y="1406131"/>
                </a:lnTo>
                <a:lnTo>
                  <a:pt x="2310777" y="1428737"/>
                </a:lnTo>
                <a:lnTo>
                  <a:pt x="2271191" y="1450695"/>
                </a:lnTo>
                <a:lnTo>
                  <a:pt x="2229447" y="1471968"/>
                </a:lnTo>
                <a:lnTo>
                  <a:pt x="2185670" y="1492478"/>
                </a:lnTo>
                <a:lnTo>
                  <a:pt x="2139988" y="1512176"/>
                </a:lnTo>
                <a:lnTo>
                  <a:pt x="2092502" y="1530997"/>
                </a:lnTo>
                <a:lnTo>
                  <a:pt x="2043353" y="1548892"/>
                </a:lnTo>
                <a:lnTo>
                  <a:pt x="1992655" y="1565795"/>
                </a:lnTo>
                <a:lnTo>
                  <a:pt x="1940534" y="1581658"/>
                </a:lnTo>
                <a:lnTo>
                  <a:pt x="1887105" y="1596428"/>
                </a:lnTo>
                <a:lnTo>
                  <a:pt x="1832495" y="1610042"/>
                </a:lnTo>
                <a:lnTo>
                  <a:pt x="1776818" y="1622437"/>
                </a:lnTo>
                <a:lnTo>
                  <a:pt x="1720202" y="1633588"/>
                </a:lnTo>
                <a:lnTo>
                  <a:pt x="1662760" y="1643405"/>
                </a:lnTo>
                <a:lnTo>
                  <a:pt x="1604606" y="1651876"/>
                </a:lnTo>
                <a:lnTo>
                  <a:pt x="1545869" y="1658912"/>
                </a:lnTo>
                <a:lnTo>
                  <a:pt x="1486674" y="1664474"/>
                </a:lnTo>
                <a:lnTo>
                  <a:pt x="1427137" y="1668513"/>
                </a:lnTo>
                <a:lnTo>
                  <a:pt x="1367370" y="1670964"/>
                </a:lnTo>
                <a:lnTo>
                  <a:pt x="1277150" y="1672450"/>
                </a:lnTo>
                <a:lnTo>
                  <a:pt x="1246149" y="1674444"/>
                </a:lnTo>
                <a:lnTo>
                  <a:pt x="1184300" y="1682330"/>
                </a:lnTo>
                <a:lnTo>
                  <a:pt x="1122768" y="1695284"/>
                </a:lnTo>
                <a:lnTo>
                  <a:pt x="1061707" y="1713115"/>
                </a:lnTo>
                <a:lnTo>
                  <a:pt x="1001217" y="1735632"/>
                </a:lnTo>
                <a:lnTo>
                  <a:pt x="941705" y="1762531"/>
                </a:lnTo>
                <a:lnTo>
                  <a:pt x="882700" y="1793875"/>
                </a:lnTo>
                <a:lnTo>
                  <a:pt x="824623" y="1829371"/>
                </a:lnTo>
                <a:lnTo>
                  <a:pt x="767575" y="1868855"/>
                </a:lnTo>
                <a:lnTo>
                  <a:pt x="711682" y="1912137"/>
                </a:lnTo>
                <a:lnTo>
                  <a:pt x="657034" y="1959051"/>
                </a:lnTo>
                <a:lnTo>
                  <a:pt x="603745" y="2009432"/>
                </a:lnTo>
                <a:lnTo>
                  <a:pt x="551942" y="2063115"/>
                </a:lnTo>
                <a:lnTo>
                  <a:pt x="501726" y="2119934"/>
                </a:lnTo>
                <a:lnTo>
                  <a:pt x="453212" y="2179713"/>
                </a:lnTo>
                <a:lnTo>
                  <a:pt x="406501" y="2242299"/>
                </a:lnTo>
                <a:lnTo>
                  <a:pt x="361721" y="2307526"/>
                </a:lnTo>
                <a:lnTo>
                  <a:pt x="318985" y="2375217"/>
                </a:lnTo>
                <a:lnTo>
                  <a:pt x="278396" y="2445232"/>
                </a:lnTo>
                <a:lnTo>
                  <a:pt x="240080" y="2517381"/>
                </a:lnTo>
                <a:lnTo>
                  <a:pt x="204152" y="2591524"/>
                </a:lnTo>
                <a:lnTo>
                  <a:pt x="170726" y="2667495"/>
                </a:lnTo>
                <a:lnTo>
                  <a:pt x="139915" y="2745117"/>
                </a:lnTo>
                <a:lnTo>
                  <a:pt x="111848" y="2824238"/>
                </a:lnTo>
                <a:lnTo>
                  <a:pt x="86626" y="2904693"/>
                </a:lnTo>
                <a:lnTo>
                  <a:pt x="64389" y="2986316"/>
                </a:lnTo>
                <a:lnTo>
                  <a:pt x="45224" y="3068955"/>
                </a:lnTo>
                <a:lnTo>
                  <a:pt x="29286" y="3152432"/>
                </a:lnTo>
                <a:lnTo>
                  <a:pt x="16675" y="3236595"/>
                </a:lnTo>
                <a:lnTo>
                  <a:pt x="7505" y="3321278"/>
                </a:lnTo>
                <a:lnTo>
                  <a:pt x="1905" y="3406305"/>
                </a:lnTo>
                <a:lnTo>
                  <a:pt x="0" y="3491534"/>
                </a:lnTo>
                <a:lnTo>
                  <a:pt x="800" y="3534524"/>
                </a:lnTo>
                <a:lnTo>
                  <a:pt x="3213" y="3577425"/>
                </a:lnTo>
                <a:lnTo>
                  <a:pt x="7213" y="3620274"/>
                </a:lnTo>
                <a:lnTo>
                  <a:pt x="12763" y="3663048"/>
                </a:lnTo>
                <a:lnTo>
                  <a:pt x="19850" y="3705720"/>
                </a:lnTo>
                <a:lnTo>
                  <a:pt x="28435" y="3748265"/>
                </a:lnTo>
                <a:lnTo>
                  <a:pt x="38506" y="3790670"/>
                </a:lnTo>
                <a:lnTo>
                  <a:pt x="50025" y="3832923"/>
                </a:lnTo>
                <a:lnTo>
                  <a:pt x="62966" y="3874973"/>
                </a:lnTo>
                <a:lnTo>
                  <a:pt x="77304" y="3916832"/>
                </a:lnTo>
                <a:lnTo>
                  <a:pt x="93002" y="3958463"/>
                </a:lnTo>
                <a:lnTo>
                  <a:pt x="110058" y="3999839"/>
                </a:lnTo>
                <a:lnTo>
                  <a:pt x="128435" y="4040962"/>
                </a:lnTo>
                <a:lnTo>
                  <a:pt x="148094" y="4081792"/>
                </a:lnTo>
                <a:lnTo>
                  <a:pt x="169024" y="4122305"/>
                </a:lnTo>
                <a:lnTo>
                  <a:pt x="191185" y="4162501"/>
                </a:lnTo>
                <a:lnTo>
                  <a:pt x="214566" y="4202353"/>
                </a:lnTo>
                <a:lnTo>
                  <a:pt x="239128" y="4241838"/>
                </a:lnTo>
                <a:lnTo>
                  <a:pt x="264858" y="4280928"/>
                </a:lnTo>
                <a:lnTo>
                  <a:pt x="291719" y="4319613"/>
                </a:lnTo>
                <a:lnTo>
                  <a:pt x="348615" y="4395508"/>
                </a:lnTo>
                <a:lnTo>
                  <a:pt x="409879" y="4469727"/>
                </a:lnTo>
                <a:lnTo>
                  <a:pt x="475183" y="4541913"/>
                </a:lnTo>
                <a:lnTo>
                  <a:pt x="544309" y="4611916"/>
                </a:lnTo>
                <a:lnTo>
                  <a:pt x="617080" y="4679569"/>
                </a:lnTo>
                <a:lnTo>
                  <a:pt x="693267" y="4744707"/>
                </a:lnTo>
                <a:lnTo>
                  <a:pt x="772693" y="4807166"/>
                </a:lnTo>
                <a:lnTo>
                  <a:pt x="855141" y="4866805"/>
                </a:lnTo>
                <a:lnTo>
                  <a:pt x="940409" y="4923434"/>
                </a:lnTo>
                <a:lnTo>
                  <a:pt x="1028319" y="4976914"/>
                </a:lnTo>
                <a:lnTo>
                  <a:pt x="1118654" y="5027066"/>
                </a:lnTo>
                <a:lnTo>
                  <a:pt x="1211211" y="5073726"/>
                </a:lnTo>
                <a:lnTo>
                  <a:pt x="1305814" y="5116741"/>
                </a:lnTo>
                <a:lnTo>
                  <a:pt x="1402232" y="5155933"/>
                </a:lnTo>
                <a:lnTo>
                  <a:pt x="1500289" y="5191150"/>
                </a:lnTo>
                <a:lnTo>
                  <a:pt x="1599780" y="5222214"/>
                </a:lnTo>
                <a:lnTo>
                  <a:pt x="1700517" y="5248961"/>
                </a:lnTo>
                <a:lnTo>
                  <a:pt x="1751482" y="5260708"/>
                </a:lnTo>
                <a:lnTo>
                  <a:pt x="1802536" y="5271274"/>
                </a:lnTo>
                <a:lnTo>
                  <a:pt x="1853692" y="5280672"/>
                </a:lnTo>
                <a:lnTo>
                  <a:pt x="1905088" y="5288877"/>
                </a:lnTo>
                <a:lnTo>
                  <a:pt x="1956638" y="5295887"/>
                </a:lnTo>
                <a:lnTo>
                  <a:pt x="2008327" y="5301666"/>
                </a:lnTo>
                <a:lnTo>
                  <a:pt x="2060117" y="5306199"/>
                </a:lnTo>
                <a:lnTo>
                  <a:pt x="2101354" y="5308358"/>
                </a:lnTo>
                <a:lnTo>
                  <a:pt x="2119998" y="5308358"/>
                </a:lnTo>
                <a:lnTo>
                  <a:pt x="2183219" y="5308358"/>
                </a:lnTo>
                <a:lnTo>
                  <a:pt x="2216150" y="5293068"/>
                </a:lnTo>
                <a:lnTo>
                  <a:pt x="2103564" y="5232628"/>
                </a:lnTo>
                <a:lnTo>
                  <a:pt x="2102472" y="5270271"/>
                </a:lnTo>
                <a:lnTo>
                  <a:pt x="2063445" y="5268252"/>
                </a:lnTo>
                <a:lnTo>
                  <a:pt x="2012556" y="5263807"/>
                </a:lnTo>
                <a:lnTo>
                  <a:pt x="1961769" y="5258130"/>
                </a:lnTo>
                <a:lnTo>
                  <a:pt x="1911096" y="5251259"/>
                </a:lnTo>
                <a:lnTo>
                  <a:pt x="1860562" y="5243195"/>
                </a:lnTo>
                <a:lnTo>
                  <a:pt x="1810207" y="5233962"/>
                </a:lnTo>
                <a:lnTo>
                  <a:pt x="1760029" y="5223586"/>
                </a:lnTo>
                <a:lnTo>
                  <a:pt x="1710283" y="5212131"/>
                </a:lnTo>
                <a:lnTo>
                  <a:pt x="1611134" y="5185842"/>
                </a:lnTo>
                <a:lnTo>
                  <a:pt x="1513166" y="5155285"/>
                </a:lnTo>
                <a:lnTo>
                  <a:pt x="1416570" y="5120640"/>
                </a:lnTo>
                <a:lnTo>
                  <a:pt x="1321574" y="5082057"/>
                </a:lnTo>
                <a:lnTo>
                  <a:pt x="1228356" y="5039703"/>
                </a:lnTo>
                <a:lnTo>
                  <a:pt x="1137132" y="4993754"/>
                </a:lnTo>
                <a:lnTo>
                  <a:pt x="1048118" y="4944364"/>
                </a:lnTo>
                <a:lnTo>
                  <a:pt x="961491" y="4891697"/>
                </a:lnTo>
                <a:lnTo>
                  <a:pt x="877455" y="4835931"/>
                </a:lnTo>
                <a:lnTo>
                  <a:pt x="796239" y="4777219"/>
                </a:lnTo>
                <a:lnTo>
                  <a:pt x="718019" y="4715738"/>
                </a:lnTo>
                <a:lnTo>
                  <a:pt x="643013" y="4651654"/>
                </a:lnTo>
                <a:lnTo>
                  <a:pt x="571423" y="4585132"/>
                </a:lnTo>
                <a:lnTo>
                  <a:pt x="503428" y="4516348"/>
                </a:lnTo>
                <a:lnTo>
                  <a:pt x="439254" y="4445457"/>
                </a:lnTo>
                <a:lnTo>
                  <a:pt x="379095" y="4372648"/>
                </a:lnTo>
                <a:lnTo>
                  <a:pt x="323011" y="4297883"/>
                </a:lnTo>
                <a:lnTo>
                  <a:pt x="296684" y="4259973"/>
                </a:lnTo>
                <a:lnTo>
                  <a:pt x="271475" y="4221696"/>
                </a:lnTo>
                <a:lnTo>
                  <a:pt x="247421" y="4183062"/>
                </a:lnTo>
                <a:lnTo>
                  <a:pt x="224548" y="4144099"/>
                </a:lnTo>
                <a:lnTo>
                  <a:pt x="202869" y="4104817"/>
                </a:lnTo>
                <a:lnTo>
                  <a:pt x="182410" y="4065257"/>
                </a:lnTo>
                <a:lnTo>
                  <a:pt x="163207" y="4025404"/>
                </a:lnTo>
                <a:lnTo>
                  <a:pt x="145288" y="3985323"/>
                </a:lnTo>
                <a:lnTo>
                  <a:pt x="128651" y="3945001"/>
                </a:lnTo>
                <a:lnTo>
                  <a:pt x="113347" y="3904475"/>
                </a:lnTo>
                <a:lnTo>
                  <a:pt x="99377" y="3863771"/>
                </a:lnTo>
                <a:lnTo>
                  <a:pt x="86779" y="3822890"/>
                </a:lnTo>
                <a:lnTo>
                  <a:pt x="75577" y="3781869"/>
                </a:lnTo>
                <a:lnTo>
                  <a:pt x="65786" y="3740721"/>
                </a:lnTo>
                <a:lnTo>
                  <a:pt x="57429" y="3699472"/>
                </a:lnTo>
                <a:lnTo>
                  <a:pt x="50546" y="3658133"/>
                </a:lnTo>
                <a:lnTo>
                  <a:pt x="45148" y="3616731"/>
                </a:lnTo>
                <a:lnTo>
                  <a:pt x="41249" y="3575278"/>
                </a:lnTo>
                <a:lnTo>
                  <a:pt x="38900" y="3533800"/>
                </a:lnTo>
                <a:lnTo>
                  <a:pt x="38100" y="3492373"/>
                </a:lnTo>
                <a:lnTo>
                  <a:pt x="39928" y="3408807"/>
                </a:lnTo>
                <a:lnTo>
                  <a:pt x="45389" y="3325368"/>
                </a:lnTo>
                <a:lnTo>
                  <a:pt x="54356" y="3242233"/>
                </a:lnTo>
                <a:lnTo>
                  <a:pt x="66713" y="3159569"/>
                </a:lnTo>
                <a:lnTo>
                  <a:pt x="82346" y="3077553"/>
                </a:lnTo>
                <a:lnTo>
                  <a:pt x="101142" y="2996336"/>
                </a:lnTo>
                <a:lnTo>
                  <a:pt x="122986" y="2916085"/>
                </a:lnTo>
                <a:lnTo>
                  <a:pt x="147751" y="2836976"/>
                </a:lnTo>
                <a:lnTo>
                  <a:pt x="175336" y="2759164"/>
                </a:lnTo>
                <a:lnTo>
                  <a:pt x="205600" y="2682837"/>
                </a:lnTo>
                <a:lnTo>
                  <a:pt x="238442" y="2608135"/>
                </a:lnTo>
                <a:lnTo>
                  <a:pt x="273735" y="2535250"/>
                </a:lnTo>
                <a:lnTo>
                  <a:pt x="311365" y="2464333"/>
                </a:lnTo>
                <a:lnTo>
                  <a:pt x="351205" y="2395550"/>
                </a:lnTo>
                <a:lnTo>
                  <a:pt x="393141" y="2329078"/>
                </a:lnTo>
                <a:lnTo>
                  <a:pt x="437045" y="2265083"/>
                </a:lnTo>
                <a:lnTo>
                  <a:pt x="482803" y="2203716"/>
                </a:lnTo>
                <a:lnTo>
                  <a:pt x="530288" y="2145157"/>
                </a:lnTo>
                <a:lnTo>
                  <a:pt x="579374" y="2089569"/>
                </a:lnTo>
                <a:lnTo>
                  <a:pt x="629932" y="2037105"/>
                </a:lnTo>
                <a:lnTo>
                  <a:pt x="681863" y="1987956"/>
                </a:lnTo>
                <a:lnTo>
                  <a:pt x="735012" y="1942249"/>
                </a:lnTo>
                <a:lnTo>
                  <a:pt x="789266" y="1900174"/>
                </a:lnTo>
                <a:lnTo>
                  <a:pt x="844511" y="1861870"/>
                </a:lnTo>
                <a:lnTo>
                  <a:pt x="900595" y="1827517"/>
                </a:lnTo>
                <a:lnTo>
                  <a:pt x="957414" y="1797240"/>
                </a:lnTo>
                <a:lnTo>
                  <a:pt x="1015149" y="1771091"/>
                </a:lnTo>
                <a:lnTo>
                  <a:pt x="1073073" y="1749475"/>
                </a:lnTo>
                <a:lnTo>
                  <a:pt x="1131366" y="1732407"/>
                </a:lnTo>
                <a:lnTo>
                  <a:pt x="1189913" y="1720011"/>
                </a:lnTo>
                <a:lnTo>
                  <a:pt x="1248613" y="1712468"/>
                </a:lnTo>
                <a:lnTo>
                  <a:pt x="1368933" y="1709039"/>
                </a:lnTo>
                <a:lnTo>
                  <a:pt x="1429715" y="1706524"/>
                </a:lnTo>
                <a:lnTo>
                  <a:pt x="1490243" y="1702409"/>
                </a:lnTo>
                <a:lnTo>
                  <a:pt x="1550403" y="1696732"/>
                </a:lnTo>
                <a:lnTo>
                  <a:pt x="1610093" y="1689569"/>
                </a:lnTo>
                <a:lnTo>
                  <a:pt x="1669186" y="1680959"/>
                </a:lnTo>
                <a:lnTo>
                  <a:pt x="1727555" y="1670964"/>
                </a:lnTo>
                <a:lnTo>
                  <a:pt x="1785112" y="1659623"/>
                </a:lnTo>
                <a:lnTo>
                  <a:pt x="1841715" y="1647012"/>
                </a:lnTo>
                <a:lnTo>
                  <a:pt x="1897265" y="1633143"/>
                </a:lnTo>
                <a:lnTo>
                  <a:pt x="1951634" y="1618107"/>
                </a:lnTo>
                <a:lnTo>
                  <a:pt x="2004720" y="1601939"/>
                </a:lnTo>
                <a:lnTo>
                  <a:pt x="2056396" y="1584693"/>
                </a:lnTo>
                <a:lnTo>
                  <a:pt x="2106549" y="1566418"/>
                </a:lnTo>
                <a:lnTo>
                  <a:pt x="2155075" y="1547164"/>
                </a:lnTo>
                <a:lnTo>
                  <a:pt x="2201849" y="1526971"/>
                </a:lnTo>
                <a:lnTo>
                  <a:pt x="2246757" y="1505915"/>
                </a:lnTo>
                <a:lnTo>
                  <a:pt x="2289683" y="1484007"/>
                </a:lnTo>
                <a:lnTo>
                  <a:pt x="2330526" y="1461312"/>
                </a:lnTo>
                <a:lnTo>
                  <a:pt x="2369159" y="1437868"/>
                </a:lnTo>
                <a:lnTo>
                  <a:pt x="2405481" y="1413725"/>
                </a:lnTo>
                <a:lnTo>
                  <a:pt x="2439365" y="1388897"/>
                </a:lnTo>
                <a:lnTo>
                  <a:pt x="2470708" y="1363446"/>
                </a:lnTo>
                <a:lnTo>
                  <a:pt x="2499385" y="1337373"/>
                </a:lnTo>
                <a:lnTo>
                  <a:pt x="2548229" y="1283500"/>
                </a:lnTo>
                <a:lnTo>
                  <a:pt x="2574925" y="1244180"/>
                </a:lnTo>
                <a:lnTo>
                  <a:pt x="2554846" y="2312962"/>
                </a:lnTo>
                <a:lnTo>
                  <a:pt x="2516759" y="2312251"/>
                </a:lnTo>
                <a:lnTo>
                  <a:pt x="2571750" y="2427592"/>
                </a:lnTo>
                <a:lnTo>
                  <a:pt x="2621432" y="2332723"/>
                </a:lnTo>
                <a:lnTo>
                  <a:pt x="2631033" y="2314397"/>
                </a:lnTo>
                <a:lnTo>
                  <a:pt x="2592946" y="2313673"/>
                </a:lnTo>
                <a:lnTo>
                  <a:pt x="2613380" y="1225918"/>
                </a:lnTo>
                <a:lnTo>
                  <a:pt x="2651480" y="1226642"/>
                </a:lnTo>
                <a:close/>
              </a:path>
              <a:path w="7167245" h="5347334">
                <a:moveTo>
                  <a:pt x="6720154" y="5309019"/>
                </a:moveTo>
                <a:lnTo>
                  <a:pt x="6658572" y="5309019"/>
                </a:lnTo>
                <a:lnTo>
                  <a:pt x="6639928" y="5309019"/>
                </a:lnTo>
                <a:lnTo>
                  <a:pt x="6638722" y="5346509"/>
                </a:lnTo>
                <a:lnTo>
                  <a:pt x="6720154" y="5309019"/>
                </a:lnTo>
                <a:close/>
              </a:path>
              <a:path w="7167245" h="5347334">
                <a:moveTo>
                  <a:pt x="7116762" y="512762"/>
                </a:moveTo>
                <a:lnTo>
                  <a:pt x="7114273" y="444665"/>
                </a:lnTo>
                <a:lnTo>
                  <a:pt x="7112482" y="395693"/>
                </a:lnTo>
                <a:lnTo>
                  <a:pt x="7081685" y="412521"/>
                </a:lnTo>
                <a:lnTo>
                  <a:pt x="7080313" y="410083"/>
                </a:lnTo>
                <a:lnTo>
                  <a:pt x="7048513" y="383374"/>
                </a:lnTo>
                <a:lnTo>
                  <a:pt x="7014146" y="360108"/>
                </a:lnTo>
                <a:lnTo>
                  <a:pt x="6974611" y="337324"/>
                </a:lnTo>
                <a:lnTo>
                  <a:pt x="6929971" y="314972"/>
                </a:lnTo>
                <a:lnTo>
                  <a:pt x="6880644" y="293141"/>
                </a:lnTo>
                <a:lnTo>
                  <a:pt x="6826453" y="271691"/>
                </a:lnTo>
                <a:lnTo>
                  <a:pt x="6767944" y="250812"/>
                </a:lnTo>
                <a:lnTo>
                  <a:pt x="6705143" y="230466"/>
                </a:lnTo>
                <a:lnTo>
                  <a:pt x="6638252" y="210680"/>
                </a:lnTo>
                <a:lnTo>
                  <a:pt x="6567475" y="191503"/>
                </a:lnTo>
                <a:lnTo>
                  <a:pt x="6493015" y="172986"/>
                </a:lnTo>
                <a:lnTo>
                  <a:pt x="6415049" y="155155"/>
                </a:lnTo>
                <a:lnTo>
                  <a:pt x="6333807" y="138049"/>
                </a:lnTo>
                <a:lnTo>
                  <a:pt x="6249479" y="121729"/>
                </a:lnTo>
                <a:lnTo>
                  <a:pt x="6162281" y="106235"/>
                </a:lnTo>
                <a:lnTo>
                  <a:pt x="6072390" y="91605"/>
                </a:lnTo>
                <a:lnTo>
                  <a:pt x="5980036" y="77876"/>
                </a:lnTo>
                <a:lnTo>
                  <a:pt x="5885421" y="65112"/>
                </a:lnTo>
                <a:lnTo>
                  <a:pt x="5788736" y="53352"/>
                </a:lnTo>
                <a:lnTo>
                  <a:pt x="5690197" y="42633"/>
                </a:lnTo>
                <a:lnTo>
                  <a:pt x="5609831" y="34912"/>
                </a:lnTo>
                <a:lnTo>
                  <a:pt x="5488368" y="24523"/>
                </a:lnTo>
                <a:lnTo>
                  <a:pt x="5385486" y="17221"/>
                </a:lnTo>
                <a:lnTo>
                  <a:pt x="5281574" y="11137"/>
                </a:lnTo>
                <a:lnTo>
                  <a:pt x="5176825" y="6324"/>
                </a:lnTo>
                <a:lnTo>
                  <a:pt x="5071465" y="2844"/>
                </a:lnTo>
                <a:lnTo>
                  <a:pt x="4965674" y="711"/>
                </a:lnTo>
                <a:lnTo>
                  <a:pt x="4859667" y="0"/>
                </a:lnTo>
                <a:lnTo>
                  <a:pt x="4753673" y="736"/>
                </a:lnTo>
                <a:lnTo>
                  <a:pt x="4647882" y="2921"/>
                </a:lnTo>
                <a:lnTo>
                  <a:pt x="4542523" y="6502"/>
                </a:lnTo>
                <a:lnTo>
                  <a:pt x="4437773" y="11430"/>
                </a:lnTo>
                <a:lnTo>
                  <a:pt x="4333849" y="17678"/>
                </a:lnTo>
                <a:lnTo>
                  <a:pt x="4230967" y="25171"/>
                </a:lnTo>
                <a:lnTo>
                  <a:pt x="4129328" y="33883"/>
                </a:lnTo>
                <a:lnTo>
                  <a:pt x="4029125" y="43764"/>
                </a:lnTo>
                <a:lnTo>
                  <a:pt x="3930586" y="54749"/>
                </a:lnTo>
                <a:lnTo>
                  <a:pt x="3833888" y="66827"/>
                </a:lnTo>
                <a:lnTo>
                  <a:pt x="3739261" y="79921"/>
                </a:lnTo>
                <a:lnTo>
                  <a:pt x="3646881" y="93992"/>
                </a:lnTo>
                <a:lnTo>
                  <a:pt x="3556990" y="109004"/>
                </a:lnTo>
                <a:lnTo>
                  <a:pt x="3469767" y="124917"/>
                </a:lnTo>
                <a:lnTo>
                  <a:pt x="3385413" y="141655"/>
                </a:lnTo>
                <a:lnTo>
                  <a:pt x="3304146" y="159207"/>
                </a:lnTo>
                <a:lnTo>
                  <a:pt x="3226155" y="177507"/>
                </a:lnTo>
                <a:lnTo>
                  <a:pt x="3151657" y="196532"/>
                </a:lnTo>
                <a:lnTo>
                  <a:pt x="3080829" y="216217"/>
                </a:lnTo>
                <a:lnTo>
                  <a:pt x="3013887" y="236524"/>
                </a:lnTo>
                <a:lnTo>
                  <a:pt x="2951022" y="257441"/>
                </a:lnTo>
                <a:lnTo>
                  <a:pt x="2892577" y="278841"/>
                </a:lnTo>
                <a:lnTo>
                  <a:pt x="2838475" y="300812"/>
                </a:lnTo>
                <a:lnTo>
                  <a:pt x="2789009" y="323291"/>
                </a:lnTo>
                <a:lnTo>
                  <a:pt x="2744368" y="346252"/>
                </a:lnTo>
                <a:lnTo>
                  <a:pt x="2704731" y="369722"/>
                </a:lnTo>
                <a:lnTo>
                  <a:pt x="2670264" y="393738"/>
                </a:lnTo>
                <a:lnTo>
                  <a:pt x="2641142" y="418388"/>
                </a:lnTo>
                <a:lnTo>
                  <a:pt x="2608021" y="456996"/>
                </a:lnTo>
                <a:lnTo>
                  <a:pt x="2588996" y="498132"/>
                </a:lnTo>
                <a:lnTo>
                  <a:pt x="2585415" y="524256"/>
                </a:lnTo>
                <a:lnTo>
                  <a:pt x="2620251" y="526656"/>
                </a:lnTo>
                <a:lnTo>
                  <a:pt x="2621076" y="514756"/>
                </a:lnTo>
                <a:lnTo>
                  <a:pt x="2623210" y="505167"/>
                </a:lnTo>
                <a:lnTo>
                  <a:pt x="2645714" y="464578"/>
                </a:lnTo>
                <a:lnTo>
                  <a:pt x="2678265" y="432041"/>
                </a:lnTo>
                <a:lnTo>
                  <a:pt x="2724086" y="398792"/>
                </a:lnTo>
                <a:lnTo>
                  <a:pt x="2761665" y="376593"/>
                </a:lnTo>
                <a:lnTo>
                  <a:pt x="2804566" y="354558"/>
                </a:lnTo>
                <a:lnTo>
                  <a:pt x="2852572" y="332778"/>
                </a:lnTo>
                <a:lnTo>
                  <a:pt x="2905417" y="311327"/>
                </a:lnTo>
                <a:lnTo>
                  <a:pt x="2963037" y="290233"/>
                </a:lnTo>
                <a:lnTo>
                  <a:pt x="3024911" y="269671"/>
                </a:lnTo>
                <a:lnTo>
                  <a:pt x="3090976" y="249631"/>
                </a:lnTo>
                <a:lnTo>
                  <a:pt x="3161004" y="230174"/>
                </a:lnTo>
                <a:lnTo>
                  <a:pt x="3234791" y="211353"/>
                </a:lnTo>
                <a:lnTo>
                  <a:pt x="3312122" y="193205"/>
                </a:lnTo>
                <a:lnTo>
                  <a:pt x="3392779" y="175793"/>
                </a:lnTo>
                <a:lnTo>
                  <a:pt x="3476561" y="159169"/>
                </a:lnTo>
                <a:lnTo>
                  <a:pt x="3563251" y="143370"/>
                </a:lnTo>
                <a:lnTo>
                  <a:pt x="3652634" y="128447"/>
                </a:lnTo>
                <a:lnTo>
                  <a:pt x="3744518" y="114439"/>
                </a:lnTo>
                <a:lnTo>
                  <a:pt x="3838676" y="101422"/>
                </a:lnTo>
                <a:lnTo>
                  <a:pt x="3934904" y="89408"/>
                </a:lnTo>
                <a:lnTo>
                  <a:pt x="4032999" y="78473"/>
                </a:lnTo>
                <a:lnTo>
                  <a:pt x="4132757" y="68643"/>
                </a:lnTo>
                <a:lnTo>
                  <a:pt x="4233951" y="59969"/>
                </a:lnTo>
                <a:lnTo>
                  <a:pt x="4336389" y="52501"/>
                </a:lnTo>
                <a:lnTo>
                  <a:pt x="4439869" y="46291"/>
                </a:lnTo>
                <a:lnTo>
                  <a:pt x="4544161" y="41389"/>
                </a:lnTo>
                <a:lnTo>
                  <a:pt x="4649076" y="37820"/>
                </a:lnTo>
                <a:lnTo>
                  <a:pt x="4754397" y="35648"/>
                </a:lnTo>
                <a:lnTo>
                  <a:pt x="4943538" y="35496"/>
                </a:lnTo>
                <a:lnTo>
                  <a:pt x="4965433" y="35636"/>
                </a:lnTo>
                <a:lnTo>
                  <a:pt x="5070754" y="37757"/>
                </a:lnTo>
                <a:lnTo>
                  <a:pt x="5175669" y="41236"/>
                </a:lnTo>
                <a:lnTo>
                  <a:pt x="5279974" y="46024"/>
                </a:lnTo>
                <a:lnTo>
                  <a:pt x="5383441" y="52082"/>
                </a:lnTo>
                <a:lnTo>
                  <a:pt x="5485892" y="59359"/>
                </a:lnTo>
                <a:lnTo>
                  <a:pt x="5587098" y="67818"/>
                </a:lnTo>
                <a:lnTo>
                  <a:pt x="5686857" y="77406"/>
                </a:lnTo>
                <a:lnTo>
                  <a:pt x="5784951" y="88074"/>
                </a:lnTo>
                <a:lnTo>
                  <a:pt x="5881205" y="99783"/>
                </a:lnTo>
                <a:lnTo>
                  <a:pt x="5975375" y="112496"/>
                </a:lnTo>
                <a:lnTo>
                  <a:pt x="6067260" y="126149"/>
                </a:lnTo>
                <a:lnTo>
                  <a:pt x="6156668" y="140703"/>
                </a:lnTo>
                <a:lnTo>
                  <a:pt x="6243371" y="156121"/>
                </a:lnTo>
                <a:lnTo>
                  <a:pt x="6327178" y="172339"/>
                </a:lnTo>
                <a:lnTo>
                  <a:pt x="6407861" y="189331"/>
                </a:lnTo>
                <a:lnTo>
                  <a:pt x="6485217" y="207022"/>
                </a:lnTo>
                <a:lnTo>
                  <a:pt x="6559042" y="225399"/>
                </a:lnTo>
                <a:lnTo>
                  <a:pt x="6629120" y="244386"/>
                </a:lnTo>
                <a:lnTo>
                  <a:pt x="6695237" y="263956"/>
                </a:lnTo>
                <a:lnTo>
                  <a:pt x="6757175" y="284035"/>
                </a:lnTo>
                <a:lnTo>
                  <a:pt x="6814718" y="304584"/>
                </a:lnTo>
                <a:lnTo>
                  <a:pt x="6867487" y="325488"/>
                </a:lnTo>
                <a:lnTo>
                  <a:pt x="6915556" y="346773"/>
                </a:lnTo>
                <a:lnTo>
                  <a:pt x="6958533" y="368338"/>
                </a:lnTo>
                <a:lnTo>
                  <a:pt x="6996201" y="390067"/>
                </a:lnTo>
                <a:lnTo>
                  <a:pt x="7028307" y="411861"/>
                </a:lnTo>
                <a:lnTo>
                  <a:pt x="7050214" y="429717"/>
                </a:lnTo>
                <a:lnTo>
                  <a:pt x="7020547" y="445935"/>
                </a:lnTo>
                <a:lnTo>
                  <a:pt x="7116762" y="512762"/>
                </a:lnTo>
                <a:close/>
              </a:path>
              <a:path w="7167245" h="5347334">
                <a:moveTo>
                  <a:pt x="7166686" y="1226019"/>
                </a:moveTo>
                <a:lnTo>
                  <a:pt x="7157059" y="1206385"/>
                </a:lnTo>
                <a:lnTo>
                  <a:pt x="7126313" y="1143723"/>
                </a:lnTo>
                <a:lnTo>
                  <a:pt x="7127430" y="1138656"/>
                </a:lnTo>
                <a:lnTo>
                  <a:pt x="7127557" y="1137767"/>
                </a:lnTo>
                <a:lnTo>
                  <a:pt x="7127824" y="1134071"/>
                </a:lnTo>
                <a:lnTo>
                  <a:pt x="7128027" y="1131392"/>
                </a:lnTo>
                <a:lnTo>
                  <a:pt x="7129412" y="1112685"/>
                </a:lnTo>
                <a:lnTo>
                  <a:pt x="7110412" y="1111288"/>
                </a:lnTo>
                <a:lnTo>
                  <a:pt x="7091413" y="1109878"/>
                </a:lnTo>
                <a:lnTo>
                  <a:pt x="7084733" y="1155534"/>
                </a:lnTo>
                <a:lnTo>
                  <a:pt x="7065696" y="1199032"/>
                </a:lnTo>
                <a:lnTo>
                  <a:pt x="7034428" y="1243076"/>
                </a:lnTo>
                <a:lnTo>
                  <a:pt x="6991375" y="1287018"/>
                </a:lnTo>
                <a:lnTo>
                  <a:pt x="6937273" y="1330121"/>
                </a:lnTo>
                <a:lnTo>
                  <a:pt x="6873011" y="1371765"/>
                </a:lnTo>
                <a:lnTo>
                  <a:pt x="6837375" y="1391881"/>
                </a:lnTo>
                <a:lnTo>
                  <a:pt x="6799542" y="1411427"/>
                </a:lnTo>
                <a:lnTo>
                  <a:pt x="6759651" y="1430362"/>
                </a:lnTo>
                <a:lnTo>
                  <a:pt x="6717817" y="1448625"/>
                </a:lnTo>
                <a:lnTo>
                  <a:pt x="6674142" y="1466164"/>
                </a:lnTo>
                <a:lnTo>
                  <a:pt x="6628765" y="1482928"/>
                </a:lnTo>
                <a:lnTo>
                  <a:pt x="6581775" y="1498866"/>
                </a:lnTo>
                <a:lnTo>
                  <a:pt x="6533312" y="1513916"/>
                </a:lnTo>
                <a:lnTo>
                  <a:pt x="6483490" y="1528038"/>
                </a:lnTo>
                <a:lnTo>
                  <a:pt x="6432410" y="1541183"/>
                </a:lnTo>
                <a:lnTo>
                  <a:pt x="6326759" y="1564398"/>
                </a:lnTo>
                <a:lnTo>
                  <a:pt x="6272835" y="1574279"/>
                </a:lnTo>
                <a:lnTo>
                  <a:pt x="6217920" y="1583029"/>
                </a:lnTo>
                <a:lnTo>
                  <a:pt x="6162319" y="1590560"/>
                </a:lnTo>
                <a:lnTo>
                  <a:pt x="6106172" y="1596834"/>
                </a:lnTo>
                <a:lnTo>
                  <a:pt x="6049569" y="1601787"/>
                </a:lnTo>
                <a:lnTo>
                  <a:pt x="5992647" y="1605381"/>
                </a:lnTo>
                <a:lnTo>
                  <a:pt x="5935510" y="1607578"/>
                </a:lnTo>
                <a:lnTo>
                  <a:pt x="5878258" y="1608315"/>
                </a:lnTo>
                <a:lnTo>
                  <a:pt x="5849201" y="1608975"/>
                </a:lnTo>
                <a:lnTo>
                  <a:pt x="5789790" y="1614373"/>
                </a:lnTo>
                <a:lnTo>
                  <a:pt x="5730646" y="1625028"/>
                </a:lnTo>
                <a:lnTo>
                  <a:pt x="5671896" y="1640751"/>
                </a:lnTo>
                <a:lnTo>
                  <a:pt x="5613666" y="1661350"/>
                </a:lnTo>
                <a:lnTo>
                  <a:pt x="5527827" y="1700809"/>
                </a:lnTo>
                <a:lnTo>
                  <a:pt x="5471350" y="1732749"/>
                </a:lnTo>
                <a:lnTo>
                  <a:pt x="5415775" y="1768906"/>
                </a:lnTo>
                <a:lnTo>
                  <a:pt x="5361190" y="1809115"/>
                </a:lnTo>
                <a:lnTo>
                  <a:pt x="5307723" y="1853184"/>
                </a:lnTo>
                <a:lnTo>
                  <a:pt x="5255476" y="1900948"/>
                </a:lnTo>
                <a:lnTo>
                  <a:pt x="5204523" y="1952231"/>
                </a:lnTo>
                <a:lnTo>
                  <a:pt x="5154993" y="2006866"/>
                </a:lnTo>
                <a:lnTo>
                  <a:pt x="5106987" y="2064677"/>
                </a:lnTo>
                <a:lnTo>
                  <a:pt x="5060620" y="2125510"/>
                </a:lnTo>
                <a:lnTo>
                  <a:pt x="5015979" y="2189200"/>
                </a:lnTo>
                <a:lnTo>
                  <a:pt x="4973180" y="2255558"/>
                </a:lnTo>
                <a:lnTo>
                  <a:pt x="4932324" y="2324430"/>
                </a:lnTo>
                <a:lnTo>
                  <a:pt x="4893538" y="2395651"/>
                </a:lnTo>
                <a:lnTo>
                  <a:pt x="4856924" y="2469057"/>
                </a:lnTo>
                <a:lnTo>
                  <a:pt x="4822596" y="2544483"/>
                </a:lnTo>
                <a:lnTo>
                  <a:pt x="4790656" y="2621762"/>
                </a:lnTo>
                <a:lnTo>
                  <a:pt x="4761217" y="2700718"/>
                </a:lnTo>
                <a:lnTo>
                  <a:pt x="4734395" y="2781198"/>
                </a:lnTo>
                <a:lnTo>
                  <a:pt x="4710303" y="2863024"/>
                </a:lnTo>
                <a:lnTo>
                  <a:pt x="4689056" y="2946044"/>
                </a:lnTo>
                <a:lnTo>
                  <a:pt x="4670755" y="3030080"/>
                </a:lnTo>
                <a:lnTo>
                  <a:pt x="4655528" y="3114979"/>
                </a:lnTo>
                <a:lnTo>
                  <a:pt x="4643475" y="3200577"/>
                </a:lnTo>
                <a:lnTo>
                  <a:pt x="4634725" y="3286683"/>
                </a:lnTo>
                <a:lnTo>
                  <a:pt x="4629378" y="3373158"/>
                </a:lnTo>
                <a:lnTo>
                  <a:pt x="4627562" y="3459823"/>
                </a:lnTo>
                <a:lnTo>
                  <a:pt x="4628324" y="3503511"/>
                </a:lnTo>
                <a:lnTo>
                  <a:pt x="4630636" y="3547110"/>
                </a:lnTo>
                <a:lnTo>
                  <a:pt x="4634471" y="3590671"/>
                </a:lnTo>
                <a:lnTo>
                  <a:pt x="4639792" y="3634143"/>
                </a:lnTo>
                <a:lnTo>
                  <a:pt x="4646587" y="3677513"/>
                </a:lnTo>
                <a:lnTo>
                  <a:pt x="4654816" y="3720769"/>
                </a:lnTo>
                <a:lnTo>
                  <a:pt x="4664468" y="3763886"/>
                </a:lnTo>
                <a:lnTo>
                  <a:pt x="4675505" y="3806837"/>
                </a:lnTo>
                <a:lnTo>
                  <a:pt x="4687913" y="3849598"/>
                </a:lnTo>
                <a:lnTo>
                  <a:pt x="4701667" y="3892156"/>
                </a:lnTo>
                <a:lnTo>
                  <a:pt x="4716729" y="3934485"/>
                </a:lnTo>
                <a:lnTo>
                  <a:pt x="4733074" y="3976573"/>
                </a:lnTo>
                <a:lnTo>
                  <a:pt x="4750689" y="4018381"/>
                </a:lnTo>
                <a:lnTo>
                  <a:pt x="4769548" y="4059910"/>
                </a:lnTo>
                <a:lnTo>
                  <a:pt x="4789614" y="4101122"/>
                </a:lnTo>
                <a:lnTo>
                  <a:pt x="4810874" y="4142003"/>
                </a:lnTo>
                <a:lnTo>
                  <a:pt x="4833302" y="4182541"/>
                </a:lnTo>
                <a:lnTo>
                  <a:pt x="4856873" y="4222712"/>
                </a:lnTo>
                <a:lnTo>
                  <a:pt x="4907191" y="4301642"/>
                </a:lnTo>
                <a:lnTo>
                  <a:pt x="4961902" y="4379061"/>
                </a:lnTo>
                <a:lnTo>
                  <a:pt x="5020691" y="4454576"/>
                </a:lnTo>
                <a:lnTo>
                  <a:pt x="5083340" y="4528032"/>
                </a:lnTo>
                <a:lnTo>
                  <a:pt x="5149685" y="4599267"/>
                </a:lnTo>
                <a:lnTo>
                  <a:pt x="5219509" y="4668126"/>
                </a:lnTo>
                <a:lnTo>
                  <a:pt x="5292623" y="4734420"/>
                </a:lnTo>
                <a:lnTo>
                  <a:pt x="5368849" y="4797996"/>
                </a:lnTo>
                <a:lnTo>
                  <a:pt x="5447982" y="4858702"/>
                </a:lnTo>
                <a:lnTo>
                  <a:pt x="5529834" y="4916348"/>
                </a:lnTo>
                <a:lnTo>
                  <a:pt x="5614213" y="4970792"/>
                </a:lnTo>
                <a:lnTo>
                  <a:pt x="5700915" y="5021846"/>
                </a:lnTo>
                <a:lnTo>
                  <a:pt x="5789777" y="5069357"/>
                </a:lnTo>
                <a:lnTo>
                  <a:pt x="5880595" y="5113147"/>
                </a:lnTo>
                <a:lnTo>
                  <a:pt x="5973165" y="5153050"/>
                </a:lnTo>
                <a:lnTo>
                  <a:pt x="6067310" y="5188915"/>
                </a:lnTo>
                <a:lnTo>
                  <a:pt x="6162840" y="5220538"/>
                </a:lnTo>
                <a:lnTo>
                  <a:pt x="6259563" y="5247779"/>
                </a:lnTo>
                <a:lnTo>
                  <a:pt x="6308522" y="5259756"/>
                </a:lnTo>
                <a:lnTo>
                  <a:pt x="6357493" y="5270512"/>
                </a:lnTo>
                <a:lnTo>
                  <a:pt x="6406680" y="5280076"/>
                </a:lnTo>
                <a:lnTo>
                  <a:pt x="6456032" y="5288445"/>
                </a:lnTo>
                <a:lnTo>
                  <a:pt x="6505537" y="5295582"/>
                </a:lnTo>
                <a:lnTo>
                  <a:pt x="6555181" y="5301475"/>
                </a:lnTo>
                <a:lnTo>
                  <a:pt x="6604927" y="5306098"/>
                </a:lnTo>
                <a:lnTo>
                  <a:pt x="6639966" y="5308003"/>
                </a:lnTo>
                <a:lnTo>
                  <a:pt x="6658623" y="5308003"/>
                </a:lnTo>
                <a:lnTo>
                  <a:pt x="6722364" y="5308003"/>
                </a:lnTo>
                <a:lnTo>
                  <a:pt x="6754812" y="5293068"/>
                </a:lnTo>
                <a:lnTo>
                  <a:pt x="6642417" y="5232260"/>
                </a:lnTo>
                <a:lnTo>
                  <a:pt x="6641198" y="5269928"/>
                </a:lnTo>
                <a:lnTo>
                  <a:pt x="6608445" y="5268150"/>
                </a:lnTo>
                <a:lnTo>
                  <a:pt x="6559664" y="5263642"/>
                </a:lnTo>
                <a:lnTo>
                  <a:pt x="6510972" y="5257876"/>
                </a:lnTo>
                <a:lnTo>
                  <a:pt x="6462395" y="5250878"/>
                </a:lnTo>
                <a:lnTo>
                  <a:pt x="6413944" y="5242674"/>
                </a:lnTo>
                <a:lnTo>
                  <a:pt x="6365659" y="5233301"/>
                </a:lnTo>
                <a:lnTo>
                  <a:pt x="6317564" y="5222748"/>
                </a:lnTo>
                <a:lnTo>
                  <a:pt x="6269875" y="5211102"/>
                </a:lnTo>
                <a:lnTo>
                  <a:pt x="6174816" y="5184368"/>
                </a:lnTo>
                <a:lnTo>
                  <a:pt x="6080861" y="5153304"/>
                </a:lnTo>
                <a:lnTo>
                  <a:pt x="5988240" y="5118062"/>
                </a:lnTo>
                <a:lnTo>
                  <a:pt x="5897130" y="5078831"/>
                </a:lnTo>
                <a:lnTo>
                  <a:pt x="5807735" y="5035753"/>
                </a:lnTo>
                <a:lnTo>
                  <a:pt x="5720245" y="4989017"/>
                </a:lnTo>
                <a:lnTo>
                  <a:pt x="5634863" y="4938776"/>
                </a:lnTo>
                <a:lnTo>
                  <a:pt x="5551767" y="4885194"/>
                </a:lnTo>
                <a:lnTo>
                  <a:pt x="5471160" y="4828464"/>
                </a:lnTo>
                <a:lnTo>
                  <a:pt x="5393245" y="4768735"/>
                </a:lnTo>
                <a:lnTo>
                  <a:pt x="5318214" y="4706188"/>
                </a:lnTo>
                <a:lnTo>
                  <a:pt x="5246255" y="4640986"/>
                </a:lnTo>
                <a:lnTo>
                  <a:pt x="5177561" y="4573295"/>
                </a:lnTo>
                <a:lnTo>
                  <a:pt x="5112321" y="4503305"/>
                </a:lnTo>
                <a:lnTo>
                  <a:pt x="5050752" y="4431169"/>
                </a:lnTo>
                <a:lnTo>
                  <a:pt x="4993017" y="4357065"/>
                </a:lnTo>
                <a:lnTo>
                  <a:pt x="4939322" y="4281157"/>
                </a:lnTo>
                <a:lnTo>
                  <a:pt x="4889728" y="4203420"/>
                </a:lnTo>
                <a:lnTo>
                  <a:pt x="4866640" y="4164088"/>
                </a:lnTo>
                <a:lnTo>
                  <a:pt x="4844681" y="4124426"/>
                </a:lnTo>
                <a:lnTo>
                  <a:pt x="4823866" y="4084434"/>
                </a:lnTo>
                <a:lnTo>
                  <a:pt x="4804232" y="4044150"/>
                </a:lnTo>
                <a:lnTo>
                  <a:pt x="4785804" y="4003586"/>
                </a:lnTo>
                <a:lnTo>
                  <a:pt x="4768583" y="3962768"/>
                </a:lnTo>
                <a:lnTo>
                  <a:pt x="4752619" y="3921709"/>
                </a:lnTo>
                <a:lnTo>
                  <a:pt x="4737913" y="3880434"/>
                </a:lnTo>
                <a:lnTo>
                  <a:pt x="4724501" y="3838968"/>
                </a:lnTo>
                <a:lnTo>
                  <a:pt x="4712411" y="3797338"/>
                </a:lnTo>
                <a:lnTo>
                  <a:pt x="4701641" y="3755555"/>
                </a:lnTo>
                <a:lnTo>
                  <a:pt x="4692243" y="3713645"/>
                </a:lnTo>
                <a:lnTo>
                  <a:pt x="4684217" y="3671620"/>
                </a:lnTo>
                <a:lnTo>
                  <a:pt x="4677613" y="3629507"/>
                </a:lnTo>
                <a:lnTo>
                  <a:pt x="4672419" y="3587318"/>
                </a:lnTo>
                <a:lnTo>
                  <a:pt x="4668685" y="3545090"/>
                </a:lnTo>
                <a:lnTo>
                  <a:pt x="4666424" y="3502825"/>
                </a:lnTo>
                <a:lnTo>
                  <a:pt x="4665650" y="3460610"/>
                </a:lnTo>
                <a:lnTo>
                  <a:pt x="4667402" y="3375495"/>
                </a:lnTo>
                <a:lnTo>
                  <a:pt x="4672622" y="3290532"/>
                </a:lnTo>
                <a:lnTo>
                  <a:pt x="4681207" y="3205873"/>
                </a:lnTo>
                <a:lnTo>
                  <a:pt x="4693031" y="3121710"/>
                </a:lnTo>
                <a:lnTo>
                  <a:pt x="4707979" y="3038183"/>
                </a:lnTo>
                <a:lnTo>
                  <a:pt x="4725962" y="2955493"/>
                </a:lnTo>
                <a:lnTo>
                  <a:pt x="4746853" y="2873781"/>
                </a:lnTo>
                <a:lnTo>
                  <a:pt x="4770539" y="2793238"/>
                </a:lnTo>
                <a:lnTo>
                  <a:pt x="4796917" y="2714015"/>
                </a:lnTo>
                <a:lnTo>
                  <a:pt x="4825873" y="2636304"/>
                </a:lnTo>
                <a:lnTo>
                  <a:pt x="4857280" y="2560269"/>
                </a:lnTo>
                <a:lnTo>
                  <a:pt x="4891024" y="2486063"/>
                </a:lnTo>
                <a:lnTo>
                  <a:pt x="4927003" y="2413876"/>
                </a:lnTo>
                <a:lnTo>
                  <a:pt x="4965103" y="2343861"/>
                </a:lnTo>
                <a:lnTo>
                  <a:pt x="5005197" y="2276195"/>
                </a:lnTo>
                <a:lnTo>
                  <a:pt x="5047170" y="2211057"/>
                </a:lnTo>
                <a:lnTo>
                  <a:pt x="5090922" y="2148611"/>
                </a:lnTo>
                <a:lnTo>
                  <a:pt x="5136312" y="2089010"/>
                </a:lnTo>
                <a:lnTo>
                  <a:pt x="5183238" y="2032444"/>
                </a:lnTo>
                <a:lnTo>
                  <a:pt x="5231562" y="1979066"/>
                </a:lnTo>
                <a:lnTo>
                  <a:pt x="5281180" y="1929053"/>
                </a:lnTo>
                <a:lnTo>
                  <a:pt x="5331968" y="1882571"/>
                </a:lnTo>
                <a:lnTo>
                  <a:pt x="5383809" y="1839772"/>
                </a:lnTo>
                <a:lnTo>
                  <a:pt x="5436565" y="1800834"/>
                </a:lnTo>
                <a:lnTo>
                  <a:pt x="5490121" y="1765896"/>
                </a:lnTo>
                <a:lnTo>
                  <a:pt x="5544363" y="1735137"/>
                </a:lnTo>
                <a:lnTo>
                  <a:pt x="5599481" y="1708556"/>
                </a:lnTo>
                <a:lnTo>
                  <a:pt x="5654751" y="1686598"/>
                </a:lnTo>
                <a:lnTo>
                  <a:pt x="5710339" y="1669262"/>
                </a:lnTo>
                <a:lnTo>
                  <a:pt x="5766155" y="1656689"/>
                </a:lnTo>
                <a:lnTo>
                  <a:pt x="5822086" y="1649018"/>
                </a:lnTo>
                <a:lnTo>
                  <a:pt x="5878754" y="1646402"/>
                </a:lnTo>
                <a:lnTo>
                  <a:pt x="5936970" y="1645640"/>
                </a:lnTo>
                <a:lnTo>
                  <a:pt x="5995047" y="1643405"/>
                </a:lnTo>
                <a:lnTo>
                  <a:pt x="6052896" y="1639747"/>
                </a:lnTo>
                <a:lnTo>
                  <a:pt x="6110402" y="1634705"/>
                </a:lnTo>
                <a:lnTo>
                  <a:pt x="6167450" y="1628317"/>
                </a:lnTo>
                <a:lnTo>
                  <a:pt x="6223914" y="1620659"/>
                </a:lnTo>
                <a:lnTo>
                  <a:pt x="6279718" y="1611757"/>
                </a:lnTo>
                <a:lnTo>
                  <a:pt x="6334938" y="1601609"/>
                </a:lnTo>
                <a:lnTo>
                  <a:pt x="6441910" y="1578089"/>
                </a:lnTo>
                <a:lnTo>
                  <a:pt x="6493891" y="1564690"/>
                </a:lnTo>
                <a:lnTo>
                  <a:pt x="6544627" y="1550301"/>
                </a:lnTo>
                <a:lnTo>
                  <a:pt x="6594018" y="1534947"/>
                </a:lnTo>
                <a:lnTo>
                  <a:pt x="6641960" y="1518666"/>
                </a:lnTo>
                <a:lnTo>
                  <a:pt x="6688353" y="1501521"/>
                </a:lnTo>
                <a:lnTo>
                  <a:pt x="6733070" y="1483537"/>
                </a:lnTo>
                <a:lnTo>
                  <a:pt x="6775996" y="1464779"/>
                </a:lnTo>
                <a:lnTo>
                  <a:pt x="6817055" y="1445272"/>
                </a:lnTo>
                <a:lnTo>
                  <a:pt x="6856108" y="1425054"/>
                </a:lnTo>
                <a:lnTo>
                  <a:pt x="6893065" y="1404162"/>
                </a:lnTo>
                <a:lnTo>
                  <a:pt x="6927812" y="1382649"/>
                </a:lnTo>
                <a:lnTo>
                  <a:pt x="6960235" y="1360525"/>
                </a:lnTo>
                <a:lnTo>
                  <a:pt x="7017715" y="1314551"/>
                </a:lnTo>
                <a:lnTo>
                  <a:pt x="7064578" y="1266380"/>
                </a:lnTo>
                <a:lnTo>
                  <a:pt x="7090435" y="1230845"/>
                </a:lnTo>
                <a:lnTo>
                  <a:pt x="7082244" y="2313152"/>
                </a:lnTo>
                <a:lnTo>
                  <a:pt x="7044144" y="2312873"/>
                </a:lnTo>
                <a:lnTo>
                  <a:pt x="7100430" y="2427605"/>
                </a:lnTo>
                <a:lnTo>
                  <a:pt x="7148881" y="2332494"/>
                </a:lnTo>
                <a:lnTo>
                  <a:pt x="7158444" y="2313736"/>
                </a:lnTo>
                <a:lnTo>
                  <a:pt x="7120344" y="2313444"/>
                </a:lnTo>
                <a:lnTo>
                  <a:pt x="7128586" y="1225727"/>
                </a:lnTo>
                <a:lnTo>
                  <a:pt x="7166686" y="1226019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2756879" y="4542028"/>
            <a:ext cx="10083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Egress</a:t>
            </a:r>
            <a:r>
              <a:rPr sz="1600" spc="-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3306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6" name="object 66"/>
          <p:cNvSpPr txBox="1"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3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67" name="object 6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  <p:sp>
        <p:nvSpPr>
          <p:cNvPr id="65" name="object 65"/>
          <p:cNvSpPr txBox="1"/>
          <p:nvPr/>
        </p:nvSpPr>
        <p:spPr>
          <a:xfrm>
            <a:off x="8430134" y="6477508"/>
            <a:ext cx="9055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Egress</a:t>
            </a:r>
            <a:r>
              <a:rPr sz="1600" spc="-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587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2265" marR="5080" indent="-1600200">
              <a:lnSpc>
                <a:spcPts val="8810"/>
              </a:lnSpc>
            </a:pPr>
            <a:r>
              <a:rPr spc="-105" dirty="0"/>
              <a:t>AWS</a:t>
            </a:r>
            <a:r>
              <a:rPr spc="-20" dirty="0"/>
              <a:t> </a:t>
            </a:r>
            <a:r>
              <a:rPr spc="-85" dirty="0"/>
              <a:t>Fargate</a:t>
            </a:r>
            <a:r>
              <a:rPr spc="-2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spc="-40" dirty="0"/>
              <a:t>ECS </a:t>
            </a:r>
            <a:r>
              <a:rPr spc="-1570" dirty="0"/>
              <a:t> </a:t>
            </a:r>
            <a:r>
              <a:rPr spc="-35" dirty="0">
                <a:solidFill>
                  <a:srgbClr val="00B050"/>
                </a:solidFill>
              </a:rPr>
              <a:t>First</a:t>
            </a:r>
            <a:r>
              <a:rPr spc="-15" dirty="0">
                <a:solidFill>
                  <a:srgbClr val="00B050"/>
                </a:solidFill>
              </a:rPr>
              <a:t> </a:t>
            </a:r>
            <a:r>
              <a:rPr spc="-25" dirty="0">
                <a:solidFill>
                  <a:srgbClr val="00B050"/>
                </a:solidFill>
              </a:rPr>
              <a:t>Steps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04447" y="2481072"/>
            <a:ext cx="3078480" cy="308152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352" y="2575560"/>
            <a:ext cx="3078480" cy="307848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3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6385" y="3815274"/>
            <a:ext cx="9974580" cy="310197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065" marR="5080" indent="2540" algn="ctr">
              <a:lnSpc>
                <a:spcPct val="98000"/>
              </a:lnSpc>
              <a:spcBef>
                <a:spcPts val="805"/>
              </a:spcBef>
            </a:pPr>
            <a:r>
              <a:rPr spc="-105" dirty="0"/>
              <a:t>AWS</a:t>
            </a:r>
            <a:r>
              <a:rPr dirty="0"/>
              <a:t> </a:t>
            </a:r>
            <a:r>
              <a:rPr spc="-85" dirty="0"/>
              <a:t>Fargate</a:t>
            </a:r>
            <a:r>
              <a:rPr dirty="0"/>
              <a:t> &amp;</a:t>
            </a:r>
            <a:r>
              <a:rPr spc="5" dirty="0"/>
              <a:t> </a:t>
            </a:r>
            <a:r>
              <a:rPr spc="-40" dirty="0"/>
              <a:t>ECS </a:t>
            </a:r>
            <a:r>
              <a:rPr spc="-35" dirty="0"/>
              <a:t> </a:t>
            </a:r>
            <a:r>
              <a:rPr sz="6500" spc="-5" dirty="0">
                <a:solidFill>
                  <a:srgbClr val="00B050"/>
                </a:solidFill>
              </a:rPr>
              <a:t>Microservices </a:t>
            </a:r>
            <a:r>
              <a:rPr sz="6500" dirty="0">
                <a:solidFill>
                  <a:srgbClr val="00B050"/>
                </a:solidFill>
              </a:rPr>
              <a:t>Canary </a:t>
            </a:r>
            <a:r>
              <a:rPr sz="6500" spc="5" dirty="0">
                <a:solidFill>
                  <a:srgbClr val="00B050"/>
                </a:solidFill>
              </a:rPr>
              <a:t> </a:t>
            </a:r>
            <a:r>
              <a:rPr sz="6500" spc="-15" dirty="0">
                <a:solidFill>
                  <a:srgbClr val="00B050"/>
                </a:solidFill>
              </a:rPr>
              <a:t>Deployments</a:t>
            </a:r>
            <a:r>
              <a:rPr sz="6500" spc="-20" dirty="0">
                <a:solidFill>
                  <a:srgbClr val="00B050"/>
                </a:solidFill>
              </a:rPr>
              <a:t> </a:t>
            </a:r>
            <a:r>
              <a:rPr sz="6500" spc="-5" dirty="0">
                <a:solidFill>
                  <a:srgbClr val="00B050"/>
                </a:solidFill>
              </a:rPr>
              <a:t>with</a:t>
            </a:r>
            <a:r>
              <a:rPr sz="6500" spc="-10" dirty="0">
                <a:solidFill>
                  <a:srgbClr val="00B050"/>
                </a:solidFill>
              </a:rPr>
              <a:t> </a:t>
            </a:r>
            <a:r>
              <a:rPr sz="6500" spc="-5" dirty="0">
                <a:solidFill>
                  <a:srgbClr val="00B050"/>
                </a:solidFill>
              </a:rPr>
              <a:t>App </a:t>
            </a:r>
            <a:r>
              <a:rPr sz="6500" spc="-10" dirty="0">
                <a:solidFill>
                  <a:srgbClr val="00B050"/>
                </a:solidFill>
              </a:rPr>
              <a:t>Mesh</a:t>
            </a:r>
            <a:endParaRPr sz="6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4240" y="524255"/>
            <a:ext cx="3078480" cy="30784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7472" y="490727"/>
            <a:ext cx="3078479" cy="308152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34967" y="524255"/>
            <a:ext cx="3078480" cy="30784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79792" y="524255"/>
            <a:ext cx="3078479" cy="307848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3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3370794"/>
            <a:ext cx="10382250" cy="3503295"/>
            <a:chOff x="-12700" y="3370794"/>
            <a:chExt cx="10382250" cy="3503295"/>
          </a:xfrm>
        </p:grpSpPr>
        <p:sp>
          <p:nvSpPr>
            <p:cNvPr id="3" name="object 3"/>
            <p:cNvSpPr/>
            <p:nvPr/>
          </p:nvSpPr>
          <p:spPr>
            <a:xfrm>
              <a:off x="3466946" y="5526634"/>
              <a:ext cx="3010535" cy="1347470"/>
            </a:xfrm>
            <a:custGeom>
              <a:avLst/>
              <a:gdLst/>
              <a:ahLst/>
              <a:cxnLst/>
              <a:rect l="l" t="t" r="r" b="b"/>
              <a:pathLst>
                <a:path w="3010535" h="1347470">
                  <a:moveTo>
                    <a:pt x="3009952" y="0"/>
                  </a:moveTo>
                  <a:lnTo>
                    <a:pt x="0" y="0"/>
                  </a:lnTo>
                  <a:lnTo>
                    <a:pt x="0" y="1347076"/>
                  </a:lnTo>
                  <a:lnTo>
                    <a:pt x="3009952" y="1347076"/>
                  </a:lnTo>
                  <a:lnTo>
                    <a:pt x="3009952" y="0"/>
                  </a:lnTo>
                  <a:close/>
                </a:path>
              </a:pathLst>
            </a:custGeom>
            <a:solidFill>
              <a:srgbClr val="DEE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307527" y="5526636"/>
              <a:ext cx="3061970" cy="1347470"/>
            </a:xfrm>
            <a:custGeom>
              <a:avLst/>
              <a:gdLst/>
              <a:ahLst/>
              <a:cxnLst/>
              <a:rect l="l" t="t" r="r" b="b"/>
              <a:pathLst>
                <a:path w="3061970" h="1347470">
                  <a:moveTo>
                    <a:pt x="3061854" y="0"/>
                  </a:moveTo>
                  <a:lnTo>
                    <a:pt x="0" y="0"/>
                  </a:lnTo>
                  <a:lnTo>
                    <a:pt x="0" y="1347076"/>
                  </a:lnTo>
                  <a:lnTo>
                    <a:pt x="3061854" y="1347076"/>
                  </a:lnTo>
                  <a:lnTo>
                    <a:pt x="3061854" y="0"/>
                  </a:lnTo>
                  <a:close/>
                </a:path>
              </a:pathLst>
            </a:custGeom>
            <a:solidFill>
              <a:srgbClr val="EBC0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8633" y="4906171"/>
              <a:ext cx="871189" cy="87118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383494"/>
              <a:ext cx="1365885" cy="999490"/>
            </a:xfrm>
            <a:custGeom>
              <a:avLst/>
              <a:gdLst/>
              <a:ahLst/>
              <a:cxnLst/>
              <a:rect l="l" t="t" r="r" b="b"/>
              <a:pathLst>
                <a:path w="1365885" h="999489">
                  <a:moveTo>
                    <a:pt x="676423" y="0"/>
                  </a:moveTo>
                  <a:lnTo>
                    <a:pt x="619879" y="1656"/>
                  </a:lnTo>
                  <a:lnTo>
                    <a:pt x="564594" y="6539"/>
                  </a:lnTo>
                  <a:lnTo>
                    <a:pt x="510746" y="14520"/>
                  </a:lnTo>
                  <a:lnTo>
                    <a:pt x="458511" y="25471"/>
                  </a:lnTo>
                  <a:lnTo>
                    <a:pt x="408067" y="39263"/>
                  </a:lnTo>
                  <a:lnTo>
                    <a:pt x="359592" y="55767"/>
                  </a:lnTo>
                  <a:lnTo>
                    <a:pt x="313263" y="74856"/>
                  </a:lnTo>
                  <a:lnTo>
                    <a:pt x="269257" y="96399"/>
                  </a:lnTo>
                  <a:lnTo>
                    <a:pt x="227752" y="120270"/>
                  </a:lnTo>
                  <a:lnTo>
                    <a:pt x="188925" y="146338"/>
                  </a:lnTo>
                  <a:lnTo>
                    <a:pt x="152954" y="174476"/>
                  </a:lnTo>
                  <a:lnTo>
                    <a:pt x="120016" y="204555"/>
                  </a:lnTo>
                  <a:lnTo>
                    <a:pt x="90288" y="236447"/>
                  </a:lnTo>
                  <a:lnTo>
                    <a:pt x="63949" y="270022"/>
                  </a:lnTo>
                  <a:lnTo>
                    <a:pt x="41175" y="305152"/>
                  </a:lnTo>
                  <a:lnTo>
                    <a:pt x="22144" y="341709"/>
                  </a:lnTo>
                  <a:lnTo>
                    <a:pt x="7033" y="379564"/>
                  </a:lnTo>
                  <a:lnTo>
                    <a:pt x="0" y="594776"/>
                  </a:lnTo>
                  <a:lnTo>
                    <a:pt x="7033" y="619699"/>
                  </a:lnTo>
                  <a:lnTo>
                    <a:pt x="22144" y="657554"/>
                  </a:lnTo>
                  <a:lnTo>
                    <a:pt x="41175" y="694111"/>
                  </a:lnTo>
                  <a:lnTo>
                    <a:pt x="63949" y="729241"/>
                  </a:lnTo>
                  <a:lnTo>
                    <a:pt x="90288" y="762816"/>
                  </a:lnTo>
                  <a:lnTo>
                    <a:pt x="120016" y="794708"/>
                  </a:lnTo>
                  <a:lnTo>
                    <a:pt x="152954" y="824787"/>
                  </a:lnTo>
                  <a:lnTo>
                    <a:pt x="188925" y="852925"/>
                  </a:lnTo>
                  <a:lnTo>
                    <a:pt x="227752" y="878993"/>
                  </a:lnTo>
                  <a:lnTo>
                    <a:pt x="269257" y="902863"/>
                  </a:lnTo>
                  <a:lnTo>
                    <a:pt x="313263" y="924407"/>
                  </a:lnTo>
                  <a:lnTo>
                    <a:pt x="359592" y="943495"/>
                  </a:lnTo>
                  <a:lnTo>
                    <a:pt x="408067" y="960000"/>
                  </a:lnTo>
                  <a:lnTo>
                    <a:pt x="458511" y="973792"/>
                  </a:lnTo>
                  <a:lnTo>
                    <a:pt x="510746" y="984743"/>
                  </a:lnTo>
                  <a:lnTo>
                    <a:pt x="564594" y="992724"/>
                  </a:lnTo>
                  <a:lnTo>
                    <a:pt x="619879" y="997607"/>
                  </a:lnTo>
                  <a:lnTo>
                    <a:pt x="676423" y="999263"/>
                  </a:lnTo>
                  <a:lnTo>
                    <a:pt x="732967" y="997607"/>
                  </a:lnTo>
                  <a:lnTo>
                    <a:pt x="788252" y="992724"/>
                  </a:lnTo>
                  <a:lnTo>
                    <a:pt x="842100" y="984743"/>
                  </a:lnTo>
                  <a:lnTo>
                    <a:pt x="894335" y="973792"/>
                  </a:lnTo>
                  <a:lnTo>
                    <a:pt x="944779" y="960000"/>
                  </a:lnTo>
                  <a:lnTo>
                    <a:pt x="993254" y="943495"/>
                  </a:lnTo>
                  <a:lnTo>
                    <a:pt x="1039583" y="924407"/>
                  </a:lnTo>
                  <a:lnTo>
                    <a:pt x="1083589" y="902863"/>
                  </a:lnTo>
                  <a:lnTo>
                    <a:pt x="1125094" y="878993"/>
                  </a:lnTo>
                  <a:lnTo>
                    <a:pt x="1163921" y="852925"/>
                  </a:lnTo>
                  <a:lnTo>
                    <a:pt x="1199892" y="824787"/>
                  </a:lnTo>
                  <a:lnTo>
                    <a:pt x="1232830" y="794708"/>
                  </a:lnTo>
                  <a:lnTo>
                    <a:pt x="1262557" y="762816"/>
                  </a:lnTo>
                  <a:lnTo>
                    <a:pt x="1288897" y="729241"/>
                  </a:lnTo>
                  <a:lnTo>
                    <a:pt x="1311670" y="694111"/>
                  </a:lnTo>
                  <a:lnTo>
                    <a:pt x="1330702" y="657554"/>
                  </a:lnTo>
                  <a:lnTo>
                    <a:pt x="1345812" y="619699"/>
                  </a:lnTo>
                  <a:lnTo>
                    <a:pt x="1356826" y="580674"/>
                  </a:lnTo>
                  <a:lnTo>
                    <a:pt x="1363564" y="540609"/>
                  </a:lnTo>
                  <a:lnTo>
                    <a:pt x="1365849" y="499631"/>
                  </a:lnTo>
                  <a:lnTo>
                    <a:pt x="1363564" y="458654"/>
                  </a:lnTo>
                  <a:lnTo>
                    <a:pt x="1356826" y="418589"/>
                  </a:lnTo>
                  <a:lnTo>
                    <a:pt x="1345812" y="379564"/>
                  </a:lnTo>
                  <a:lnTo>
                    <a:pt x="1330702" y="341709"/>
                  </a:lnTo>
                  <a:lnTo>
                    <a:pt x="1311670" y="305152"/>
                  </a:lnTo>
                  <a:lnTo>
                    <a:pt x="1288897" y="270022"/>
                  </a:lnTo>
                  <a:lnTo>
                    <a:pt x="1262557" y="236447"/>
                  </a:lnTo>
                  <a:lnTo>
                    <a:pt x="1232830" y="204555"/>
                  </a:lnTo>
                  <a:lnTo>
                    <a:pt x="1199892" y="174476"/>
                  </a:lnTo>
                  <a:lnTo>
                    <a:pt x="1163921" y="146338"/>
                  </a:lnTo>
                  <a:lnTo>
                    <a:pt x="1125094" y="120270"/>
                  </a:lnTo>
                  <a:lnTo>
                    <a:pt x="1083589" y="96399"/>
                  </a:lnTo>
                  <a:lnTo>
                    <a:pt x="1039583" y="74856"/>
                  </a:lnTo>
                  <a:lnTo>
                    <a:pt x="993254" y="55767"/>
                  </a:lnTo>
                  <a:lnTo>
                    <a:pt x="944779" y="39263"/>
                  </a:lnTo>
                  <a:lnTo>
                    <a:pt x="894335" y="25471"/>
                  </a:lnTo>
                  <a:lnTo>
                    <a:pt x="842100" y="14520"/>
                  </a:lnTo>
                  <a:lnTo>
                    <a:pt x="788252" y="6539"/>
                  </a:lnTo>
                  <a:lnTo>
                    <a:pt x="732967" y="1656"/>
                  </a:lnTo>
                  <a:lnTo>
                    <a:pt x="676423" y="0"/>
                  </a:lnTo>
                  <a:close/>
                </a:path>
              </a:pathLst>
            </a:custGeom>
            <a:solidFill>
              <a:srgbClr val="5354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383494"/>
              <a:ext cx="1365885" cy="999490"/>
            </a:xfrm>
            <a:custGeom>
              <a:avLst/>
              <a:gdLst/>
              <a:ahLst/>
              <a:cxnLst/>
              <a:rect l="l" t="t" r="r" b="b"/>
              <a:pathLst>
                <a:path w="1365885" h="999489">
                  <a:moveTo>
                    <a:pt x="0" y="404487"/>
                  </a:moveTo>
                  <a:lnTo>
                    <a:pt x="22144" y="341709"/>
                  </a:lnTo>
                  <a:lnTo>
                    <a:pt x="41175" y="305152"/>
                  </a:lnTo>
                  <a:lnTo>
                    <a:pt x="63949" y="270022"/>
                  </a:lnTo>
                  <a:lnTo>
                    <a:pt x="90288" y="236446"/>
                  </a:lnTo>
                  <a:lnTo>
                    <a:pt x="120016" y="204555"/>
                  </a:lnTo>
                  <a:lnTo>
                    <a:pt x="152954" y="174476"/>
                  </a:lnTo>
                  <a:lnTo>
                    <a:pt x="188925" y="146338"/>
                  </a:lnTo>
                  <a:lnTo>
                    <a:pt x="227752" y="120270"/>
                  </a:lnTo>
                  <a:lnTo>
                    <a:pt x="269257" y="96399"/>
                  </a:lnTo>
                  <a:lnTo>
                    <a:pt x="313263" y="74856"/>
                  </a:lnTo>
                  <a:lnTo>
                    <a:pt x="359592" y="55767"/>
                  </a:lnTo>
                  <a:lnTo>
                    <a:pt x="408067" y="39263"/>
                  </a:lnTo>
                  <a:lnTo>
                    <a:pt x="458511" y="25471"/>
                  </a:lnTo>
                  <a:lnTo>
                    <a:pt x="510746" y="14520"/>
                  </a:lnTo>
                  <a:lnTo>
                    <a:pt x="564594" y="6539"/>
                  </a:lnTo>
                  <a:lnTo>
                    <a:pt x="619879" y="1656"/>
                  </a:lnTo>
                  <a:lnTo>
                    <a:pt x="676423" y="0"/>
                  </a:lnTo>
                  <a:lnTo>
                    <a:pt x="732967" y="1656"/>
                  </a:lnTo>
                  <a:lnTo>
                    <a:pt x="788252" y="6539"/>
                  </a:lnTo>
                  <a:lnTo>
                    <a:pt x="842100" y="14520"/>
                  </a:lnTo>
                  <a:lnTo>
                    <a:pt x="894335" y="25471"/>
                  </a:lnTo>
                  <a:lnTo>
                    <a:pt x="944779" y="39263"/>
                  </a:lnTo>
                  <a:lnTo>
                    <a:pt x="993254" y="55767"/>
                  </a:lnTo>
                  <a:lnTo>
                    <a:pt x="1039583" y="74856"/>
                  </a:lnTo>
                  <a:lnTo>
                    <a:pt x="1083589" y="96399"/>
                  </a:lnTo>
                  <a:lnTo>
                    <a:pt x="1125094" y="120270"/>
                  </a:lnTo>
                  <a:lnTo>
                    <a:pt x="1163921" y="146338"/>
                  </a:lnTo>
                  <a:lnTo>
                    <a:pt x="1199892" y="174476"/>
                  </a:lnTo>
                  <a:lnTo>
                    <a:pt x="1232830" y="204555"/>
                  </a:lnTo>
                  <a:lnTo>
                    <a:pt x="1262558" y="236446"/>
                  </a:lnTo>
                  <a:lnTo>
                    <a:pt x="1288897" y="270022"/>
                  </a:lnTo>
                  <a:lnTo>
                    <a:pt x="1311671" y="305152"/>
                  </a:lnTo>
                  <a:lnTo>
                    <a:pt x="1330702" y="341709"/>
                  </a:lnTo>
                  <a:lnTo>
                    <a:pt x="1345813" y="379564"/>
                  </a:lnTo>
                  <a:lnTo>
                    <a:pt x="1356826" y="418588"/>
                  </a:lnTo>
                  <a:lnTo>
                    <a:pt x="1363564" y="458653"/>
                  </a:lnTo>
                  <a:lnTo>
                    <a:pt x="1365850" y="499631"/>
                  </a:lnTo>
                  <a:lnTo>
                    <a:pt x="1363564" y="540609"/>
                  </a:lnTo>
                  <a:lnTo>
                    <a:pt x="1356826" y="580674"/>
                  </a:lnTo>
                  <a:lnTo>
                    <a:pt x="1345813" y="619698"/>
                  </a:lnTo>
                  <a:lnTo>
                    <a:pt x="1330702" y="657553"/>
                  </a:lnTo>
                  <a:lnTo>
                    <a:pt x="1311671" y="694110"/>
                  </a:lnTo>
                  <a:lnTo>
                    <a:pt x="1288897" y="729240"/>
                  </a:lnTo>
                  <a:lnTo>
                    <a:pt x="1262558" y="762816"/>
                  </a:lnTo>
                  <a:lnTo>
                    <a:pt x="1232830" y="794707"/>
                  </a:lnTo>
                  <a:lnTo>
                    <a:pt x="1199892" y="824786"/>
                  </a:lnTo>
                  <a:lnTo>
                    <a:pt x="1163921" y="852924"/>
                  </a:lnTo>
                  <a:lnTo>
                    <a:pt x="1125094" y="878992"/>
                  </a:lnTo>
                  <a:lnTo>
                    <a:pt x="1083589" y="902863"/>
                  </a:lnTo>
                  <a:lnTo>
                    <a:pt x="1039583" y="924406"/>
                  </a:lnTo>
                  <a:lnTo>
                    <a:pt x="993254" y="943495"/>
                  </a:lnTo>
                  <a:lnTo>
                    <a:pt x="944779" y="959999"/>
                  </a:lnTo>
                  <a:lnTo>
                    <a:pt x="894335" y="973791"/>
                  </a:lnTo>
                  <a:lnTo>
                    <a:pt x="842100" y="984742"/>
                  </a:lnTo>
                  <a:lnTo>
                    <a:pt x="788252" y="992723"/>
                  </a:lnTo>
                  <a:lnTo>
                    <a:pt x="732967" y="997606"/>
                  </a:lnTo>
                  <a:lnTo>
                    <a:pt x="676423" y="999263"/>
                  </a:lnTo>
                  <a:lnTo>
                    <a:pt x="619879" y="997606"/>
                  </a:lnTo>
                  <a:lnTo>
                    <a:pt x="564594" y="992723"/>
                  </a:lnTo>
                  <a:lnTo>
                    <a:pt x="510746" y="984742"/>
                  </a:lnTo>
                  <a:lnTo>
                    <a:pt x="458511" y="973791"/>
                  </a:lnTo>
                  <a:lnTo>
                    <a:pt x="408067" y="959999"/>
                  </a:lnTo>
                  <a:lnTo>
                    <a:pt x="359592" y="943495"/>
                  </a:lnTo>
                  <a:lnTo>
                    <a:pt x="313263" y="924406"/>
                  </a:lnTo>
                  <a:lnTo>
                    <a:pt x="269257" y="902863"/>
                  </a:lnTo>
                  <a:lnTo>
                    <a:pt x="227752" y="878992"/>
                  </a:lnTo>
                  <a:lnTo>
                    <a:pt x="188925" y="852924"/>
                  </a:lnTo>
                  <a:lnTo>
                    <a:pt x="152954" y="824786"/>
                  </a:lnTo>
                  <a:lnTo>
                    <a:pt x="120016" y="794707"/>
                  </a:lnTo>
                  <a:lnTo>
                    <a:pt x="90288" y="762816"/>
                  </a:lnTo>
                  <a:lnTo>
                    <a:pt x="63949" y="729240"/>
                  </a:lnTo>
                  <a:lnTo>
                    <a:pt x="41175" y="694110"/>
                  </a:lnTo>
                  <a:lnTo>
                    <a:pt x="22144" y="657553"/>
                  </a:lnTo>
                  <a:lnTo>
                    <a:pt x="7033" y="619698"/>
                  </a:lnTo>
                  <a:lnTo>
                    <a:pt x="0" y="594775"/>
                  </a:lnTo>
                </a:path>
              </a:pathLst>
            </a:custGeom>
            <a:ln w="25400">
              <a:solidFill>
                <a:srgbClr val="3B3B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6129" y="4382757"/>
              <a:ext cx="76200" cy="523875"/>
            </a:xfrm>
            <a:custGeom>
              <a:avLst/>
              <a:gdLst/>
              <a:ahLst/>
              <a:cxnLst/>
              <a:rect l="l" t="t" r="r" b="b"/>
              <a:pathLst>
                <a:path w="76200" h="523875">
                  <a:moveTo>
                    <a:pt x="33337" y="76200"/>
                  </a:moveTo>
                  <a:lnTo>
                    <a:pt x="33336" y="523413"/>
                  </a:lnTo>
                  <a:lnTo>
                    <a:pt x="42861" y="523413"/>
                  </a:lnTo>
                  <a:lnTo>
                    <a:pt x="42862" y="76200"/>
                  </a:lnTo>
                  <a:lnTo>
                    <a:pt x="33337" y="76200"/>
                  </a:lnTo>
                  <a:close/>
                </a:path>
                <a:path w="76200" h="523875">
                  <a:moveTo>
                    <a:pt x="69849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1"/>
                  </a:lnTo>
                  <a:lnTo>
                    <a:pt x="69849" y="63500"/>
                  </a:lnTo>
                  <a:close/>
                </a:path>
                <a:path w="76200" h="523875">
                  <a:moveTo>
                    <a:pt x="42862" y="63500"/>
                  </a:moveTo>
                  <a:lnTo>
                    <a:pt x="33337" y="63500"/>
                  </a:lnTo>
                  <a:lnTo>
                    <a:pt x="33337" y="76200"/>
                  </a:lnTo>
                  <a:lnTo>
                    <a:pt x="42862" y="76200"/>
                  </a:lnTo>
                  <a:lnTo>
                    <a:pt x="42862" y="63500"/>
                  </a:lnTo>
                  <a:close/>
                </a:path>
                <a:path w="76200" h="523875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49" y="635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6371" y="5767323"/>
            <a:ext cx="7277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API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User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606554" y="5638595"/>
            <a:ext cx="2463800" cy="704850"/>
            <a:chOff x="7606554" y="5638595"/>
            <a:chExt cx="2463800" cy="704850"/>
          </a:xfrm>
        </p:grpSpPr>
        <p:sp>
          <p:nvSpPr>
            <p:cNvPr id="11" name="object 11"/>
            <p:cNvSpPr/>
            <p:nvPr/>
          </p:nvSpPr>
          <p:spPr>
            <a:xfrm>
              <a:off x="7619254" y="5651295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2325253" y="0"/>
                  </a:moveTo>
                  <a:lnTo>
                    <a:pt x="113146" y="0"/>
                  </a:lnTo>
                  <a:lnTo>
                    <a:pt x="69105" y="8891"/>
                  </a:lnTo>
                  <a:lnTo>
                    <a:pt x="33140" y="33140"/>
                  </a:lnTo>
                  <a:lnTo>
                    <a:pt x="8891" y="69105"/>
                  </a:lnTo>
                  <a:lnTo>
                    <a:pt x="0" y="113146"/>
                  </a:lnTo>
                  <a:lnTo>
                    <a:pt x="0" y="565726"/>
                  </a:lnTo>
                  <a:lnTo>
                    <a:pt x="8891" y="609768"/>
                  </a:lnTo>
                  <a:lnTo>
                    <a:pt x="33140" y="645733"/>
                  </a:lnTo>
                  <a:lnTo>
                    <a:pt x="69105" y="669981"/>
                  </a:lnTo>
                  <a:lnTo>
                    <a:pt x="113146" y="678873"/>
                  </a:lnTo>
                  <a:lnTo>
                    <a:pt x="2325253" y="678873"/>
                  </a:lnTo>
                  <a:lnTo>
                    <a:pt x="2369295" y="669981"/>
                  </a:lnTo>
                  <a:lnTo>
                    <a:pt x="2405260" y="645733"/>
                  </a:lnTo>
                  <a:lnTo>
                    <a:pt x="2429508" y="609768"/>
                  </a:lnTo>
                  <a:lnTo>
                    <a:pt x="2438400" y="565726"/>
                  </a:lnTo>
                  <a:lnTo>
                    <a:pt x="2438400" y="113146"/>
                  </a:lnTo>
                  <a:lnTo>
                    <a:pt x="2429508" y="69105"/>
                  </a:lnTo>
                  <a:lnTo>
                    <a:pt x="2405260" y="33140"/>
                  </a:lnTo>
                  <a:lnTo>
                    <a:pt x="2369295" y="8891"/>
                  </a:lnTo>
                  <a:lnTo>
                    <a:pt x="2325253" y="0"/>
                  </a:lnTo>
                  <a:close/>
                </a:path>
              </a:pathLst>
            </a:custGeom>
            <a:solidFill>
              <a:srgbClr val="934C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19254" y="5651295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0" y="113146"/>
                  </a:moveTo>
                  <a:lnTo>
                    <a:pt x="8891" y="69104"/>
                  </a:lnTo>
                  <a:lnTo>
                    <a:pt x="33139" y="33139"/>
                  </a:lnTo>
                  <a:lnTo>
                    <a:pt x="69104" y="8891"/>
                  </a:lnTo>
                  <a:lnTo>
                    <a:pt x="113146" y="0"/>
                  </a:lnTo>
                  <a:lnTo>
                    <a:pt x="2325253" y="0"/>
                  </a:lnTo>
                  <a:lnTo>
                    <a:pt x="2369295" y="8891"/>
                  </a:lnTo>
                  <a:lnTo>
                    <a:pt x="2405260" y="33139"/>
                  </a:lnTo>
                  <a:lnTo>
                    <a:pt x="2429508" y="69104"/>
                  </a:lnTo>
                  <a:lnTo>
                    <a:pt x="2438400" y="113146"/>
                  </a:lnTo>
                  <a:lnTo>
                    <a:pt x="2438400" y="565726"/>
                  </a:lnTo>
                  <a:lnTo>
                    <a:pt x="2429508" y="609768"/>
                  </a:lnTo>
                  <a:lnTo>
                    <a:pt x="2405260" y="645733"/>
                  </a:lnTo>
                  <a:lnTo>
                    <a:pt x="2369295" y="669981"/>
                  </a:lnTo>
                  <a:lnTo>
                    <a:pt x="2325253" y="678873"/>
                  </a:lnTo>
                  <a:lnTo>
                    <a:pt x="113146" y="678873"/>
                  </a:lnTo>
                  <a:lnTo>
                    <a:pt x="69104" y="669981"/>
                  </a:lnTo>
                  <a:lnTo>
                    <a:pt x="33139" y="645733"/>
                  </a:lnTo>
                  <a:lnTo>
                    <a:pt x="8891" y="609768"/>
                  </a:lnTo>
                  <a:lnTo>
                    <a:pt x="0" y="565726"/>
                  </a:lnTo>
                  <a:lnTo>
                    <a:pt x="0" y="113146"/>
                  </a:lnTo>
                  <a:close/>
                </a:path>
              </a:pathLst>
            </a:custGeom>
            <a:ln w="25400">
              <a:solidFill>
                <a:srgbClr val="6233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307527" y="5526636"/>
            <a:ext cx="3061970" cy="1347470"/>
          </a:xfrm>
          <a:prstGeom prst="rect">
            <a:avLst/>
          </a:prstGeom>
          <a:ln w="25400">
            <a:solidFill>
              <a:srgbClr val="623316"/>
            </a:solidFill>
          </a:ln>
        </p:spPr>
        <p:txBody>
          <a:bodyPr vert="horz" wrap="square" lIns="0" tIns="147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6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Notification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Info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V1</a:t>
            </a:r>
            <a:endParaRPr sz="2000">
              <a:latin typeface="Calibri"/>
              <a:cs typeface="Calibri"/>
            </a:endParaRPr>
          </a:p>
          <a:p>
            <a:pPr marL="39370" algn="ctr">
              <a:lnSpc>
                <a:spcPct val="100000"/>
              </a:lnSpc>
              <a:spcBef>
                <a:spcPts val="1385"/>
              </a:spcBef>
            </a:pPr>
            <a:r>
              <a:rPr sz="1600" spc="-5" dirty="0">
                <a:latin typeface="Calibri"/>
                <a:cs typeface="Calibri"/>
              </a:rPr>
              <a:t>Notification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Microservice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765972" y="5671569"/>
            <a:ext cx="2463800" cy="704850"/>
            <a:chOff x="3765972" y="5671569"/>
            <a:chExt cx="2463800" cy="704850"/>
          </a:xfrm>
        </p:grpSpPr>
        <p:sp>
          <p:nvSpPr>
            <p:cNvPr id="15" name="object 15"/>
            <p:cNvSpPr/>
            <p:nvPr/>
          </p:nvSpPr>
          <p:spPr>
            <a:xfrm>
              <a:off x="3778672" y="5684269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2325253" y="0"/>
                  </a:moveTo>
                  <a:lnTo>
                    <a:pt x="113146" y="0"/>
                  </a:lnTo>
                  <a:lnTo>
                    <a:pt x="69105" y="8891"/>
                  </a:lnTo>
                  <a:lnTo>
                    <a:pt x="33140" y="33140"/>
                  </a:lnTo>
                  <a:lnTo>
                    <a:pt x="8891" y="69105"/>
                  </a:lnTo>
                  <a:lnTo>
                    <a:pt x="0" y="113146"/>
                  </a:lnTo>
                  <a:lnTo>
                    <a:pt x="0" y="565726"/>
                  </a:lnTo>
                  <a:lnTo>
                    <a:pt x="8891" y="609768"/>
                  </a:lnTo>
                  <a:lnTo>
                    <a:pt x="33140" y="645733"/>
                  </a:lnTo>
                  <a:lnTo>
                    <a:pt x="69105" y="669981"/>
                  </a:lnTo>
                  <a:lnTo>
                    <a:pt x="113146" y="678873"/>
                  </a:lnTo>
                  <a:lnTo>
                    <a:pt x="2325253" y="678873"/>
                  </a:lnTo>
                  <a:lnTo>
                    <a:pt x="2369294" y="669981"/>
                  </a:lnTo>
                  <a:lnTo>
                    <a:pt x="2405259" y="645733"/>
                  </a:lnTo>
                  <a:lnTo>
                    <a:pt x="2429508" y="609768"/>
                  </a:lnTo>
                  <a:lnTo>
                    <a:pt x="2438400" y="565726"/>
                  </a:lnTo>
                  <a:lnTo>
                    <a:pt x="2438400" y="113146"/>
                  </a:lnTo>
                  <a:lnTo>
                    <a:pt x="2429508" y="69105"/>
                  </a:lnTo>
                  <a:lnTo>
                    <a:pt x="2405259" y="33140"/>
                  </a:lnTo>
                  <a:lnTo>
                    <a:pt x="2369294" y="8891"/>
                  </a:lnTo>
                  <a:lnTo>
                    <a:pt x="2325253" y="0"/>
                  </a:lnTo>
                  <a:close/>
                </a:path>
              </a:pathLst>
            </a:custGeom>
            <a:solidFill>
              <a:srgbClr val="406F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78672" y="5684269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0" y="113146"/>
                  </a:moveTo>
                  <a:lnTo>
                    <a:pt x="8891" y="69104"/>
                  </a:lnTo>
                  <a:lnTo>
                    <a:pt x="33139" y="33139"/>
                  </a:lnTo>
                  <a:lnTo>
                    <a:pt x="69104" y="8891"/>
                  </a:lnTo>
                  <a:lnTo>
                    <a:pt x="113146" y="0"/>
                  </a:lnTo>
                  <a:lnTo>
                    <a:pt x="2325253" y="0"/>
                  </a:lnTo>
                  <a:lnTo>
                    <a:pt x="2369295" y="8891"/>
                  </a:lnTo>
                  <a:lnTo>
                    <a:pt x="2405260" y="33139"/>
                  </a:lnTo>
                  <a:lnTo>
                    <a:pt x="2429508" y="69104"/>
                  </a:lnTo>
                  <a:lnTo>
                    <a:pt x="2438400" y="113146"/>
                  </a:lnTo>
                  <a:lnTo>
                    <a:pt x="2438400" y="565726"/>
                  </a:lnTo>
                  <a:lnTo>
                    <a:pt x="2429508" y="609768"/>
                  </a:lnTo>
                  <a:lnTo>
                    <a:pt x="2405260" y="645733"/>
                  </a:lnTo>
                  <a:lnTo>
                    <a:pt x="2369295" y="669981"/>
                  </a:lnTo>
                  <a:lnTo>
                    <a:pt x="2325253" y="678873"/>
                  </a:lnTo>
                  <a:lnTo>
                    <a:pt x="113146" y="678873"/>
                  </a:lnTo>
                  <a:lnTo>
                    <a:pt x="69104" y="669981"/>
                  </a:lnTo>
                  <a:lnTo>
                    <a:pt x="33139" y="645733"/>
                  </a:lnTo>
                  <a:lnTo>
                    <a:pt x="8891" y="609768"/>
                  </a:lnTo>
                  <a:lnTo>
                    <a:pt x="0" y="565726"/>
                  </a:lnTo>
                  <a:lnTo>
                    <a:pt x="0" y="113146"/>
                  </a:lnTo>
                  <a:close/>
                </a:path>
              </a:pathLst>
            </a:custGeom>
            <a:ln w="25400">
              <a:solidFill>
                <a:srgbClr val="2B4A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466946" y="5526634"/>
            <a:ext cx="3010535" cy="1347470"/>
          </a:xfrm>
          <a:prstGeom prst="rect">
            <a:avLst/>
          </a:prstGeom>
          <a:ln w="25400">
            <a:solidFill>
              <a:srgbClr val="2B4A5E"/>
            </a:solidFill>
          </a:ln>
        </p:spPr>
        <p:txBody>
          <a:bodyPr vert="horz" wrap="square" lIns="0" tIns="177800" rIns="0" bIns="0" rtlCol="0">
            <a:spAutoFit/>
          </a:bodyPr>
          <a:lstStyle/>
          <a:p>
            <a:pPr marL="1129665" marR="404495" indent="-666115">
              <a:lnSpc>
                <a:spcPct val="100000"/>
              </a:lnSpc>
              <a:spcBef>
                <a:spcPts val="1400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8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ifi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 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Info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endParaRPr sz="2000">
              <a:latin typeface="Calibri"/>
              <a:cs typeface="Calibri"/>
            </a:endParaRPr>
          </a:p>
          <a:p>
            <a:pPr marL="166370">
              <a:lnSpc>
                <a:spcPct val="100000"/>
              </a:lnSpc>
              <a:spcBef>
                <a:spcPts val="860"/>
              </a:spcBef>
            </a:pPr>
            <a:r>
              <a:rPr sz="1600" spc="-5" dirty="0">
                <a:latin typeface="Calibri"/>
                <a:cs typeface="Calibri"/>
              </a:rPr>
              <a:t>User</a:t>
            </a:r>
            <a:r>
              <a:rPr sz="1600" spc="-10" dirty="0">
                <a:latin typeface="Calibri"/>
                <a:cs typeface="Calibri"/>
              </a:rPr>
              <a:t> Management </a:t>
            </a:r>
            <a:r>
              <a:rPr sz="1600" spc="-5" dirty="0">
                <a:latin typeface="Calibri"/>
                <a:cs typeface="Calibri"/>
              </a:rPr>
              <a:t>Microservice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587930" y="3855130"/>
            <a:ext cx="4059554" cy="3211830"/>
            <a:chOff x="2587930" y="3855130"/>
            <a:chExt cx="4059554" cy="3211830"/>
          </a:xfrm>
        </p:grpSpPr>
        <p:sp>
          <p:nvSpPr>
            <p:cNvPr id="19" name="object 19"/>
            <p:cNvSpPr/>
            <p:nvPr/>
          </p:nvSpPr>
          <p:spPr>
            <a:xfrm>
              <a:off x="3150853" y="5094834"/>
              <a:ext cx="3480435" cy="1955800"/>
            </a:xfrm>
            <a:custGeom>
              <a:avLst/>
              <a:gdLst/>
              <a:ahLst/>
              <a:cxnLst/>
              <a:rect l="l" t="t" r="r" b="b"/>
              <a:pathLst>
                <a:path w="3480434" h="1955800">
                  <a:moveTo>
                    <a:pt x="0" y="0"/>
                  </a:moveTo>
                  <a:lnTo>
                    <a:pt x="3480224" y="0"/>
                  </a:lnTo>
                  <a:lnTo>
                    <a:pt x="3480224" y="1955792"/>
                  </a:lnTo>
                  <a:lnTo>
                    <a:pt x="0" y="1955792"/>
                  </a:lnTo>
                  <a:lnTo>
                    <a:pt x="0" y="0"/>
                  </a:lnTo>
                  <a:close/>
                </a:path>
              </a:pathLst>
            </a:custGeom>
            <a:ln w="31750">
              <a:solidFill>
                <a:srgbClr val="D866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87930" y="3855130"/>
              <a:ext cx="563245" cy="114300"/>
            </a:xfrm>
            <a:custGeom>
              <a:avLst/>
              <a:gdLst/>
              <a:ahLst/>
              <a:cxnLst/>
              <a:rect l="l" t="t" r="r" b="b"/>
              <a:pathLst>
                <a:path w="563244" h="114300">
                  <a:moveTo>
                    <a:pt x="449619" y="0"/>
                  </a:moveTo>
                  <a:lnTo>
                    <a:pt x="448966" y="38094"/>
                  </a:lnTo>
                  <a:lnTo>
                    <a:pt x="468012" y="38421"/>
                  </a:lnTo>
                  <a:lnTo>
                    <a:pt x="467359" y="76516"/>
                  </a:lnTo>
                  <a:lnTo>
                    <a:pt x="448307" y="76516"/>
                  </a:lnTo>
                  <a:lnTo>
                    <a:pt x="447659" y="114283"/>
                  </a:lnTo>
                  <a:lnTo>
                    <a:pt x="526545" y="76516"/>
                  </a:lnTo>
                  <a:lnTo>
                    <a:pt x="467359" y="76516"/>
                  </a:lnTo>
                  <a:lnTo>
                    <a:pt x="448312" y="76189"/>
                  </a:lnTo>
                  <a:lnTo>
                    <a:pt x="527227" y="76189"/>
                  </a:lnTo>
                  <a:lnTo>
                    <a:pt x="562922" y="59100"/>
                  </a:lnTo>
                  <a:lnTo>
                    <a:pt x="449619" y="0"/>
                  </a:lnTo>
                  <a:close/>
                </a:path>
                <a:path w="563244" h="114300">
                  <a:moveTo>
                    <a:pt x="448966" y="38094"/>
                  </a:moveTo>
                  <a:lnTo>
                    <a:pt x="448312" y="76189"/>
                  </a:lnTo>
                  <a:lnTo>
                    <a:pt x="467359" y="76516"/>
                  </a:lnTo>
                  <a:lnTo>
                    <a:pt x="468012" y="38421"/>
                  </a:lnTo>
                  <a:lnTo>
                    <a:pt x="448966" y="38094"/>
                  </a:lnTo>
                  <a:close/>
                </a:path>
                <a:path w="563244" h="114300">
                  <a:moveTo>
                    <a:pt x="652" y="30411"/>
                  </a:moveTo>
                  <a:lnTo>
                    <a:pt x="0" y="68505"/>
                  </a:lnTo>
                  <a:lnTo>
                    <a:pt x="448312" y="76189"/>
                  </a:lnTo>
                  <a:lnTo>
                    <a:pt x="448966" y="38094"/>
                  </a:lnTo>
                  <a:lnTo>
                    <a:pt x="652" y="30411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641390" y="5160772"/>
            <a:ext cx="21977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D86613"/>
                </a:solidFill>
                <a:latin typeface="Calibri"/>
                <a:cs typeface="Calibri"/>
              </a:rPr>
              <a:t>User</a:t>
            </a:r>
            <a:r>
              <a:rPr sz="1600" spc="-20" dirty="0">
                <a:solidFill>
                  <a:srgbClr val="D86613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D86613"/>
                </a:solidFill>
                <a:latin typeface="Calibri"/>
                <a:cs typeface="Calibri"/>
              </a:rPr>
              <a:t>Management</a:t>
            </a:r>
            <a:r>
              <a:rPr sz="1600" spc="-25" dirty="0">
                <a:solidFill>
                  <a:srgbClr val="D8661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86613"/>
                </a:solidFill>
                <a:latin typeface="Calibri"/>
                <a:cs typeface="Calibri"/>
              </a:rPr>
              <a:t>Service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69920" y="5090159"/>
            <a:ext cx="417576" cy="417575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304154" y="3612388"/>
            <a:ext cx="2346325" cy="1160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 marR="1605915" indent="-122555">
              <a:lnSpc>
                <a:spcPct val="100000"/>
              </a:lnSpc>
              <a:spcBef>
                <a:spcPts val="100"/>
              </a:spcBef>
            </a:pP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 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Client</a:t>
            </a:r>
            <a:endParaRPr sz="1600">
              <a:latin typeface="Calibri"/>
              <a:cs typeface="Calibri"/>
            </a:endParaRPr>
          </a:p>
          <a:p>
            <a:pPr marL="1595755" marR="5080" indent="-108585">
              <a:lnSpc>
                <a:spcPct val="101400"/>
              </a:lnSpc>
              <a:spcBef>
                <a:spcPts val="1685"/>
              </a:spcBef>
            </a:pPr>
            <a:r>
              <a:rPr sz="1400" spc="-5" dirty="0">
                <a:latin typeface="Calibri"/>
                <a:cs typeface="Calibri"/>
              </a:rPr>
              <a:t>Elastic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Load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Balancer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874520" y="3547871"/>
            <a:ext cx="8714105" cy="3515360"/>
            <a:chOff x="1874520" y="3547871"/>
            <a:chExt cx="8714105" cy="3515360"/>
          </a:xfrm>
        </p:grpSpPr>
        <p:sp>
          <p:nvSpPr>
            <p:cNvPr id="25" name="object 25"/>
            <p:cNvSpPr/>
            <p:nvPr/>
          </p:nvSpPr>
          <p:spPr>
            <a:xfrm>
              <a:off x="7002636" y="5091343"/>
              <a:ext cx="3569970" cy="1955800"/>
            </a:xfrm>
            <a:custGeom>
              <a:avLst/>
              <a:gdLst/>
              <a:ahLst/>
              <a:cxnLst/>
              <a:rect l="l" t="t" r="r" b="b"/>
              <a:pathLst>
                <a:path w="3569970" h="1955800">
                  <a:moveTo>
                    <a:pt x="0" y="0"/>
                  </a:moveTo>
                  <a:lnTo>
                    <a:pt x="3569935" y="0"/>
                  </a:lnTo>
                  <a:lnTo>
                    <a:pt x="3569935" y="1955792"/>
                  </a:lnTo>
                  <a:lnTo>
                    <a:pt x="0" y="1955792"/>
                  </a:lnTo>
                  <a:lnTo>
                    <a:pt x="0" y="0"/>
                  </a:lnTo>
                  <a:close/>
                </a:path>
              </a:pathLst>
            </a:custGeom>
            <a:ln w="31750">
              <a:solidFill>
                <a:srgbClr val="D866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74520" y="3547871"/>
              <a:ext cx="716280" cy="713231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7493173" y="5157723"/>
            <a:ext cx="163448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D86613"/>
                </a:solidFill>
                <a:latin typeface="Calibri"/>
                <a:cs typeface="Calibri"/>
              </a:rPr>
              <a:t>Notification</a:t>
            </a:r>
            <a:r>
              <a:rPr sz="1600" spc="-65" dirty="0">
                <a:solidFill>
                  <a:srgbClr val="D8661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86613"/>
                </a:solidFill>
                <a:latin typeface="Calibri"/>
                <a:cs typeface="Calibri"/>
              </a:rPr>
              <a:t>Service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403440" y="908051"/>
            <a:ext cx="13101319" cy="6664959"/>
            <a:chOff x="1403440" y="908051"/>
            <a:chExt cx="13101319" cy="6664959"/>
          </a:xfrm>
        </p:grpSpPr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22592" y="5087112"/>
              <a:ext cx="417575" cy="41757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704146" y="914401"/>
              <a:ext cx="12793980" cy="6652259"/>
            </a:xfrm>
            <a:custGeom>
              <a:avLst/>
              <a:gdLst/>
              <a:ahLst/>
              <a:cxnLst/>
              <a:rect l="l" t="t" r="r" b="b"/>
              <a:pathLst>
                <a:path w="12793980" h="6652259">
                  <a:moveTo>
                    <a:pt x="0" y="0"/>
                  </a:moveTo>
                  <a:lnTo>
                    <a:pt x="12793872" y="0"/>
                  </a:lnTo>
                  <a:lnTo>
                    <a:pt x="12793872" y="6652210"/>
                  </a:lnTo>
                  <a:lnTo>
                    <a:pt x="0" y="665221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3832" y="911351"/>
              <a:ext cx="569976" cy="60960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403440" y="3863077"/>
              <a:ext cx="473709" cy="76200"/>
            </a:xfrm>
            <a:custGeom>
              <a:avLst/>
              <a:gdLst/>
              <a:ahLst/>
              <a:cxnLst/>
              <a:rect l="l" t="t" r="r" b="b"/>
              <a:pathLst>
                <a:path w="473710" h="76200">
                  <a:moveTo>
                    <a:pt x="399221" y="0"/>
                  </a:moveTo>
                  <a:lnTo>
                    <a:pt x="397711" y="33303"/>
                  </a:lnTo>
                  <a:lnTo>
                    <a:pt x="410399" y="33878"/>
                  </a:lnTo>
                  <a:lnTo>
                    <a:pt x="409967" y="43393"/>
                  </a:lnTo>
                  <a:lnTo>
                    <a:pt x="397254" y="43393"/>
                  </a:lnTo>
                  <a:lnTo>
                    <a:pt x="395770" y="76121"/>
                  </a:lnTo>
                  <a:lnTo>
                    <a:pt x="469386" y="43393"/>
                  </a:lnTo>
                  <a:lnTo>
                    <a:pt x="409967" y="43393"/>
                  </a:lnTo>
                  <a:lnTo>
                    <a:pt x="397280" y="42818"/>
                  </a:lnTo>
                  <a:lnTo>
                    <a:pt x="470680" y="42818"/>
                  </a:lnTo>
                  <a:lnTo>
                    <a:pt x="473617" y="41512"/>
                  </a:lnTo>
                  <a:lnTo>
                    <a:pt x="399221" y="0"/>
                  </a:lnTo>
                  <a:close/>
                </a:path>
                <a:path w="473710" h="76200">
                  <a:moveTo>
                    <a:pt x="397711" y="33303"/>
                  </a:moveTo>
                  <a:lnTo>
                    <a:pt x="397280" y="42818"/>
                  </a:lnTo>
                  <a:lnTo>
                    <a:pt x="409967" y="43393"/>
                  </a:lnTo>
                  <a:lnTo>
                    <a:pt x="410399" y="33878"/>
                  </a:lnTo>
                  <a:lnTo>
                    <a:pt x="397711" y="33303"/>
                  </a:lnTo>
                  <a:close/>
                </a:path>
                <a:path w="473710" h="76200">
                  <a:moveTo>
                    <a:pt x="431" y="15292"/>
                  </a:moveTo>
                  <a:lnTo>
                    <a:pt x="0" y="24806"/>
                  </a:lnTo>
                  <a:lnTo>
                    <a:pt x="397280" y="42818"/>
                  </a:lnTo>
                  <a:lnTo>
                    <a:pt x="397711" y="33303"/>
                  </a:lnTo>
                  <a:lnTo>
                    <a:pt x="431" y="152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150853" y="3618142"/>
              <a:ext cx="3480435" cy="592455"/>
            </a:xfrm>
            <a:custGeom>
              <a:avLst/>
              <a:gdLst/>
              <a:ahLst/>
              <a:cxnLst/>
              <a:rect l="l" t="t" r="r" b="b"/>
              <a:pathLst>
                <a:path w="3480434" h="592454">
                  <a:moveTo>
                    <a:pt x="3480224" y="0"/>
                  </a:moveTo>
                  <a:lnTo>
                    <a:pt x="0" y="0"/>
                  </a:lnTo>
                  <a:lnTo>
                    <a:pt x="0" y="592179"/>
                  </a:lnTo>
                  <a:lnTo>
                    <a:pt x="3480224" y="592179"/>
                  </a:lnTo>
                  <a:lnTo>
                    <a:pt x="3480224" y="0"/>
                  </a:lnTo>
                  <a:close/>
                </a:path>
              </a:pathLst>
            </a:custGeom>
            <a:solidFill>
              <a:srgbClr val="326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023624" y="3618142"/>
              <a:ext cx="3549015" cy="592455"/>
            </a:xfrm>
            <a:custGeom>
              <a:avLst/>
              <a:gdLst/>
              <a:ahLst/>
              <a:cxnLst/>
              <a:rect l="l" t="t" r="r" b="b"/>
              <a:pathLst>
                <a:path w="3549015" h="592454">
                  <a:moveTo>
                    <a:pt x="3548947" y="0"/>
                  </a:moveTo>
                  <a:lnTo>
                    <a:pt x="0" y="0"/>
                  </a:lnTo>
                  <a:lnTo>
                    <a:pt x="0" y="592179"/>
                  </a:lnTo>
                  <a:lnTo>
                    <a:pt x="3548947" y="592179"/>
                  </a:lnTo>
                  <a:lnTo>
                    <a:pt x="3548947" y="0"/>
                  </a:lnTo>
                  <a:close/>
                </a:path>
              </a:pathLst>
            </a:custGeom>
            <a:solidFill>
              <a:srgbClr val="326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031426" y="1370787"/>
              <a:ext cx="11366500" cy="3178175"/>
            </a:xfrm>
            <a:custGeom>
              <a:avLst/>
              <a:gdLst/>
              <a:ahLst/>
              <a:cxnLst/>
              <a:rect l="l" t="t" r="r" b="b"/>
              <a:pathLst>
                <a:path w="11366500" h="3178175">
                  <a:moveTo>
                    <a:pt x="0" y="0"/>
                  </a:moveTo>
                  <a:lnTo>
                    <a:pt x="11366505" y="0"/>
                  </a:lnTo>
                  <a:lnTo>
                    <a:pt x="11366505" y="3177948"/>
                  </a:lnTo>
                  <a:lnTo>
                    <a:pt x="0" y="3177948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3260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245926" y="979931"/>
            <a:ext cx="1155700" cy="735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75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S </a:t>
            </a:r>
            <a:r>
              <a:rPr sz="2000" spc="-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oud</a:t>
            </a:r>
            <a:endParaRPr sz="2000">
              <a:latin typeface="Calibri"/>
              <a:cs typeface="Calibri"/>
            </a:endParaRPr>
          </a:p>
          <a:p>
            <a:pPr marL="402590">
              <a:lnSpc>
                <a:spcPct val="100000"/>
              </a:lnSpc>
              <a:spcBef>
                <a:spcPts val="1510"/>
              </a:spcBef>
            </a:pPr>
            <a:r>
              <a:rPr sz="1400" dirty="0">
                <a:latin typeface="Calibri"/>
                <a:cs typeface="Calibri"/>
              </a:rPr>
              <a:t>App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Mesh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1251235" y="70611"/>
            <a:ext cx="121272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10" dirty="0">
                <a:latin typeface="Calibri Light"/>
                <a:cs typeface="Calibri Light"/>
              </a:rPr>
              <a:t>Microservices</a:t>
            </a:r>
            <a:r>
              <a:rPr sz="4000" b="0" spc="-5" dirty="0">
                <a:latin typeface="Calibri Light"/>
                <a:cs typeface="Calibri Light"/>
              </a:rPr>
              <a:t> </a:t>
            </a:r>
            <a:r>
              <a:rPr sz="4000" b="0" dirty="0">
                <a:latin typeface="Calibri Light"/>
                <a:cs typeface="Calibri Light"/>
              </a:rPr>
              <a:t>–</a:t>
            </a:r>
            <a:r>
              <a:rPr sz="4000" b="0" spc="-10" dirty="0">
                <a:latin typeface="Calibri Light"/>
                <a:cs typeface="Calibri Light"/>
              </a:rPr>
              <a:t> </a:t>
            </a:r>
            <a:r>
              <a:rPr sz="4000" b="0" dirty="0">
                <a:latin typeface="Calibri Light"/>
                <a:cs typeface="Calibri Light"/>
              </a:rPr>
              <a:t>Canary</a:t>
            </a:r>
            <a:r>
              <a:rPr sz="4000" b="0" spc="-5" dirty="0">
                <a:latin typeface="Calibri Light"/>
                <a:cs typeface="Calibri Light"/>
              </a:rPr>
              <a:t> </a:t>
            </a:r>
            <a:r>
              <a:rPr sz="4000" b="0" spc="-10" dirty="0">
                <a:latin typeface="Calibri Light"/>
                <a:cs typeface="Calibri Light"/>
              </a:rPr>
              <a:t>Deployments</a:t>
            </a:r>
            <a:r>
              <a:rPr sz="4000" b="0" dirty="0">
                <a:latin typeface="Calibri Light"/>
                <a:cs typeface="Calibri Light"/>
              </a:rPr>
              <a:t> with</a:t>
            </a:r>
            <a:r>
              <a:rPr sz="4000" b="0" spc="-15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AppMesh</a:t>
            </a:r>
            <a:r>
              <a:rPr sz="4000" b="0" dirty="0">
                <a:latin typeface="Calibri Light"/>
                <a:cs typeface="Calibri Light"/>
              </a:rPr>
              <a:t> on</a:t>
            </a:r>
            <a:r>
              <a:rPr sz="4000" b="0" spc="-15" dirty="0">
                <a:latin typeface="Calibri Light"/>
                <a:cs typeface="Calibri Light"/>
              </a:rPr>
              <a:t> </a:t>
            </a:r>
            <a:r>
              <a:rPr sz="4000" b="0" spc="-20" dirty="0">
                <a:latin typeface="Calibri Light"/>
                <a:cs typeface="Calibri Light"/>
              </a:rPr>
              <a:t>ECS</a:t>
            </a:r>
            <a:endParaRPr sz="4000">
              <a:latin typeface="Calibri Light"/>
              <a:cs typeface="Calibri Light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3138153" y="3605442"/>
          <a:ext cx="11153139" cy="592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0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49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2180">
                <a:tc>
                  <a:txBody>
                    <a:bodyPr/>
                    <a:lstStyle/>
                    <a:p>
                      <a:pPr marL="75311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UMS</a:t>
                      </a:r>
                      <a:r>
                        <a:rPr sz="2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Envoy</a:t>
                      </a:r>
                      <a:r>
                        <a:rPr sz="22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Proxy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16205" marB="0">
                    <a:lnL w="28575">
                      <a:solidFill>
                        <a:srgbClr val="3B3B64"/>
                      </a:solidFill>
                      <a:prstDash val="solid"/>
                    </a:lnL>
                    <a:lnR w="28575">
                      <a:solidFill>
                        <a:srgbClr val="3B3B64"/>
                      </a:solidFill>
                      <a:prstDash val="solid"/>
                    </a:lnR>
                    <a:lnT w="28575">
                      <a:solidFill>
                        <a:srgbClr val="3B3B64"/>
                      </a:solidFill>
                      <a:prstDash val="solid"/>
                    </a:lnT>
                    <a:lnB w="28575">
                      <a:solidFill>
                        <a:srgbClr val="3B3B64"/>
                      </a:solidFill>
                      <a:prstDash val="solid"/>
                    </a:lnB>
                    <a:solidFill>
                      <a:srgbClr val="32606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B3B64"/>
                      </a:solidFill>
                      <a:prstDash val="solid"/>
                    </a:lnL>
                    <a:lnR w="28575">
                      <a:solidFill>
                        <a:srgbClr val="3B3B6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230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NS</a:t>
                      </a:r>
                      <a:r>
                        <a:rPr sz="22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Envoy</a:t>
                      </a:r>
                      <a:r>
                        <a:rPr sz="2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Proxy</a:t>
                      </a:r>
                      <a:r>
                        <a:rPr sz="2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–</a:t>
                      </a:r>
                      <a:r>
                        <a:rPr sz="2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16205" marB="0">
                    <a:lnL w="28575">
                      <a:solidFill>
                        <a:srgbClr val="3B3B64"/>
                      </a:solidFill>
                      <a:prstDash val="solid"/>
                    </a:lnL>
                    <a:lnR w="28575">
                      <a:solidFill>
                        <a:srgbClr val="3B3B64"/>
                      </a:solidFill>
                      <a:prstDash val="solid"/>
                    </a:lnR>
                    <a:lnT w="28575">
                      <a:solidFill>
                        <a:srgbClr val="3B3B64"/>
                      </a:solidFill>
                      <a:prstDash val="solid"/>
                    </a:lnT>
                    <a:lnB w="28575">
                      <a:solidFill>
                        <a:srgbClr val="3B3B64"/>
                      </a:solidFill>
                      <a:prstDash val="solid"/>
                    </a:lnB>
                    <a:solidFill>
                      <a:srgbClr val="32606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B3B64"/>
                      </a:solidFill>
                      <a:prstDash val="solid"/>
                    </a:lnL>
                    <a:lnR w="28575">
                      <a:solidFill>
                        <a:srgbClr val="3B3B6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2300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NS</a:t>
                      </a:r>
                      <a:r>
                        <a:rPr sz="22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Envoy</a:t>
                      </a:r>
                      <a:r>
                        <a:rPr sz="2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Proxy</a:t>
                      </a:r>
                      <a:r>
                        <a:rPr sz="2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–</a:t>
                      </a:r>
                      <a:r>
                        <a:rPr sz="2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V2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10489" marB="0">
                    <a:lnL w="28575">
                      <a:solidFill>
                        <a:srgbClr val="3B3B64"/>
                      </a:solidFill>
                      <a:prstDash val="solid"/>
                    </a:lnL>
                    <a:lnR w="28575">
                      <a:solidFill>
                        <a:srgbClr val="3B3B64"/>
                      </a:solidFill>
                      <a:prstDash val="solid"/>
                    </a:lnR>
                    <a:lnT w="28575">
                      <a:solidFill>
                        <a:srgbClr val="3B3B64"/>
                      </a:solidFill>
                      <a:prstDash val="solid"/>
                    </a:lnT>
                    <a:lnB w="28575">
                      <a:solidFill>
                        <a:srgbClr val="3B3B64"/>
                      </a:solidFill>
                      <a:prstDash val="solid"/>
                    </a:lnB>
                    <a:solidFill>
                      <a:srgbClr val="3260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9" name="object 39"/>
          <p:cNvGrpSpPr/>
          <p:nvPr/>
        </p:nvGrpSpPr>
        <p:grpSpPr>
          <a:xfrm>
            <a:off x="3054095" y="1402080"/>
            <a:ext cx="11247120" cy="4124960"/>
            <a:chOff x="3054095" y="1402080"/>
            <a:chExt cx="11247120" cy="4124960"/>
          </a:xfrm>
        </p:grpSpPr>
        <p:pic>
          <p:nvPicPr>
            <p:cNvPr id="40" name="object 4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54095" y="1402080"/>
              <a:ext cx="414528" cy="411480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4840935" y="4210329"/>
              <a:ext cx="4051300" cy="1316355"/>
            </a:xfrm>
            <a:custGeom>
              <a:avLst/>
              <a:gdLst/>
              <a:ahLst/>
              <a:cxnLst/>
              <a:rect l="l" t="t" r="r" b="b"/>
              <a:pathLst>
                <a:path w="4051300" h="1316354">
                  <a:moveTo>
                    <a:pt x="181000" y="1198714"/>
                  </a:moveTo>
                  <a:lnTo>
                    <a:pt x="142976" y="1201051"/>
                  </a:lnTo>
                  <a:lnTo>
                    <a:pt x="76060" y="112915"/>
                  </a:lnTo>
                  <a:lnTo>
                    <a:pt x="114084" y="110578"/>
                  </a:lnTo>
                  <a:lnTo>
                    <a:pt x="104419" y="93903"/>
                  </a:lnTo>
                  <a:lnTo>
                    <a:pt x="50025" y="0"/>
                  </a:lnTo>
                  <a:lnTo>
                    <a:pt x="0" y="117589"/>
                  </a:lnTo>
                  <a:lnTo>
                    <a:pt x="38023" y="115252"/>
                  </a:lnTo>
                  <a:lnTo>
                    <a:pt x="104952" y="1203401"/>
                  </a:lnTo>
                  <a:lnTo>
                    <a:pt x="66916" y="1205738"/>
                  </a:lnTo>
                  <a:lnTo>
                    <a:pt x="130975" y="1316316"/>
                  </a:lnTo>
                  <a:lnTo>
                    <a:pt x="170929" y="1222413"/>
                  </a:lnTo>
                  <a:lnTo>
                    <a:pt x="181000" y="1198714"/>
                  </a:lnTo>
                  <a:close/>
                </a:path>
                <a:path w="4051300" h="1316354">
                  <a:moveTo>
                    <a:pt x="4051135" y="1200315"/>
                  </a:moveTo>
                  <a:lnTo>
                    <a:pt x="4013047" y="1201483"/>
                  </a:lnTo>
                  <a:lnTo>
                    <a:pt x="3979697" y="113665"/>
                  </a:lnTo>
                  <a:lnTo>
                    <a:pt x="4017784" y="112496"/>
                  </a:lnTo>
                  <a:lnTo>
                    <a:pt x="4008145" y="94615"/>
                  </a:lnTo>
                  <a:lnTo>
                    <a:pt x="3957155" y="0"/>
                  </a:lnTo>
                  <a:lnTo>
                    <a:pt x="3903535" y="116001"/>
                  </a:lnTo>
                  <a:lnTo>
                    <a:pt x="3941622" y="114833"/>
                  </a:lnTo>
                  <a:lnTo>
                    <a:pt x="3974973" y="1202651"/>
                  </a:lnTo>
                  <a:lnTo>
                    <a:pt x="3936885" y="1203820"/>
                  </a:lnTo>
                  <a:lnTo>
                    <a:pt x="3997515" y="1316316"/>
                  </a:lnTo>
                  <a:lnTo>
                    <a:pt x="4041254" y="1221689"/>
                  </a:lnTo>
                  <a:lnTo>
                    <a:pt x="4051135" y="1200315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751895" y="3611792"/>
              <a:ext cx="3549015" cy="592455"/>
            </a:xfrm>
            <a:custGeom>
              <a:avLst/>
              <a:gdLst/>
              <a:ahLst/>
              <a:cxnLst/>
              <a:rect l="l" t="t" r="r" b="b"/>
              <a:pathLst>
                <a:path w="3549015" h="592454">
                  <a:moveTo>
                    <a:pt x="3548951" y="0"/>
                  </a:moveTo>
                  <a:lnTo>
                    <a:pt x="0" y="0"/>
                  </a:lnTo>
                  <a:lnTo>
                    <a:pt x="0" y="592179"/>
                  </a:lnTo>
                  <a:lnTo>
                    <a:pt x="3548951" y="592179"/>
                  </a:lnTo>
                  <a:lnTo>
                    <a:pt x="3548951" y="0"/>
                  </a:lnTo>
                  <a:close/>
                </a:path>
              </a:pathLst>
            </a:custGeom>
            <a:solidFill>
              <a:srgbClr val="326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11117815" y="5511736"/>
            <a:ext cx="3061970" cy="1347470"/>
            <a:chOff x="11117815" y="5511736"/>
            <a:chExt cx="3061970" cy="1347470"/>
          </a:xfrm>
        </p:grpSpPr>
        <p:sp>
          <p:nvSpPr>
            <p:cNvPr id="44" name="object 44"/>
            <p:cNvSpPr/>
            <p:nvPr/>
          </p:nvSpPr>
          <p:spPr>
            <a:xfrm>
              <a:off x="11117815" y="5511736"/>
              <a:ext cx="3061970" cy="1347470"/>
            </a:xfrm>
            <a:custGeom>
              <a:avLst/>
              <a:gdLst/>
              <a:ahLst/>
              <a:cxnLst/>
              <a:rect l="l" t="t" r="r" b="b"/>
              <a:pathLst>
                <a:path w="3061969" h="1347470">
                  <a:moveTo>
                    <a:pt x="3061849" y="0"/>
                  </a:moveTo>
                  <a:lnTo>
                    <a:pt x="0" y="0"/>
                  </a:lnTo>
                  <a:lnTo>
                    <a:pt x="0" y="1347076"/>
                  </a:lnTo>
                  <a:lnTo>
                    <a:pt x="3061849" y="1347076"/>
                  </a:lnTo>
                  <a:lnTo>
                    <a:pt x="3061849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429540" y="5636397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2325258" y="0"/>
                  </a:moveTo>
                  <a:lnTo>
                    <a:pt x="113146" y="0"/>
                  </a:lnTo>
                  <a:lnTo>
                    <a:pt x="69105" y="8891"/>
                  </a:lnTo>
                  <a:lnTo>
                    <a:pt x="33140" y="33140"/>
                  </a:lnTo>
                  <a:lnTo>
                    <a:pt x="8891" y="69105"/>
                  </a:lnTo>
                  <a:lnTo>
                    <a:pt x="0" y="113146"/>
                  </a:lnTo>
                  <a:lnTo>
                    <a:pt x="0" y="565726"/>
                  </a:lnTo>
                  <a:lnTo>
                    <a:pt x="8891" y="609768"/>
                  </a:lnTo>
                  <a:lnTo>
                    <a:pt x="33140" y="645733"/>
                  </a:lnTo>
                  <a:lnTo>
                    <a:pt x="69105" y="669981"/>
                  </a:lnTo>
                  <a:lnTo>
                    <a:pt x="113146" y="678873"/>
                  </a:lnTo>
                  <a:lnTo>
                    <a:pt x="2325258" y="678873"/>
                  </a:lnTo>
                  <a:lnTo>
                    <a:pt x="2369297" y="669981"/>
                  </a:lnTo>
                  <a:lnTo>
                    <a:pt x="2405261" y="645733"/>
                  </a:lnTo>
                  <a:lnTo>
                    <a:pt x="2429510" y="609768"/>
                  </a:lnTo>
                  <a:lnTo>
                    <a:pt x="2438402" y="565726"/>
                  </a:lnTo>
                  <a:lnTo>
                    <a:pt x="2438402" y="113146"/>
                  </a:lnTo>
                  <a:lnTo>
                    <a:pt x="2429510" y="69105"/>
                  </a:lnTo>
                  <a:lnTo>
                    <a:pt x="2405261" y="33140"/>
                  </a:lnTo>
                  <a:lnTo>
                    <a:pt x="2369297" y="8891"/>
                  </a:lnTo>
                  <a:lnTo>
                    <a:pt x="2325258" y="0"/>
                  </a:lnTo>
                  <a:close/>
                </a:path>
              </a:pathLst>
            </a:custGeom>
            <a:solidFill>
              <a:srgbClr val="0D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429540" y="5636397"/>
              <a:ext cx="2438400" cy="679450"/>
            </a:xfrm>
            <a:custGeom>
              <a:avLst/>
              <a:gdLst/>
              <a:ahLst/>
              <a:cxnLst/>
              <a:rect l="l" t="t" r="r" b="b"/>
              <a:pathLst>
                <a:path w="2438400" h="679450">
                  <a:moveTo>
                    <a:pt x="0" y="113146"/>
                  </a:moveTo>
                  <a:lnTo>
                    <a:pt x="8891" y="69104"/>
                  </a:lnTo>
                  <a:lnTo>
                    <a:pt x="33139" y="33139"/>
                  </a:lnTo>
                  <a:lnTo>
                    <a:pt x="69104" y="8891"/>
                  </a:lnTo>
                  <a:lnTo>
                    <a:pt x="113146" y="0"/>
                  </a:lnTo>
                  <a:lnTo>
                    <a:pt x="2325253" y="0"/>
                  </a:lnTo>
                  <a:lnTo>
                    <a:pt x="2369295" y="8891"/>
                  </a:lnTo>
                  <a:lnTo>
                    <a:pt x="2405260" y="33139"/>
                  </a:lnTo>
                  <a:lnTo>
                    <a:pt x="2429508" y="69104"/>
                  </a:lnTo>
                  <a:lnTo>
                    <a:pt x="2438400" y="113146"/>
                  </a:lnTo>
                  <a:lnTo>
                    <a:pt x="2438400" y="565726"/>
                  </a:lnTo>
                  <a:lnTo>
                    <a:pt x="2429508" y="609768"/>
                  </a:lnTo>
                  <a:lnTo>
                    <a:pt x="2405260" y="645733"/>
                  </a:lnTo>
                  <a:lnTo>
                    <a:pt x="2369295" y="669981"/>
                  </a:lnTo>
                  <a:lnTo>
                    <a:pt x="2325253" y="678873"/>
                  </a:lnTo>
                  <a:lnTo>
                    <a:pt x="113146" y="678873"/>
                  </a:lnTo>
                  <a:lnTo>
                    <a:pt x="69104" y="669981"/>
                  </a:lnTo>
                  <a:lnTo>
                    <a:pt x="33139" y="645733"/>
                  </a:lnTo>
                  <a:lnTo>
                    <a:pt x="8891" y="609768"/>
                  </a:lnTo>
                  <a:lnTo>
                    <a:pt x="0" y="565726"/>
                  </a:lnTo>
                  <a:lnTo>
                    <a:pt x="0" y="11314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1117815" y="5511736"/>
            <a:ext cx="3061970" cy="134747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47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6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Notification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Info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V2</a:t>
            </a:r>
            <a:endParaRPr sz="2000">
              <a:latin typeface="Calibri"/>
              <a:cs typeface="Calibri"/>
            </a:endParaRPr>
          </a:p>
          <a:p>
            <a:pPr marL="39370" algn="ctr">
              <a:lnSpc>
                <a:spcPct val="100000"/>
              </a:lnSpc>
              <a:spcBef>
                <a:spcPts val="1385"/>
              </a:spcBef>
            </a:pPr>
            <a:r>
              <a:rPr sz="1600" spc="-5" dirty="0">
                <a:latin typeface="Calibri"/>
                <a:cs typeface="Calibri"/>
              </a:rPr>
              <a:t>Notification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Microservice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0812922" y="5076444"/>
            <a:ext cx="3569970" cy="1955800"/>
          </a:xfrm>
          <a:custGeom>
            <a:avLst/>
            <a:gdLst/>
            <a:ahLst/>
            <a:cxnLst/>
            <a:rect l="l" t="t" r="r" b="b"/>
            <a:pathLst>
              <a:path w="3569969" h="1955800">
                <a:moveTo>
                  <a:pt x="0" y="0"/>
                </a:moveTo>
                <a:lnTo>
                  <a:pt x="3569935" y="0"/>
                </a:lnTo>
                <a:lnTo>
                  <a:pt x="3569935" y="1955792"/>
                </a:lnTo>
                <a:lnTo>
                  <a:pt x="0" y="1955792"/>
                </a:lnTo>
                <a:lnTo>
                  <a:pt x="0" y="0"/>
                </a:lnTo>
                <a:close/>
              </a:path>
            </a:pathLst>
          </a:custGeom>
          <a:ln w="31750">
            <a:solidFill>
              <a:srgbClr val="D866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1303459" y="5142484"/>
            <a:ext cx="163448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D86613"/>
                </a:solidFill>
                <a:latin typeface="Calibri"/>
                <a:cs typeface="Calibri"/>
              </a:rPr>
              <a:t>Notification</a:t>
            </a:r>
            <a:r>
              <a:rPr sz="1600" spc="-65" dirty="0">
                <a:solidFill>
                  <a:srgbClr val="D8661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86613"/>
                </a:solidFill>
                <a:latin typeface="Calibri"/>
                <a:cs typeface="Calibri"/>
              </a:rPr>
              <a:t>Service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0832592" y="4203971"/>
            <a:ext cx="1856739" cy="1316355"/>
            <a:chOff x="10832592" y="4203971"/>
            <a:chExt cx="1856739" cy="1316355"/>
          </a:xfrm>
        </p:grpSpPr>
        <p:pic>
          <p:nvPicPr>
            <p:cNvPr id="51" name="object 5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32592" y="5071871"/>
              <a:ext cx="417575" cy="417575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12541288" y="4203971"/>
              <a:ext cx="147955" cy="1316355"/>
            </a:xfrm>
            <a:custGeom>
              <a:avLst/>
              <a:gdLst/>
              <a:ahLst/>
              <a:cxnLst/>
              <a:rect l="l" t="t" r="r" b="b"/>
              <a:pathLst>
                <a:path w="147954" h="1316354">
                  <a:moveTo>
                    <a:pt x="71435" y="1202651"/>
                  </a:moveTo>
                  <a:lnTo>
                    <a:pt x="33352" y="1203819"/>
                  </a:lnTo>
                  <a:lnTo>
                    <a:pt x="93978" y="1316314"/>
                  </a:lnTo>
                  <a:lnTo>
                    <a:pt x="137718" y="1221691"/>
                  </a:lnTo>
                  <a:lnTo>
                    <a:pt x="72019" y="1221691"/>
                  </a:lnTo>
                  <a:lnTo>
                    <a:pt x="71435" y="1202651"/>
                  </a:lnTo>
                  <a:close/>
                </a:path>
                <a:path w="147954" h="1316354">
                  <a:moveTo>
                    <a:pt x="109516" y="1201483"/>
                  </a:moveTo>
                  <a:lnTo>
                    <a:pt x="71435" y="1202651"/>
                  </a:lnTo>
                  <a:lnTo>
                    <a:pt x="72019" y="1221691"/>
                  </a:lnTo>
                  <a:lnTo>
                    <a:pt x="110100" y="1220524"/>
                  </a:lnTo>
                  <a:lnTo>
                    <a:pt x="109516" y="1201483"/>
                  </a:lnTo>
                  <a:close/>
                </a:path>
                <a:path w="147954" h="1316354">
                  <a:moveTo>
                    <a:pt x="147599" y="1200316"/>
                  </a:moveTo>
                  <a:lnTo>
                    <a:pt x="109516" y="1201483"/>
                  </a:lnTo>
                  <a:lnTo>
                    <a:pt x="110100" y="1220524"/>
                  </a:lnTo>
                  <a:lnTo>
                    <a:pt x="72019" y="1221691"/>
                  </a:lnTo>
                  <a:lnTo>
                    <a:pt x="137718" y="1221691"/>
                  </a:lnTo>
                  <a:lnTo>
                    <a:pt x="147599" y="1200316"/>
                  </a:lnTo>
                  <a:close/>
                </a:path>
                <a:path w="147954" h="1316354">
                  <a:moveTo>
                    <a:pt x="76164" y="113662"/>
                  </a:moveTo>
                  <a:lnTo>
                    <a:pt x="38081" y="114830"/>
                  </a:lnTo>
                  <a:lnTo>
                    <a:pt x="71435" y="1202651"/>
                  </a:lnTo>
                  <a:lnTo>
                    <a:pt x="109516" y="1201483"/>
                  </a:lnTo>
                  <a:lnTo>
                    <a:pt x="76164" y="113662"/>
                  </a:lnTo>
                  <a:close/>
                </a:path>
                <a:path w="147954" h="1316354">
                  <a:moveTo>
                    <a:pt x="53620" y="0"/>
                  </a:moveTo>
                  <a:lnTo>
                    <a:pt x="0" y="115997"/>
                  </a:lnTo>
                  <a:lnTo>
                    <a:pt x="38081" y="114830"/>
                  </a:lnTo>
                  <a:lnTo>
                    <a:pt x="37498" y="95787"/>
                  </a:lnTo>
                  <a:lnTo>
                    <a:pt x="75580" y="94620"/>
                  </a:lnTo>
                  <a:lnTo>
                    <a:pt x="104613" y="94620"/>
                  </a:lnTo>
                  <a:lnTo>
                    <a:pt x="53620" y="0"/>
                  </a:lnTo>
                  <a:close/>
                </a:path>
                <a:path w="147954" h="1316354">
                  <a:moveTo>
                    <a:pt x="75580" y="94620"/>
                  </a:moveTo>
                  <a:lnTo>
                    <a:pt x="37498" y="95787"/>
                  </a:lnTo>
                  <a:lnTo>
                    <a:pt x="38081" y="114830"/>
                  </a:lnTo>
                  <a:lnTo>
                    <a:pt x="76164" y="113662"/>
                  </a:lnTo>
                  <a:lnTo>
                    <a:pt x="75580" y="94620"/>
                  </a:lnTo>
                  <a:close/>
                </a:path>
                <a:path w="147954" h="1316354">
                  <a:moveTo>
                    <a:pt x="104613" y="94620"/>
                  </a:moveTo>
                  <a:lnTo>
                    <a:pt x="75580" y="94620"/>
                  </a:lnTo>
                  <a:lnTo>
                    <a:pt x="76164" y="113662"/>
                  </a:lnTo>
                  <a:lnTo>
                    <a:pt x="114246" y="112495"/>
                  </a:lnTo>
                  <a:lnTo>
                    <a:pt x="104613" y="9462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11109420" y="2902203"/>
            <a:ext cx="14116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50%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Traffic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 </a:t>
            </a:r>
            <a:r>
              <a:rPr sz="1600" dirty="0">
                <a:latin typeface="Calibri"/>
                <a:cs typeface="Calibri"/>
              </a:rPr>
              <a:t>V2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238510" y="2804667"/>
            <a:ext cx="14116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50%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Traffic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 </a:t>
            </a:r>
            <a:r>
              <a:rPr sz="1600" dirty="0">
                <a:latin typeface="Calibri"/>
                <a:cs typeface="Calibri"/>
              </a:rPr>
              <a:t>V1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018740" y="1733276"/>
            <a:ext cx="2943860" cy="699135"/>
          </a:xfrm>
          <a:prstGeom prst="rect">
            <a:avLst/>
          </a:prstGeom>
          <a:solidFill>
            <a:srgbClr val="0070C0"/>
          </a:solidFill>
        </p:spPr>
        <p:txBody>
          <a:bodyPr vert="horz" wrap="square" lIns="0" tIns="169545" rIns="0" bIns="0" rtlCol="0">
            <a:spAutoFit/>
          </a:bodyPr>
          <a:lstStyle/>
          <a:p>
            <a:pPr marL="678180">
              <a:lnSpc>
                <a:spcPct val="100000"/>
              </a:lnSpc>
              <a:spcBef>
                <a:spcPts val="1335"/>
              </a:spcBef>
            </a:pP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Virtual</a:t>
            </a: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Router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871910" y="2025522"/>
            <a:ext cx="7654925" cy="1593215"/>
          </a:xfrm>
          <a:custGeom>
            <a:avLst/>
            <a:gdLst/>
            <a:ahLst/>
            <a:cxnLst/>
            <a:rect l="l" t="t" r="r" b="b"/>
            <a:pathLst>
              <a:path w="7654925" h="1593214">
                <a:moveTo>
                  <a:pt x="4146829" y="57150"/>
                </a:moveTo>
                <a:lnTo>
                  <a:pt x="4108729" y="38100"/>
                </a:lnTo>
                <a:lnTo>
                  <a:pt x="4032529" y="0"/>
                </a:lnTo>
                <a:lnTo>
                  <a:pt x="4032529" y="38100"/>
                </a:lnTo>
                <a:lnTo>
                  <a:pt x="19050" y="38100"/>
                </a:lnTo>
                <a:lnTo>
                  <a:pt x="11633" y="39598"/>
                </a:lnTo>
                <a:lnTo>
                  <a:pt x="5575" y="43675"/>
                </a:lnTo>
                <a:lnTo>
                  <a:pt x="1498" y="49733"/>
                </a:lnTo>
                <a:lnTo>
                  <a:pt x="0" y="57150"/>
                </a:lnTo>
                <a:lnTo>
                  <a:pt x="0" y="1592630"/>
                </a:lnTo>
                <a:lnTo>
                  <a:pt x="38100" y="1592630"/>
                </a:lnTo>
                <a:lnTo>
                  <a:pt x="38100" y="76200"/>
                </a:lnTo>
                <a:lnTo>
                  <a:pt x="4032529" y="76200"/>
                </a:lnTo>
                <a:lnTo>
                  <a:pt x="4032529" y="114300"/>
                </a:lnTo>
                <a:lnTo>
                  <a:pt x="4108729" y="76200"/>
                </a:lnTo>
                <a:lnTo>
                  <a:pt x="4146829" y="57150"/>
                </a:lnTo>
                <a:close/>
              </a:path>
              <a:path w="7654925" h="1593214">
                <a:moveTo>
                  <a:pt x="7654455" y="1586280"/>
                </a:moveTo>
                <a:lnTo>
                  <a:pt x="7633868" y="1555000"/>
                </a:lnTo>
                <a:lnTo>
                  <a:pt x="7584211" y="1479524"/>
                </a:lnTo>
                <a:lnTo>
                  <a:pt x="7565110" y="1512481"/>
                </a:lnTo>
                <a:lnTo>
                  <a:pt x="5628183" y="390042"/>
                </a:lnTo>
                <a:lnTo>
                  <a:pt x="5618619" y="406539"/>
                </a:lnTo>
                <a:lnTo>
                  <a:pt x="5607697" y="390931"/>
                </a:lnTo>
                <a:lnTo>
                  <a:pt x="4008856" y="1511427"/>
                </a:lnTo>
                <a:lnTo>
                  <a:pt x="3986987" y="1480223"/>
                </a:lnTo>
                <a:lnTo>
                  <a:pt x="3926179" y="1592630"/>
                </a:lnTo>
                <a:lnTo>
                  <a:pt x="4052582" y="1573822"/>
                </a:lnTo>
                <a:lnTo>
                  <a:pt x="4038384" y="1553552"/>
                </a:lnTo>
                <a:lnTo>
                  <a:pt x="4030713" y="1542630"/>
                </a:lnTo>
                <a:lnTo>
                  <a:pt x="5619610" y="429120"/>
                </a:lnTo>
                <a:lnTo>
                  <a:pt x="7546010" y="1545450"/>
                </a:lnTo>
                <a:lnTo>
                  <a:pt x="7526909" y="1578419"/>
                </a:lnTo>
                <a:lnTo>
                  <a:pt x="7654455" y="158628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3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58" name="object 5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5745" y="4499355"/>
            <a:ext cx="7002780" cy="2207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6415" marR="5080" indent="-514350">
              <a:lnSpc>
                <a:spcPts val="8780"/>
              </a:lnSpc>
            </a:pPr>
            <a:r>
              <a:rPr spc="-105" dirty="0"/>
              <a:t>AWS</a:t>
            </a:r>
            <a:r>
              <a:rPr spc="-20" dirty="0"/>
              <a:t> </a:t>
            </a:r>
            <a:r>
              <a:rPr spc="-85" dirty="0"/>
              <a:t>Fargate</a:t>
            </a:r>
            <a:r>
              <a:rPr spc="-2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spc="-40" dirty="0"/>
              <a:t>ECS </a:t>
            </a:r>
            <a:r>
              <a:rPr spc="-1570" dirty="0"/>
              <a:t> </a:t>
            </a:r>
            <a:r>
              <a:rPr spc="-15" dirty="0">
                <a:solidFill>
                  <a:srgbClr val="00B050"/>
                </a:solidFill>
              </a:rPr>
              <a:t>CloudFormation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4240" y="524255"/>
            <a:ext cx="3078480" cy="30784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7472" y="490727"/>
            <a:ext cx="3078479" cy="308152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75959" y="524255"/>
            <a:ext cx="3078480" cy="307848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3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9258" y="173736"/>
            <a:ext cx="10233025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75370" algn="l"/>
              </a:tabLst>
            </a:pPr>
            <a:r>
              <a:rPr sz="5300" b="0" spc="-65" dirty="0">
                <a:latin typeface="Calibri Light"/>
                <a:cs typeface="Calibri Light"/>
              </a:rPr>
              <a:t>Fargate</a:t>
            </a:r>
            <a:r>
              <a:rPr sz="5300" b="0" spc="10" dirty="0">
                <a:latin typeface="Calibri Light"/>
                <a:cs typeface="Calibri Light"/>
              </a:rPr>
              <a:t> </a:t>
            </a:r>
            <a:r>
              <a:rPr sz="5300" b="0" spc="-95" dirty="0">
                <a:latin typeface="Calibri Light"/>
                <a:cs typeface="Calibri Light"/>
              </a:rPr>
              <a:t>Tasks</a:t>
            </a:r>
            <a:r>
              <a:rPr sz="5300" b="0" spc="15" dirty="0">
                <a:latin typeface="Calibri Light"/>
                <a:cs typeface="Calibri Light"/>
              </a:rPr>
              <a:t> </a:t>
            </a:r>
            <a:r>
              <a:rPr sz="5300" b="0" dirty="0">
                <a:latin typeface="Calibri Light"/>
                <a:cs typeface="Calibri Light"/>
              </a:rPr>
              <a:t>–</a:t>
            </a:r>
            <a:r>
              <a:rPr sz="5300" b="0" spc="5" dirty="0">
                <a:latin typeface="Calibri Light"/>
                <a:cs typeface="Calibri Light"/>
              </a:rPr>
              <a:t> </a:t>
            </a:r>
            <a:r>
              <a:rPr sz="5300" b="0" spc="-15" dirty="0">
                <a:latin typeface="Calibri Light"/>
                <a:cs typeface="Calibri Light"/>
              </a:rPr>
              <a:t>Public</a:t>
            </a:r>
            <a:r>
              <a:rPr sz="5300" b="0" spc="5" dirty="0">
                <a:latin typeface="Calibri Light"/>
                <a:cs typeface="Calibri Light"/>
              </a:rPr>
              <a:t> </a:t>
            </a:r>
            <a:r>
              <a:rPr sz="5300" b="0" spc="-10" dirty="0">
                <a:latin typeface="Calibri Light"/>
                <a:cs typeface="Calibri Light"/>
              </a:rPr>
              <a:t>Subnet</a:t>
            </a:r>
            <a:r>
              <a:rPr sz="5300" b="0" spc="5" dirty="0">
                <a:latin typeface="Calibri Light"/>
                <a:cs typeface="Calibri Light"/>
              </a:rPr>
              <a:t> </a:t>
            </a:r>
            <a:r>
              <a:rPr sz="5300" b="0" dirty="0">
                <a:latin typeface="Calibri Light"/>
                <a:cs typeface="Calibri Light"/>
              </a:rPr>
              <a:t>in	a</a:t>
            </a:r>
            <a:r>
              <a:rPr sz="5300" b="0" spc="-80" dirty="0">
                <a:latin typeface="Calibri Light"/>
                <a:cs typeface="Calibri Light"/>
              </a:rPr>
              <a:t> </a:t>
            </a:r>
            <a:r>
              <a:rPr sz="5300" b="0" spc="-5" dirty="0">
                <a:latin typeface="Calibri Light"/>
                <a:cs typeface="Calibri Light"/>
              </a:rPr>
              <a:t>VPC</a:t>
            </a:r>
            <a:endParaRPr sz="530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528678" y="1562731"/>
            <a:ext cx="9262110" cy="5786755"/>
            <a:chOff x="3528678" y="1562731"/>
            <a:chExt cx="9262110" cy="5786755"/>
          </a:xfrm>
        </p:grpSpPr>
        <p:sp>
          <p:nvSpPr>
            <p:cNvPr id="4" name="object 4"/>
            <p:cNvSpPr/>
            <p:nvPr/>
          </p:nvSpPr>
          <p:spPr>
            <a:xfrm>
              <a:off x="3535028" y="1569081"/>
              <a:ext cx="9249410" cy="5774055"/>
            </a:xfrm>
            <a:custGeom>
              <a:avLst/>
              <a:gdLst/>
              <a:ahLst/>
              <a:cxnLst/>
              <a:rect l="l" t="t" r="r" b="b"/>
              <a:pathLst>
                <a:path w="9249410" h="5774055">
                  <a:moveTo>
                    <a:pt x="0" y="0"/>
                  </a:moveTo>
                  <a:lnTo>
                    <a:pt x="9248792" y="0"/>
                  </a:lnTo>
                  <a:lnTo>
                    <a:pt x="9248792" y="5773828"/>
                  </a:lnTo>
                  <a:lnTo>
                    <a:pt x="0" y="577382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2631" y="1569719"/>
              <a:ext cx="582167" cy="58216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252400" y="2198493"/>
              <a:ext cx="7990840" cy="4462145"/>
            </a:xfrm>
            <a:custGeom>
              <a:avLst/>
              <a:gdLst/>
              <a:ahLst/>
              <a:cxnLst/>
              <a:rect l="l" t="t" r="r" b="b"/>
              <a:pathLst>
                <a:path w="7990840" h="4462145">
                  <a:moveTo>
                    <a:pt x="0" y="0"/>
                  </a:moveTo>
                  <a:lnTo>
                    <a:pt x="7990399" y="0"/>
                  </a:lnTo>
                  <a:lnTo>
                    <a:pt x="7990399" y="4462026"/>
                  </a:lnTo>
                  <a:lnTo>
                    <a:pt x="0" y="446202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B5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1959" y="2203703"/>
              <a:ext cx="426720" cy="42672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275907" y="2886873"/>
              <a:ext cx="6471920" cy="3310890"/>
            </a:xfrm>
            <a:custGeom>
              <a:avLst/>
              <a:gdLst/>
              <a:ahLst/>
              <a:cxnLst/>
              <a:rect l="l" t="t" r="r" b="b"/>
              <a:pathLst>
                <a:path w="6471920" h="3310890">
                  <a:moveTo>
                    <a:pt x="6471592" y="0"/>
                  </a:moveTo>
                  <a:lnTo>
                    <a:pt x="0" y="0"/>
                  </a:lnTo>
                  <a:lnTo>
                    <a:pt x="0" y="3310726"/>
                  </a:lnTo>
                  <a:lnTo>
                    <a:pt x="6471592" y="3310726"/>
                  </a:lnTo>
                  <a:lnTo>
                    <a:pt x="6471592" y="0"/>
                  </a:lnTo>
                  <a:close/>
                </a:path>
              </a:pathLst>
            </a:custGeom>
            <a:solidFill>
              <a:srgbClr val="1D8900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63895" y="2889503"/>
              <a:ext cx="350520" cy="35052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77639" y="4218432"/>
              <a:ext cx="582167" cy="58216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727576" y="4886452"/>
            <a:ext cx="988694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98425" marR="5080" indent="-86360">
              <a:lnSpc>
                <a:spcPts val="1900"/>
              </a:lnSpc>
              <a:spcBef>
                <a:spcPts val="180"/>
              </a:spcBef>
            </a:pPr>
            <a:r>
              <a:rPr sz="1600" spc="5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la</a:t>
            </a:r>
            <a:r>
              <a:rPr sz="1600" spc="-20" dirty="0">
                <a:latin typeface="Calibri"/>
                <a:cs typeface="Calibri"/>
              </a:rPr>
              <a:t>s</a:t>
            </a:r>
            <a:r>
              <a:rPr sz="160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i</a:t>
            </a:r>
            <a:r>
              <a:rPr sz="1600" dirty="0">
                <a:latin typeface="Calibri"/>
                <a:cs typeface="Calibri"/>
              </a:rPr>
              <a:t>c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5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d  </a:t>
            </a:r>
            <a:r>
              <a:rPr sz="1600" spc="-5" dirty="0">
                <a:latin typeface="Calibri"/>
                <a:cs typeface="Calibri"/>
              </a:rPr>
              <a:t>Balancing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28980" y="4050119"/>
            <a:ext cx="5803265" cy="914400"/>
            <a:chOff x="728980" y="4050119"/>
            <a:chExt cx="5803265" cy="91440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15583" y="4136136"/>
              <a:ext cx="716280" cy="71627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28980" y="4050119"/>
              <a:ext cx="1566545" cy="914400"/>
            </a:xfrm>
            <a:custGeom>
              <a:avLst/>
              <a:gdLst/>
              <a:ahLst/>
              <a:cxnLst/>
              <a:rect l="l" t="t" r="r" b="b"/>
              <a:pathLst>
                <a:path w="1566545" h="914400">
                  <a:moveTo>
                    <a:pt x="783029" y="0"/>
                  </a:moveTo>
                  <a:lnTo>
                    <a:pt x="721836" y="1375"/>
                  </a:lnTo>
                  <a:lnTo>
                    <a:pt x="661931" y="5434"/>
                  </a:lnTo>
                  <a:lnTo>
                    <a:pt x="603488" y="12074"/>
                  </a:lnTo>
                  <a:lnTo>
                    <a:pt x="546681" y="21195"/>
                  </a:lnTo>
                  <a:lnTo>
                    <a:pt x="491685" y="32694"/>
                  </a:lnTo>
                  <a:lnTo>
                    <a:pt x="438673" y="46470"/>
                  </a:lnTo>
                  <a:lnTo>
                    <a:pt x="387819" y="62421"/>
                  </a:lnTo>
                  <a:lnTo>
                    <a:pt x="339298" y="80445"/>
                  </a:lnTo>
                  <a:lnTo>
                    <a:pt x="293284" y="100441"/>
                  </a:lnTo>
                  <a:lnTo>
                    <a:pt x="249951" y="122307"/>
                  </a:lnTo>
                  <a:lnTo>
                    <a:pt x="209472" y="145942"/>
                  </a:lnTo>
                  <a:lnTo>
                    <a:pt x="172022" y="171244"/>
                  </a:lnTo>
                  <a:lnTo>
                    <a:pt x="137776" y="198111"/>
                  </a:lnTo>
                  <a:lnTo>
                    <a:pt x="106906" y="226442"/>
                  </a:lnTo>
                  <a:lnTo>
                    <a:pt x="79588" y="256134"/>
                  </a:lnTo>
                  <a:lnTo>
                    <a:pt x="55994" y="287087"/>
                  </a:lnTo>
                  <a:lnTo>
                    <a:pt x="20680" y="352368"/>
                  </a:lnTo>
                  <a:lnTo>
                    <a:pt x="2355" y="421470"/>
                  </a:lnTo>
                  <a:lnTo>
                    <a:pt x="0" y="457200"/>
                  </a:lnTo>
                  <a:lnTo>
                    <a:pt x="2355" y="492929"/>
                  </a:lnTo>
                  <a:lnTo>
                    <a:pt x="20680" y="562031"/>
                  </a:lnTo>
                  <a:lnTo>
                    <a:pt x="55994" y="627311"/>
                  </a:lnTo>
                  <a:lnTo>
                    <a:pt x="79588" y="658264"/>
                  </a:lnTo>
                  <a:lnTo>
                    <a:pt x="106906" y="687957"/>
                  </a:lnTo>
                  <a:lnTo>
                    <a:pt x="137776" y="716287"/>
                  </a:lnTo>
                  <a:lnTo>
                    <a:pt x="172022" y="743155"/>
                  </a:lnTo>
                  <a:lnTo>
                    <a:pt x="209472" y="768456"/>
                  </a:lnTo>
                  <a:lnTo>
                    <a:pt x="249951" y="792091"/>
                  </a:lnTo>
                  <a:lnTo>
                    <a:pt x="293284" y="813958"/>
                  </a:lnTo>
                  <a:lnTo>
                    <a:pt x="339298" y="833954"/>
                  </a:lnTo>
                  <a:lnTo>
                    <a:pt x="387819" y="851978"/>
                  </a:lnTo>
                  <a:lnTo>
                    <a:pt x="438673" y="867929"/>
                  </a:lnTo>
                  <a:lnTo>
                    <a:pt x="491685" y="881705"/>
                  </a:lnTo>
                  <a:lnTo>
                    <a:pt x="546681" y="893204"/>
                  </a:lnTo>
                  <a:lnTo>
                    <a:pt x="603488" y="902324"/>
                  </a:lnTo>
                  <a:lnTo>
                    <a:pt x="661931" y="908965"/>
                  </a:lnTo>
                  <a:lnTo>
                    <a:pt x="721836" y="913024"/>
                  </a:lnTo>
                  <a:lnTo>
                    <a:pt x="783029" y="914400"/>
                  </a:lnTo>
                  <a:lnTo>
                    <a:pt x="844223" y="913024"/>
                  </a:lnTo>
                  <a:lnTo>
                    <a:pt x="904128" y="908965"/>
                  </a:lnTo>
                  <a:lnTo>
                    <a:pt x="962571" y="902324"/>
                  </a:lnTo>
                  <a:lnTo>
                    <a:pt x="1019378" y="893204"/>
                  </a:lnTo>
                  <a:lnTo>
                    <a:pt x="1074374" y="881705"/>
                  </a:lnTo>
                  <a:lnTo>
                    <a:pt x="1127386" y="867929"/>
                  </a:lnTo>
                  <a:lnTo>
                    <a:pt x="1178240" y="851978"/>
                  </a:lnTo>
                  <a:lnTo>
                    <a:pt x="1226760" y="833954"/>
                  </a:lnTo>
                  <a:lnTo>
                    <a:pt x="1272775" y="813958"/>
                  </a:lnTo>
                  <a:lnTo>
                    <a:pt x="1316108" y="792091"/>
                  </a:lnTo>
                  <a:lnTo>
                    <a:pt x="1356587" y="768456"/>
                  </a:lnTo>
                  <a:lnTo>
                    <a:pt x="1394036" y="743155"/>
                  </a:lnTo>
                  <a:lnTo>
                    <a:pt x="1428283" y="716287"/>
                  </a:lnTo>
                  <a:lnTo>
                    <a:pt x="1459153" y="687957"/>
                  </a:lnTo>
                  <a:lnTo>
                    <a:pt x="1486471" y="658264"/>
                  </a:lnTo>
                  <a:lnTo>
                    <a:pt x="1510065" y="627311"/>
                  </a:lnTo>
                  <a:lnTo>
                    <a:pt x="1545379" y="562031"/>
                  </a:lnTo>
                  <a:lnTo>
                    <a:pt x="1563704" y="492929"/>
                  </a:lnTo>
                  <a:lnTo>
                    <a:pt x="1566059" y="457200"/>
                  </a:lnTo>
                  <a:lnTo>
                    <a:pt x="1563704" y="421470"/>
                  </a:lnTo>
                  <a:lnTo>
                    <a:pt x="1545379" y="352368"/>
                  </a:lnTo>
                  <a:lnTo>
                    <a:pt x="1510065" y="287087"/>
                  </a:lnTo>
                  <a:lnTo>
                    <a:pt x="1486471" y="256134"/>
                  </a:lnTo>
                  <a:lnTo>
                    <a:pt x="1459153" y="226442"/>
                  </a:lnTo>
                  <a:lnTo>
                    <a:pt x="1428283" y="198111"/>
                  </a:lnTo>
                  <a:lnTo>
                    <a:pt x="1394036" y="171244"/>
                  </a:lnTo>
                  <a:lnTo>
                    <a:pt x="1356587" y="145942"/>
                  </a:lnTo>
                  <a:lnTo>
                    <a:pt x="1316108" y="122307"/>
                  </a:lnTo>
                  <a:lnTo>
                    <a:pt x="1272775" y="100441"/>
                  </a:lnTo>
                  <a:lnTo>
                    <a:pt x="1226760" y="80445"/>
                  </a:lnTo>
                  <a:lnTo>
                    <a:pt x="1178240" y="62421"/>
                  </a:lnTo>
                  <a:lnTo>
                    <a:pt x="1127386" y="46470"/>
                  </a:lnTo>
                  <a:lnTo>
                    <a:pt x="1074374" y="32694"/>
                  </a:lnTo>
                  <a:lnTo>
                    <a:pt x="1019378" y="21195"/>
                  </a:lnTo>
                  <a:lnTo>
                    <a:pt x="962571" y="12074"/>
                  </a:lnTo>
                  <a:lnTo>
                    <a:pt x="904128" y="5434"/>
                  </a:lnTo>
                  <a:lnTo>
                    <a:pt x="844223" y="1375"/>
                  </a:lnTo>
                  <a:lnTo>
                    <a:pt x="783029" y="0"/>
                  </a:lnTo>
                  <a:close/>
                </a:path>
              </a:pathLst>
            </a:custGeom>
            <a:solidFill>
              <a:srgbClr val="406F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880131" y="4819396"/>
            <a:ext cx="74485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24765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latin typeface="Calibri"/>
                <a:cs typeface="Calibri"/>
              </a:rPr>
              <a:t>Internet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</a:t>
            </a:r>
            <a:r>
              <a:rPr sz="1600" spc="-20" dirty="0">
                <a:latin typeface="Calibri"/>
                <a:cs typeface="Calibri"/>
              </a:rPr>
              <a:t>at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15" dirty="0">
                <a:latin typeface="Calibri"/>
                <a:cs typeface="Calibri"/>
              </a:rPr>
              <a:t>w</a:t>
            </a:r>
            <a:r>
              <a:rPr sz="1600" spc="-3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40109" y="4313428"/>
            <a:ext cx="94424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2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rn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295022" y="3064746"/>
            <a:ext cx="8690610" cy="2955290"/>
            <a:chOff x="2295022" y="3064746"/>
            <a:chExt cx="8690610" cy="2955290"/>
          </a:xfrm>
        </p:grpSpPr>
        <p:sp>
          <p:nvSpPr>
            <p:cNvPr id="18" name="object 18"/>
            <p:cNvSpPr/>
            <p:nvPr/>
          </p:nvSpPr>
          <p:spPr>
            <a:xfrm>
              <a:off x="2295022" y="4456192"/>
              <a:ext cx="3523615" cy="76200"/>
            </a:xfrm>
            <a:custGeom>
              <a:avLst/>
              <a:gdLst/>
              <a:ahLst/>
              <a:cxnLst/>
              <a:rect l="l" t="t" r="r" b="b"/>
              <a:pathLst>
                <a:path w="3523615" h="76200">
                  <a:moveTo>
                    <a:pt x="3513878" y="33289"/>
                  </a:moveTo>
                  <a:lnTo>
                    <a:pt x="3459500" y="33289"/>
                  </a:lnTo>
                  <a:lnTo>
                    <a:pt x="3459535" y="42814"/>
                  </a:lnTo>
                  <a:lnTo>
                    <a:pt x="3446827" y="42862"/>
                  </a:lnTo>
                  <a:lnTo>
                    <a:pt x="3446953" y="76198"/>
                  </a:lnTo>
                  <a:lnTo>
                    <a:pt x="3523009" y="37811"/>
                  </a:lnTo>
                  <a:lnTo>
                    <a:pt x="3513878" y="33289"/>
                  </a:lnTo>
                  <a:close/>
                </a:path>
                <a:path w="3523615" h="76200">
                  <a:moveTo>
                    <a:pt x="3446791" y="33337"/>
                  </a:moveTo>
                  <a:lnTo>
                    <a:pt x="0" y="46363"/>
                  </a:lnTo>
                  <a:lnTo>
                    <a:pt x="35" y="55888"/>
                  </a:lnTo>
                  <a:lnTo>
                    <a:pt x="3446827" y="42862"/>
                  </a:lnTo>
                  <a:lnTo>
                    <a:pt x="3446791" y="33337"/>
                  </a:lnTo>
                  <a:close/>
                </a:path>
                <a:path w="3523615" h="76200">
                  <a:moveTo>
                    <a:pt x="3459500" y="33289"/>
                  </a:moveTo>
                  <a:lnTo>
                    <a:pt x="3446791" y="33337"/>
                  </a:lnTo>
                  <a:lnTo>
                    <a:pt x="3446827" y="42862"/>
                  </a:lnTo>
                  <a:lnTo>
                    <a:pt x="3459535" y="42814"/>
                  </a:lnTo>
                  <a:lnTo>
                    <a:pt x="3459500" y="33289"/>
                  </a:lnTo>
                  <a:close/>
                </a:path>
                <a:path w="3523615" h="76200">
                  <a:moveTo>
                    <a:pt x="3446665" y="0"/>
                  </a:moveTo>
                  <a:lnTo>
                    <a:pt x="3446791" y="33337"/>
                  </a:lnTo>
                  <a:lnTo>
                    <a:pt x="3513878" y="33289"/>
                  </a:lnTo>
                  <a:lnTo>
                    <a:pt x="34466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878038" y="3064746"/>
              <a:ext cx="3107690" cy="2955290"/>
            </a:xfrm>
            <a:custGeom>
              <a:avLst/>
              <a:gdLst/>
              <a:ahLst/>
              <a:cxnLst/>
              <a:rect l="l" t="t" r="r" b="b"/>
              <a:pathLst>
                <a:path w="3107690" h="2955290">
                  <a:moveTo>
                    <a:pt x="3107461" y="0"/>
                  </a:moveTo>
                  <a:lnTo>
                    <a:pt x="0" y="0"/>
                  </a:lnTo>
                  <a:lnTo>
                    <a:pt x="0" y="2955052"/>
                  </a:lnTo>
                  <a:lnTo>
                    <a:pt x="3107461" y="2955052"/>
                  </a:lnTo>
                  <a:lnTo>
                    <a:pt x="3107461" y="0"/>
                  </a:lnTo>
                  <a:close/>
                </a:path>
              </a:pathLst>
            </a:custGeom>
            <a:solidFill>
              <a:srgbClr val="ECD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89975" y="3163824"/>
              <a:ext cx="1207007" cy="120700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41792" y="4340352"/>
              <a:ext cx="1207007" cy="120700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527327" y="3763848"/>
              <a:ext cx="1665605" cy="734695"/>
            </a:xfrm>
            <a:custGeom>
              <a:avLst/>
              <a:gdLst/>
              <a:ahLst/>
              <a:cxnLst/>
              <a:rect l="l" t="t" r="r" b="b"/>
              <a:pathLst>
                <a:path w="1665604" h="734695">
                  <a:moveTo>
                    <a:pt x="1593721" y="30556"/>
                  </a:moveTo>
                  <a:lnTo>
                    <a:pt x="0" y="725791"/>
                  </a:lnTo>
                  <a:lnTo>
                    <a:pt x="3808" y="734521"/>
                  </a:lnTo>
                  <a:lnTo>
                    <a:pt x="1597529" y="39287"/>
                  </a:lnTo>
                  <a:lnTo>
                    <a:pt x="1593721" y="30556"/>
                  </a:lnTo>
                  <a:close/>
                </a:path>
                <a:path w="1665604" h="734695">
                  <a:moveTo>
                    <a:pt x="1647910" y="25478"/>
                  </a:moveTo>
                  <a:lnTo>
                    <a:pt x="1605360" y="25478"/>
                  </a:lnTo>
                  <a:lnTo>
                    <a:pt x="1609168" y="34209"/>
                  </a:lnTo>
                  <a:lnTo>
                    <a:pt x="1597529" y="39287"/>
                  </a:lnTo>
                  <a:lnTo>
                    <a:pt x="1610859" y="69843"/>
                  </a:lnTo>
                  <a:lnTo>
                    <a:pt x="1647910" y="25478"/>
                  </a:lnTo>
                  <a:close/>
                </a:path>
                <a:path w="1665604" h="734695">
                  <a:moveTo>
                    <a:pt x="1605360" y="25478"/>
                  </a:moveTo>
                  <a:lnTo>
                    <a:pt x="1593721" y="30556"/>
                  </a:lnTo>
                  <a:lnTo>
                    <a:pt x="1597529" y="39287"/>
                  </a:lnTo>
                  <a:lnTo>
                    <a:pt x="1609168" y="34209"/>
                  </a:lnTo>
                  <a:lnTo>
                    <a:pt x="1605360" y="25478"/>
                  </a:lnTo>
                  <a:close/>
                </a:path>
                <a:path w="1665604" h="734695">
                  <a:moveTo>
                    <a:pt x="1580391" y="0"/>
                  </a:moveTo>
                  <a:lnTo>
                    <a:pt x="1593721" y="30556"/>
                  </a:lnTo>
                  <a:lnTo>
                    <a:pt x="1605360" y="25478"/>
                  </a:lnTo>
                  <a:lnTo>
                    <a:pt x="1647910" y="25478"/>
                  </a:lnTo>
                  <a:lnTo>
                    <a:pt x="1665469" y="4453"/>
                  </a:lnTo>
                  <a:lnTo>
                    <a:pt x="15803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696900" y="1635252"/>
            <a:ext cx="2070100" cy="199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243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Calibri"/>
                <a:cs typeface="Calibri"/>
              </a:rPr>
              <a:t>AWS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Cloud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584835" algn="l"/>
              </a:tabLst>
            </a:pPr>
            <a:r>
              <a:rPr sz="1600" spc="-5" dirty="0">
                <a:solidFill>
                  <a:srgbClr val="8B5D3D"/>
                </a:solidFill>
                <a:latin typeface="Calibri"/>
                <a:cs typeface="Calibri"/>
              </a:rPr>
              <a:t>VPC	</a:t>
            </a:r>
            <a:r>
              <a:rPr sz="1800" spc="-5" dirty="0">
                <a:latin typeface="Calibri"/>
                <a:cs typeface="Calibri"/>
              </a:rPr>
              <a:t>10.0.0.0/16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Calibri"/>
              <a:cs typeface="Calibri"/>
            </a:endParaRPr>
          </a:p>
          <a:p>
            <a:pPr marL="916940">
              <a:lnSpc>
                <a:spcPct val="100000"/>
              </a:lnSpc>
            </a:pPr>
            <a:r>
              <a:rPr sz="1600" spc="-5" dirty="0">
                <a:solidFill>
                  <a:srgbClr val="8B5D3D"/>
                </a:solidFill>
                <a:latin typeface="Calibri"/>
                <a:cs typeface="Calibri"/>
              </a:rPr>
              <a:t>Public</a:t>
            </a:r>
            <a:r>
              <a:rPr sz="1600" spc="-55" dirty="0">
                <a:solidFill>
                  <a:srgbClr val="8B5D3D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8B5D3D"/>
                </a:solidFill>
                <a:latin typeface="Calibri"/>
                <a:cs typeface="Calibri"/>
              </a:rPr>
              <a:t>subnet</a:t>
            </a:r>
            <a:endParaRPr sz="1600">
              <a:latin typeface="Calibri"/>
              <a:cs typeface="Calibri"/>
            </a:endParaRPr>
          </a:p>
          <a:p>
            <a:pPr marL="984885">
              <a:lnSpc>
                <a:spcPct val="100000"/>
              </a:lnSpc>
              <a:spcBef>
                <a:spcPts val="1435"/>
              </a:spcBef>
            </a:pPr>
            <a:r>
              <a:rPr sz="1800" spc="-5" dirty="0">
                <a:latin typeface="Calibri"/>
                <a:cs typeface="Calibri"/>
              </a:rPr>
              <a:t>10.0.1.0/24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586140" y="4145788"/>
            <a:ext cx="12369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3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as</a:t>
            </a:r>
            <a:r>
              <a:rPr sz="1600" dirty="0">
                <a:latin typeface="Calibri"/>
                <a:cs typeface="Calibri"/>
              </a:rPr>
              <a:t>k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f</a:t>
            </a:r>
            <a:r>
              <a:rPr sz="1600" spc="-1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i</a:t>
            </a:r>
            <a:r>
              <a:rPr sz="160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i</a:t>
            </a:r>
            <a:r>
              <a:rPr sz="1600" spc="5" dirty="0">
                <a:latin typeface="Calibri"/>
                <a:cs typeface="Calibri"/>
              </a:rPr>
              <a:t>o</a:t>
            </a:r>
            <a:r>
              <a:rPr sz="1600" dirty="0">
                <a:latin typeface="Calibri"/>
                <a:cs typeface="Calibri"/>
              </a:rPr>
              <a:t>n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528024" y="3371088"/>
            <a:ext cx="4119245" cy="1987550"/>
            <a:chOff x="6528024" y="3371088"/>
            <a:chExt cx="4119245" cy="1987550"/>
          </a:xfrm>
        </p:grpSpPr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51135" y="4562855"/>
              <a:ext cx="795527" cy="79552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811511" y="3371088"/>
              <a:ext cx="716279" cy="71627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528024" y="4489396"/>
              <a:ext cx="1716405" cy="471805"/>
            </a:xfrm>
            <a:custGeom>
              <a:avLst/>
              <a:gdLst/>
              <a:ahLst/>
              <a:cxnLst/>
              <a:rect l="l" t="t" r="r" b="b"/>
              <a:pathLst>
                <a:path w="1716404" h="471804">
                  <a:moveTo>
                    <a:pt x="1641224" y="439448"/>
                  </a:moveTo>
                  <a:lnTo>
                    <a:pt x="1632771" y="471695"/>
                  </a:lnTo>
                  <a:lnTo>
                    <a:pt x="1716142" y="454163"/>
                  </a:lnTo>
                  <a:lnTo>
                    <a:pt x="1703036" y="442668"/>
                  </a:lnTo>
                  <a:lnTo>
                    <a:pt x="1653509" y="442668"/>
                  </a:lnTo>
                  <a:lnTo>
                    <a:pt x="1641224" y="439448"/>
                  </a:lnTo>
                  <a:close/>
                </a:path>
                <a:path w="1716404" h="471804">
                  <a:moveTo>
                    <a:pt x="1643640" y="430234"/>
                  </a:moveTo>
                  <a:lnTo>
                    <a:pt x="1641224" y="439448"/>
                  </a:lnTo>
                  <a:lnTo>
                    <a:pt x="1653509" y="442668"/>
                  </a:lnTo>
                  <a:lnTo>
                    <a:pt x="1655925" y="433454"/>
                  </a:lnTo>
                  <a:lnTo>
                    <a:pt x="1643640" y="430234"/>
                  </a:lnTo>
                  <a:close/>
                </a:path>
                <a:path w="1716404" h="471804">
                  <a:moveTo>
                    <a:pt x="1652093" y="397986"/>
                  </a:moveTo>
                  <a:lnTo>
                    <a:pt x="1643640" y="430234"/>
                  </a:lnTo>
                  <a:lnTo>
                    <a:pt x="1655925" y="433454"/>
                  </a:lnTo>
                  <a:lnTo>
                    <a:pt x="1653509" y="442668"/>
                  </a:lnTo>
                  <a:lnTo>
                    <a:pt x="1703036" y="442668"/>
                  </a:lnTo>
                  <a:lnTo>
                    <a:pt x="1652093" y="397986"/>
                  </a:lnTo>
                  <a:close/>
                </a:path>
                <a:path w="1716404" h="471804">
                  <a:moveTo>
                    <a:pt x="2414" y="0"/>
                  </a:moveTo>
                  <a:lnTo>
                    <a:pt x="0" y="9213"/>
                  </a:lnTo>
                  <a:lnTo>
                    <a:pt x="1641224" y="439448"/>
                  </a:lnTo>
                  <a:lnTo>
                    <a:pt x="1643640" y="430234"/>
                  </a:lnTo>
                  <a:lnTo>
                    <a:pt x="24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8542646" y="5314752"/>
            <a:ext cx="2049145" cy="65722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1442085" algn="l"/>
              </a:tabLst>
            </a:pPr>
            <a:r>
              <a:rPr sz="2400" spc="-195" baseline="1736" dirty="0">
                <a:latin typeface="Calibri"/>
                <a:cs typeface="Calibri"/>
              </a:rPr>
              <a:t>T</a:t>
            </a:r>
            <a:r>
              <a:rPr sz="2400" spc="-7" baseline="1736" dirty="0">
                <a:latin typeface="Calibri"/>
                <a:cs typeface="Calibri"/>
              </a:rPr>
              <a:t>as</a:t>
            </a:r>
            <a:r>
              <a:rPr sz="2400" spc="-97" baseline="1736" dirty="0">
                <a:latin typeface="Calibri"/>
                <a:cs typeface="Calibri"/>
              </a:rPr>
              <a:t>k</a:t>
            </a:r>
            <a:r>
              <a:rPr sz="2400" spc="-7" baseline="1736" dirty="0">
                <a:latin typeface="Calibri"/>
                <a:cs typeface="Calibri"/>
              </a:rPr>
              <a:t>-</a:t>
            </a:r>
            <a:r>
              <a:rPr sz="2400" baseline="1736" dirty="0">
                <a:latin typeface="Calibri"/>
                <a:cs typeface="Calibri"/>
              </a:rPr>
              <a:t>2	</a:t>
            </a:r>
            <a:r>
              <a:rPr sz="1600" dirty="0">
                <a:latin typeface="Calibri"/>
                <a:cs typeface="Calibri"/>
              </a:rPr>
              <a:t>Se</a:t>
            </a:r>
            <a:r>
              <a:rPr sz="1600" spc="15" dirty="0">
                <a:latin typeface="Calibri"/>
                <a:cs typeface="Calibri"/>
              </a:rPr>
              <a:t>r</a:t>
            </a:r>
            <a:r>
              <a:rPr sz="1600" dirty="0">
                <a:latin typeface="Calibri"/>
                <a:cs typeface="Calibri"/>
              </a:rPr>
              <a:t>v</a:t>
            </a:r>
            <a:r>
              <a:rPr sz="1600" spc="-5" dirty="0">
                <a:latin typeface="Calibri"/>
                <a:cs typeface="Calibri"/>
              </a:rPr>
              <a:t>ic</a:t>
            </a:r>
            <a:r>
              <a:rPr sz="1600" dirty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  <a:p>
            <a:pPr marL="137795">
              <a:lnSpc>
                <a:spcPct val="100000"/>
              </a:lnSpc>
              <a:spcBef>
                <a:spcPts val="470"/>
              </a:spcBef>
            </a:pPr>
            <a:r>
              <a:rPr sz="1800" spc="-25" dirty="0">
                <a:latin typeface="Calibri"/>
                <a:cs typeface="Calibri"/>
              </a:rPr>
              <a:t>Fargate </a:t>
            </a:r>
            <a:r>
              <a:rPr sz="1800" spc="-10" dirty="0">
                <a:latin typeface="Calibri"/>
                <a:cs typeface="Calibri"/>
              </a:rPr>
              <a:t>Cluster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3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  <p:sp>
        <p:nvSpPr>
          <p:cNvPr id="30" name="object 30"/>
          <p:cNvSpPr txBox="1"/>
          <p:nvPr/>
        </p:nvSpPr>
        <p:spPr>
          <a:xfrm>
            <a:off x="8526527" y="4139691"/>
            <a:ext cx="5340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3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as</a:t>
            </a:r>
            <a:r>
              <a:rPr sz="1600" spc="-65" dirty="0">
                <a:latin typeface="Calibri"/>
                <a:cs typeface="Calibri"/>
              </a:rPr>
              <a:t>k</a:t>
            </a:r>
            <a:r>
              <a:rPr sz="1600" spc="-5" dirty="0">
                <a:latin typeface="Calibri"/>
                <a:cs typeface="Calibri"/>
              </a:rPr>
              <a:t>-</a:t>
            </a:r>
            <a:r>
              <a:rPr sz="1600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96930" y="3410468"/>
            <a:ext cx="2785110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b="0" spc="45" dirty="0">
                <a:latin typeface="Calibri Light"/>
                <a:cs typeface="Calibri Light"/>
              </a:rPr>
              <a:t>Thank</a:t>
            </a:r>
            <a:r>
              <a:rPr sz="5200" b="0" spc="-45" dirty="0">
                <a:latin typeface="Calibri Light"/>
                <a:cs typeface="Calibri Light"/>
              </a:rPr>
              <a:t> </a:t>
            </a:r>
            <a:r>
              <a:rPr sz="5200" b="0" spc="-80" dirty="0">
                <a:latin typeface="Calibri Light"/>
                <a:cs typeface="Calibri Light"/>
              </a:rPr>
              <a:t>You</a:t>
            </a:r>
            <a:endParaRPr sz="52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3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25958" y="3062740"/>
            <a:ext cx="2336800" cy="838200"/>
          </a:xfrm>
          <a:prstGeom prst="rect">
            <a:avLst/>
          </a:prstGeom>
          <a:solidFill>
            <a:srgbClr val="0070C0"/>
          </a:solidFill>
          <a:ln w="25400">
            <a:solidFill>
              <a:srgbClr val="2B4A5E"/>
            </a:solidFill>
          </a:ln>
        </p:spPr>
        <p:txBody>
          <a:bodyPr vert="horz" wrap="square" lIns="0" tIns="238760" rIns="0" bIns="0" rtlCol="0">
            <a:spAutoFit/>
          </a:bodyPr>
          <a:lstStyle/>
          <a:p>
            <a:pPr marL="772160">
              <a:lnSpc>
                <a:spcPct val="100000"/>
              </a:lnSpc>
              <a:spcBef>
                <a:spcPts val="1880"/>
              </a:spcBef>
            </a:pP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Cluster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25958" y="1886120"/>
            <a:ext cx="2336800" cy="838200"/>
          </a:xfrm>
          <a:prstGeom prst="rect">
            <a:avLst/>
          </a:prstGeom>
          <a:solidFill>
            <a:srgbClr val="0070C0"/>
          </a:solidFill>
          <a:ln w="25400">
            <a:solidFill>
              <a:srgbClr val="2B4A5E"/>
            </a:solidFill>
          </a:ln>
        </p:spPr>
        <p:txBody>
          <a:bodyPr vert="horz" wrap="square" lIns="0" tIns="239395" rIns="0" bIns="0" rtlCol="0">
            <a:spAutoFit/>
          </a:bodyPr>
          <a:lstStyle/>
          <a:p>
            <a:pPr marL="334645">
              <a:lnSpc>
                <a:spcPct val="100000"/>
              </a:lnSpc>
              <a:spcBef>
                <a:spcPts val="1885"/>
              </a:spcBef>
            </a:pP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Task</a:t>
            </a: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Definition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25958" y="4286135"/>
            <a:ext cx="2336800" cy="838200"/>
          </a:xfrm>
          <a:prstGeom prst="rect">
            <a:avLst/>
          </a:prstGeom>
          <a:solidFill>
            <a:srgbClr val="0070C0"/>
          </a:solidFill>
          <a:ln w="25400">
            <a:solidFill>
              <a:srgbClr val="2B4A5E"/>
            </a:solidFill>
          </a:ln>
        </p:spPr>
        <p:txBody>
          <a:bodyPr vert="horz" wrap="square" lIns="0" tIns="238125" rIns="0" bIns="0" rtlCol="0">
            <a:spAutoFit/>
          </a:bodyPr>
          <a:lstStyle/>
          <a:p>
            <a:pPr marL="761365">
              <a:lnSpc>
                <a:spcPct val="100000"/>
              </a:lnSpc>
              <a:spcBef>
                <a:spcPts val="1875"/>
              </a:spcBef>
            </a:pP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25958" y="5391384"/>
            <a:ext cx="2336800" cy="838200"/>
          </a:xfrm>
          <a:prstGeom prst="rect">
            <a:avLst/>
          </a:prstGeom>
          <a:solidFill>
            <a:srgbClr val="0070C0"/>
          </a:solidFill>
          <a:ln w="25400">
            <a:solidFill>
              <a:srgbClr val="2B4A5E"/>
            </a:solidFill>
          </a:ln>
        </p:spPr>
        <p:txBody>
          <a:bodyPr vert="horz" wrap="square" lIns="0" tIns="2393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85"/>
              </a:spcBef>
            </a:pP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Task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78280" y="201167"/>
            <a:ext cx="6087745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29710" algn="l"/>
              </a:tabLst>
            </a:pPr>
            <a:r>
              <a:rPr sz="5300" b="0" spc="-145" dirty="0">
                <a:latin typeface="Calibri Light"/>
                <a:cs typeface="Calibri Light"/>
              </a:rPr>
              <a:t>F</a:t>
            </a:r>
            <a:r>
              <a:rPr sz="5300" b="0" spc="5" dirty="0">
                <a:latin typeface="Calibri Light"/>
                <a:cs typeface="Calibri Light"/>
              </a:rPr>
              <a:t>a</a:t>
            </a:r>
            <a:r>
              <a:rPr sz="5300" b="0" spc="-80" dirty="0">
                <a:latin typeface="Calibri Light"/>
                <a:cs typeface="Calibri Light"/>
              </a:rPr>
              <a:t>r</a:t>
            </a:r>
            <a:r>
              <a:rPr sz="5300" b="0" spc="-100" dirty="0">
                <a:latin typeface="Calibri Light"/>
                <a:cs typeface="Calibri Light"/>
              </a:rPr>
              <a:t>g</a:t>
            </a:r>
            <a:r>
              <a:rPr sz="5300" b="0" spc="-50" dirty="0">
                <a:latin typeface="Calibri Light"/>
                <a:cs typeface="Calibri Light"/>
              </a:rPr>
              <a:t>a</a:t>
            </a:r>
            <a:r>
              <a:rPr sz="5300" b="0" spc="-60" dirty="0">
                <a:latin typeface="Calibri Light"/>
                <a:cs typeface="Calibri Light"/>
              </a:rPr>
              <a:t>t</a:t>
            </a:r>
            <a:r>
              <a:rPr sz="5300" b="0" dirty="0">
                <a:latin typeface="Calibri Light"/>
                <a:cs typeface="Calibri Light"/>
              </a:rPr>
              <a:t>e </a:t>
            </a:r>
            <a:r>
              <a:rPr sz="5300" b="0" spc="-5" dirty="0">
                <a:latin typeface="Calibri Light"/>
                <a:cs typeface="Calibri Light"/>
              </a:rPr>
              <a:t>o</a:t>
            </a:r>
            <a:r>
              <a:rPr sz="5300" b="0" dirty="0">
                <a:latin typeface="Calibri Light"/>
                <a:cs typeface="Calibri Light"/>
              </a:rPr>
              <a:t>r</a:t>
            </a:r>
            <a:r>
              <a:rPr sz="5300" b="0" spc="-10" dirty="0">
                <a:latin typeface="Calibri Light"/>
                <a:cs typeface="Calibri Light"/>
              </a:rPr>
              <a:t> </a:t>
            </a:r>
            <a:r>
              <a:rPr sz="5300" b="0" spc="-60" dirty="0">
                <a:latin typeface="Calibri Light"/>
                <a:cs typeface="Calibri Light"/>
              </a:rPr>
              <a:t>E</a:t>
            </a:r>
            <a:r>
              <a:rPr sz="5300" b="0" spc="-5" dirty="0">
                <a:latin typeface="Calibri Light"/>
                <a:cs typeface="Calibri Light"/>
              </a:rPr>
              <a:t>C</a:t>
            </a:r>
            <a:r>
              <a:rPr sz="5300" b="0" dirty="0">
                <a:latin typeface="Calibri Light"/>
                <a:cs typeface="Calibri Light"/>
              </a:rPr>
              <a:t>S	</a:t>
            </a:r>
            <a:r>
              <a:rPr sz="5300" b="0" spc="-10" dirty="0">
                <a:latin typeface="Calibri Light"/>
                <a:cs typeface="Calibri Light"/>
              </a:rPr>
              <a:t>O</a:t>
            </a:r>
            <a:r>
              <a:rPr sz="5300" b="0" spc="-5" dirty="0">
                <a:latin typeface="Calibri Light"/>
                <a:cs typeface="Calibri Light"/>
              </a:rPr>
              <a:t>b</a:t>
            </a:r>
            <a:r>
              <a:rPr sz="5300" b="0" spc="5" dirty="0">
                <a:latin typeface="Calibri Light"/>
                <a:cs typeface="Calibri Light"/>
              </a:rPr>
              <a:t>je</a:t>
            </a:r>
            <a:r>
              <a:rPr sz="5300" b="0" spc="-10" dirty="0">
                <a:latin typeface="Calibri Light"/>
                <a:cs typeface="Calibri Light"/>
              </a:rPr>
              <a:t>c</a:t>
            </a:r>
            <a:r>
              <a:rPr sz="5300" b="0" spc="-5" dirty="0">
                <a:latin typeface="Calibri Light"/>
                <a:cs typeface="Calibri Light"/>
              </a:rPr>
              <a:t>t</a:t>
            </a:r>
            <a:r>
              <a:rPr sz="5300" b="0" dirty="0">
                <a:latin typeface="Calibri Light"/>
                <a:cs typeface="Calibri Light"/>
              </a:rPr>
              <a:t>s</a:t>
            </a:r>
            <a:endParaRPr sz="5300">
              <a:latin typeface="Calibri Light"/>
              <a:cs typeface="Calibr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86043" y="3447935"/>
            <a:ext cx="2336800" cy="838200"/>
          </a:xfrm>
          <a:prstGeom prst="rect">
            <a:avLst/>
          </a:prstGeom>
          <a:solidFill>
            <a:srgbClr val="2B4A5E"/>
          </a:solidFill>
        </p:spPr>
        <p:txBody>
          <a:bodyPr vert="horz" wrap="square" lIns="0" tIns="238125" rIns="0" bIns="0" rtlCol="0">
            <a:spAutoFit/>
          </a:bodyPr>
          <a:lstStyle/>
          <a:p>
            <a:pPr marL="501650">
              <a:lnSpc>
                <a:spcPct val="100000"/>
              </a:lnSpc>
              <a:spcBef>
                <a:spcPts val="1875"/>
              </a:spcBef>
            </a:pP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ECS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Objects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20120" y="2305227"/>
            <a:ext cx="2806065" cy="3505835"/>
          </a:xfrm>
          <a:custGeom>
            <a:avLst/>
            <a:gdLst/>
            <a:ahLst/>
            <a:cxnLst/>
            <a:rect l="l" t="t" r="r" b="b"/>
            <a:pathLst>
              <a:path w="2806065" h="3505835">
                <a:moveTo>
                  <a:pt x="2805836" y="0"/>
                </a:moveTo>
                <a:lnTo>
                  <a:pt x="2720721" y="3810"/>
                </a:lnTo>
                <a:lnTo>
                  <a:pt x="2736951" y="32931"/>
                </a:lnTo>
                <a:lnTo>
                  <a:pt x="393" y="1557655"/>
                </a:lnTo>
                <a:lnTo>
                  <a:pt x="2705" y="1561820"/>
                </a:lnTo>
                <a:lnTo>
                  <a:pt x="0" y="1565732"/>
                </a:lnTo>
                <a:lnTo>
                  <a:pt x="2740495" y="3465766"/>
                </a:lnTo>
                <a:lnTo>
                  <a:pt x="2721495" y="3493160"/>
                </a:lnTo>
                <a:lnTo>
                  <a:pt x="2805836" y="3505263"/>
                </a:lnTo>
                <a:lnTo>
                  <a:pt x="2788170" y="3472992"/>
                </a:lnTo>
                <a:lnTo>
                  <a:pt x="2764917" y="3430536"/>
                </a:lnTo>
                <a:lnTo>
                  <a:pt x="2745917" y="3457930"/>
                </a:lnTo>
                <a:lnTo>
                  <a:pt x="30035" y="1574965"/>
                </a:lnTo>
                <a:lnTo>
                  <a:pt x="2731465" y="2382748"/>
                </a:lnTo>
                <a:lnTo>
                  <a:pt x="2721914" y="2414689"/>
                </a:lnTo>
                <a:lnTo>
                  <a:pt x="2805836" y="2400008"/>
                </a:lnTo>
                <a:lnTo>
                  <a:pt x="2791320" y="2386380"/>
                </a:lnTo>
                <a:lnTo>
                  <a:pt x="2743746" y="2341676"/>
                </a:lnTo>
                <a:lnTo>
                  <a:pt x="2734183" y="2373617"/>
                </a:lnTo>
                <a:lnTo>
                  <a:pt x="25120" y="1563547"/>
                </a:lnTo>
                <a:lnTo>
                  <a:pt x="2730982" y="1191717"/>
                </a:lnTo>
                <a:lnTo>
                  <a:pt x="2735529" y="1224737"/>
                </a:lnTo>
                <a:lnTo>
                  <a:pt x="2800096" y="1180541"/>
                </a:lnTo>
                <a:lnTo>
                  <a:pt x="2805836" y="1176616"/>
                </a:lnTo>
                <a:lnTo>
                  <a:pt x="2725153" y="1149248"/>
                </a:lnTo>
                <a:lnTo>
                  <a:pt x="2729687" y="1182281"/>
                </a:lnTo>
                <a:lnTo>
                  <a:pt x="27152" y="1553654"/>
                </a:lnTo>
                <a:lnTo>
                  <a:pt x="2741587" y="41249"/>
                </a:lnTo>
                <a:lnTo>
                  <a:pt x="2757805" y="70370"/>
                </a:lnTo>
                <a:lnTo>
                  <a:pt x="2787573" y="26746"/>
                </a:lnTo>
                <a:lnTo>
                  <a:pt x="28058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3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030" y="970279"/>
            <a:ext cx="249364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100" spc="-10" dirty="0">
                <a:solidFill>
                  <a:srgbClr val="406F8D"/>
                </a:solidFill>
                <a:latin typeface="Calibri"/>
                <a:cs typeface="Calibri"/>
              </a:rPr>
              <a:t>Container</a:t>
            </a:r>
            <a:r>
              <a:rPr sz="2100" spc="-50" dirty="0">
                <a:solidFill>
                  <a:srgbClr val="406F8D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406F8D"/>
                </a:solidFill>
                <a:latin typeface="Calibri"/>
                <a:cs typeface="Calibri"/>
              </a:rPr>
              <a:t>Definition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0670" y="1288795"/>
            <a:ext cx="81794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1800" spc="-5" dirty="0">
                <a:latin typeface="Calibri"/>
                <a:cs typeface="Calibri"/>
              </a:rPr>
              <a:t>Nothing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container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image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Calibri"/>
                <a:cs typeface="Calibri"/>
              </a:rPr>
              <a:t>container</a:t>
            </a:r>
            <a:r>
              <a:rPr sz="1800" spc="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Calibri"/>
                <a:cs typeface="Calibri"/>
              </a:rPr>
              <a:t>level</a:t>
            </a:r>
            <a:r>
              <a:rPr sz="1800" spc="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Calibri"/>
                <a:cs typeface="Calibri"/>
              </a:rPr>
              <a:t>settings</a:t>
            </a:r>
            <a:r>
              <a:rPr sz="1800" spc="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(Example: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Container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Image,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2030" y="1429439"/>
            <a:ext cx="6522720" cy="7245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835660">
              <a:lnSpc>
                <a:spcPct val="100000"/>
              </a:lnSpc>
              <a:spcBef>
                <a:spcPts val="480"/>
              </a:spcBef>
            </a:pPr>
            <a:r>
              <a:rPr sz="1800" spc="-15" dirty="0">
                <a:latin typeface="Calibri"/>
                <a:cs typeface="Calibri"/>
              </a:rPr>
              <a:t>Port,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registry,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Environment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Variables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pass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container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etc)</a:t>
            </a:r>
            <a:endParaRPr sz="1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445"/>
              </a:spcBef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100" spc="-45" dirty="0">
                <a:solidFill>
                  <a:srgbClr val="406F8D"/>
                </a:solidFill>
                <a:latin typeface="Calibri"/>
                <a:cs typeface="Calibri"/>
              </a:rPr>
              <a:t>Task</a:t>
            </a:r>
            <a:r>
              <a:rPr sz="2100" spc="-35" dirty="0">
                <a:solidFill>
                  <a:srgbClr val="406F8D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406F8D"/>
                </a:solidFill>
                <a:latin typeface="Calibri"/>
                <a:cs typeface="Calibri"/>
              </a:rPr>
              <a:t>Definition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0670" y="2126996"/>
            <a:ext cx="8404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task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definition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 </a:t>
            </a:r>
            <a:r>
              <a:rPr sz="1800" spc="-5" dirty="0">
                <a:solidFill>
                  <a:srgbClr val="0070C0"/>
                </a:solidFill>
                <a:latin typeface="Calibri"/>
                <a:cs typeface="Calibri"/>
              </a:rPr>
              <a:t>blueprint</a:t>
            </a:r>
            <a:r>
              <a:rPr sz="1800" spc="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our </a:t>
            </a:r>
            <a:r>
              <a:rPr sz="1800" spc="-5" dirty="0">
                <a:latin typeface="Calibri"/>
                <a:cs typeface="Calibri"/>
              </a:rPr>
              <a:t>application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describes</a:t>
            </a:r>
            <a:r>
              <a:rPr sz="1800" dirty="0">
                <a:latin typeface="Calibri"/>
                <a:cs typeface="Calibri"/>
              </a:rPr>
              <a:t> one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 </a:t>
            </a:r>
            <a:r>
              <a:rPr sz="1800" spc="-10" dirty="0">
                <a:latin typeface="Calibri"/>
                <a:cs typeface="Calibri"/>
              </a:rPr>
              <a:t>more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containers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4990" y="2315971"/>
            <a:ext cx="1785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through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attributes.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0670" y="2584196"/>
            <a:ext cx="77952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1800" spc="-25" dirty="0">
                <a:latin typeface="Calibri"/>
                <a:cs typeface="Calibri"/>
              </a:rPr>
              <a:t>Very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few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attributes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configured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Calibri"/>
                <a:cs typeface="Calibri"/>
              </a:rPr>
              <a:t>task</a:t>
            </a:r>
            <a:r>
              <a:rPr sz="18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Calibri"/>
                <a:cs typeface="Calibri"/>
              </a:rPr>
              <a:t>level</a:t>
            </a:r>
            <a:r>
              <a:rPr sz="1800" spc="-10" dirty="0">
                <a:latin typeface="Calibri"/>
                <a:cs typeface="Calibri"/>
              </a:rPr>
              <a:t>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majority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attributes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4990" y="2773171"/>
            <a:ext cx="2360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configured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70C0"/>
                </a:solidFill>
                <a:latin typeface="Calibri"/>
                <a:cs typeface="Calibri"/>
              </a:rPr>
              <a:t>per</a:t>
            </a:r>
            <a:r>
              <a:rPr sz="1800" spc="-25" dirty="0">
                <a:solidFill>
                  <a:srgbClr val="0070C0"/>
                </a:solidFill>
                <a:latin typeface="Calibri"/>
                <a:cs typeface="Calibri"/>
              </a:rPr>
              <a:t> container</a:t>
            </a:r>
            <a:r>
              <a:rPr sz="1800" spc="-2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0670" y="3041396"/>
            <a:ext cx="7884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combination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multiple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container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definitions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2030" y="3182039"/>
            <a:ext cx="3242945" cy="7245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835660">
              <a:lnSpc>
                <a:spcPct val="100000"/>
              </a:lnSpc>
              <a:spcBef>
                <a:spcPts val="480"/>
              </a:spcBef>
            </a:pPr>
            <a:r>
              <a:rPr sz="1800" spc="-10" dirty="0">
                <a:latin typeface="Calibri"/>
                <a:cs typeface="Calibri"/>
              </a:rPr>
              <a:t>container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image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Task.</a:t>
            </a:r>
            <a:endParaRPr sz="1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445"/>
              </a:spcBef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100" dirty="0">
                <a:solidFill>
                  <a:srgbClr val="406F8D"/>
                </a:solidFill>
                <a:latin typeface="Calibri"/>
                <a:cs typeface="Calibri"/>
              </a:rPr>
              <a:t>Service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0670" y="3879596"/>
            <a:ext cx="81508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1800" dirty="0">
                <a:latin typeface="Calibri"/>
                <a:cs typeface="Calibri"/>
              </a:rPr>
              <a:t>A service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allows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run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maintain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specified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 </a:t>
            </a:r>
            <a:r>
              <a:rPr sz="1800" spc="-5" dirty="0">
                <a:latin typeface="Calibri"/>
                <a:cs typeface="Calibri"/>
              </a:rPr>
              <a:t>(the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"desired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count")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2030" y="4020239"/>
            <a:ext cx="6398895" cy="7245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835660">
              <a:lnSpc>
                <a:spcPct val="100000"/>
              </a:lnSpc>
              <a:spcBef>
                <a:spcPts val="480"/>
              </a:spcBef>
            </a:pPr>
            <a:r>
              <a:rPr sz="1800" spc="-5" dirty="0">
                <a:latin typeface="Calibri"/>
                <a:cs typeface="Calibri"/>
              </a:rPr>
              <a:t>simultaneous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Calibri"/>
                <a:cs typeface="Calibri"/>
              </a:rPr>
              <a:t>instances</a:t>
            </a:r>
            <a:r>
              <a:rPr sz="1800" dirty="0">
                <a:solidFill>
                  <a:srgbClr val="0070C0"/>
                </a:solidFill>
                <a:latin typeface="Calibri"/>
                <a:cs typeface="Calibri"/>
              </a:rPr>
              <a:t> of</a:t>
            </a:r>
            <a:r>
              <a:rPr sz="1800" spc="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70C0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Calibri"/>
                <a:cs typeface="Calibri"/>
              </a:rPr>
              <a:t>task</a:t>
            </a:r>
            <a:r>
              <a:rPr sz="1800" spc="-5" dirty="0">
                <a:solidFill>
                  <a:srgbClr val="0070C0"/>
                </a:solidFill>
                <a:latin typeface="Calibri"/>
                <a:cs typeface="Calibri"/>
              </a:rPr>
              <a:t> definition</a:t>
            </a:r>
            <a:r>
              <a:rPr sz="18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ECS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cluster.</a:t>
            </a:r>
            <a:endParaRPr sz="1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445"/>
              </a:spcBef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100" spc="-30" dirty="0">
                <a:solidFill>
                  <a:srgbClr val="406F8D"/>
                </a:solidFill>
                <a:latin typeface="Calibri"/>
                <a:cs typeface="Calibri"/>
              </a:rPr>
              <a:t>Fargate</a:t>
            </a:r>
            <a:r>
              <a:rPr sz="2100" spc="-20" dirty="0">
                <a:solidFill>
                  <a:srgbClr val="406F8D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406F8D"/>
                </a:solidFill>
                <a:latin typeface="Calibri"/>
                <a:cs typeface="Calibri"/>
              </a:rPr>
              <a:t>Cluster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0670" y="4717796"/>
            <a:ext cx="7943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infrastructure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25" dirty="0">
                <a:latin typeface="Calibri"/>
                <a:cs typeface="Calibri"/>
              </a:rPr>
              <a:t>Fargate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cluster</a:t>
            </a:r>
            <a:r>
              <a:rPr sz="1800" dirty="0">
                <a:latin typeface="Calibri"/>
                <a:cs typeface="Calibri"/>
              </a:rPr>
              <a:t> is fully </a:t>
            </a:r>
            <a:r>
              <a:rPr sz="1800" spc="-5" dirty="0">
                <a:latin typeface="Calibri"/>
                <a:cs typeface="Calibri"/>
              </a:rPr>
              <a:t>managed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AWS.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containers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run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44990" y="4906771"/>
            <a:ext cx="6684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without</a:t>
            </a:r>
            <a:r>
              <a:rPr sz="1800" spc="-10" dirty="0">
                <a:latin typeface="Calibri"/>
                <a:cs typeface="Calibri"/>
              </a:rPr>
              <a:t> we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managing 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configuring</a:t>
            </a:r>
            <a:r>
              <a:rPr sz="1800" dirty="0">
                <a:latin typeface="Calibri"/>
                <a:cs typeface="Calibri"/>
              </a:rPr>
              <a:t> individual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Amazon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EC2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instances.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2030" y="5237479"/>
            <a:ext cx="6483985" cy="618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ts val="2515"/>
              </a:lnSpc>
              <a:spcBef>
                <a:spcPts val="100"/>
              </a:spcBef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100" spc="-45" dirty="0">
                <a:solidFill>
                  <a:srgbClr val="406F8D"/>
                </a:solidFill>
                <a:latin typeface="Calibri"/>
                <a:cs typeface="Calibri"/>
              </a:rPr>
              <a:t>Task</a:t>
            </a:r>
            <a:endParaRPr sz="2100">
              <a:latin typeface="Calibri"/>
              <a:cs typeface="Calibri"/>
            </a:endParaRPr>
          </a:p>
          <a:p>
            <a:pPr marL="835660" lvl="1" indent="-274320">
              <a:lnSpc>
                <a:spcPts val="2155"/>
              </a:lnSpc>
              <a:buFont typeface="Arial MT"/>
              <a:buChar char="•"/>
              <a:tabLst>
                <a:tab pos="835025" algn="l"/>
                <a:tab pos="835660" algn="l"/>
              </a:tabLst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0070C0"/>
                </a:solidFill>
                <a:latin typeface="Calibri"/>
                <a:cs typeface="Calibri"/>
              </a:rPr>
              <a:t>task</a:t>
            </a:r>
            <a:r>
              <a:rPr sz="1800" i="1" spc="-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Calibri"/>
                <a:cs typeface="Calibri"/>
              </a:rPr>
              <a:t>instantiation</a:t>
            </a:r>
            <a:r>
              <a:rPr sz="1800" spc="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70C0"/>
                </a:solidFill>
                <a:latin typeface="Calibri"/>
                <a:cs typeface="Calibri"/>
              </a:rPr>
              <a:t>of a</a:t>
            </a:r>
            <a:r>
              <a:rPr sz="1800" spc="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Calibri"/>
                <a:cs typeface="Calibri"/>
              </a:rPr>
              <a:t>task </a:t>
            </a:r>
            <a:r>
              <a:rPr sz="1800" spc="-5" dirty="0">
                <a:latin typeface="Calibri"/>
                <a:cs typeface="Calibri"/>
              </a:rPr>
              <a:t>definition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cluster.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0670" y="5821171"/>
            <a:ext cx="82492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1800" spc="-5" dirty="0">
                <a:latin typeface="Calibri"/>
                <a:cs typeface="Calibri"/>
              </a:rPr>
              <a:t>After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have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70C0"/>
                </a:solidFill>
                <a:latin typeface="Calibri"/>
                <a:cs typeface="Calibri"/>
              </a:rPr>
              <a:t>created</a:t>
            </a:r>
            <a:r>
              <a:rPr sz="1800" spc="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task</a:t>
            </a:r>
            <a:r>
              <a:rPr sz="1800" spc="-5" dirty="0">
                <a:latin typeface="Calibri"/>
                <a:cs typeface="Calibri"/>
              </a:rPr>
              <a:t> definition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our </a:t>
            </a:r>
            <a:r>
              <a:rPr sz="1800" spc="-5" dirty="0">
                <a:latin typeface="Calibri"/>
                <a:cs typeface="Calibri"/>
              </a:rPr>
              <a:t>application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Amazon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ECS,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44990" y="6013195"/>
            <a:ext cx="8148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specify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 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tasks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dirty="0">
                <a:latin typeface="Calibri"/>
                <a:cs typeface="Calibri"/>
              </a:rPr>
              <a:t> run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our </a:t>
            </a:r>
            <a:r>
              <a:rPr sz="1800" spc="-10" dirty="0">
                <a:latin typeface="Calibri"/>
                <a:cs typeface="Calibri"/>
              </a:rPr>
              <a:t>cluster</a:t>
            </a:r>
            <a:r>
              <a:rPr sz="1800" dirty="0">
                <a:latin typeface="Calibri"/>
                <a:cs typeface="Calibri"/>
              </a:rPr>
              <a:t> (run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task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directly</a:t>
            </a:r>
            <a:r>
              <a:rPr sz="1800" dirty="0">
                <a:latin typeface="Calibri"/>
                <a:cs typeface="Calibri"/>
              </a:rPr>
              <a:t> or </a:t>
            </a:r>
            <a:r>
              <a:rPr sz="1800" spc="-10" dirty="0">
                <a:latin typeface="Calibri"/>
                <a:cs typeface="Calibri"/>
              </a:rPr>
              <a:t>configure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70670" y="6202171"/>
            <a:ext cx="8460105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>
              <a:lnSpc>
                <a:spcPts val="2135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run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service).</a:t>
            </a:r>
            <a:endParaRPr sz="1800">
              <a:latin typeface="Calibri"/>
              <a:cs typeface="Calibri"/>
            </a:endParaRPr>
          </a:p>
          <a:p>
            <a:pPr marL="287020" indent="-274320">
              <a:lnSpc>
                <a:spcPts val="2135"/>
              </a:lnSpc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1800" spc="-10" dirty="0">
                <a:latin typeface="Calibri"/>
                <a:cs typeface="Calibri"/>
              </a:rPr>
              <a:t>Each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task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uses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0070C0"/>
                </a:solidFill>
                <a:latin typeface="Calibri"/>
                <a:cs typeface="Calibri"/>
              </a:rPr>
              <a:t>Fargate</a:t>
            </a:r>
            <a:r>
              <a:rPr sz="1800" spc="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Calibri"/>
                <a:cs typeface="Calibri"/>
              </a:rPr>
              <a:t>launch</a:t>
            </a:r>
            <a:r>
              <a:rPr sz="1800" spc="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Calibri"/>
                <a:cs typeface="Calibri"/>
              </a:rPr>
              <a:t>type</a:t>
            </a:r>
            <a:r>
              <a:rPr sz="1800" spc="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Calibri"/>
                <a:cs typeface="Calibri"/>
              </a:rPr>
              <a:t>own</a:t>
            </a:r>
            <a:r>
              <a:rPr sz="1800" spc="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Calibri"/>
                <a:cs typeface="Calibri"/>
              </a:rPr>
              <a:t>isolation</a:t>
            </a:r>
            <a:r>
              <a:rPr sz="1800" spc="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70C0"/>
                </a:solidFill>
                <a:latin typeface="Calibri"/>
                <a:cs typeface="Calibri"/>
              </a:rPr>
              <a:t>boundary</a:t>
            </a:r>
            <a:r>
              <a:rPr sz="1800" spc="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70C0"/>
                </a:solidFill>
                <a:latin typeface="Calibri"/>
                <a:cs typeface="Calibri"/>
              </a:rPr>
              <a:t>not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44990" y="6674611"/>
            <a:ext cx="7638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70C0"/>
                </a:solidFill>
                <a:latin typeface="Calibri"/>
                <a:cs typeface="Calibri"/>
              </a:rPr>
              <a:t>share</a:t>
            </a:r>
            <a:r>
              <a:rPr sz="1800" spc="2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underlying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kernel,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CPU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resources,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memory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resources,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elastic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network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44990" y="6863588"/>
            <a:ext cx="2594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interface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another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task.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734625" y="0"/>
            <a:ext cx="716153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300" b="0" spc="-65" dirty="0">
                <a:latin typeface="Calibri Light"/>
                <a:cs typeface="Calibri Light"/>
              </a:rPr>
              <a:t>Fargate</a:t>
            </a:r>
            <a:r>
              <a:rPr sz="5300" b="0" spc="-15" dirty="0">
                <a:latin typeface="Calibri Light"/>
                <a:cs typeface="Calibri Light"/>
              </a:rPr>
              <a:t> </a:t>
            </a:r>
            <a:r>
              <a:rPr sz="5300" b="0" dirty="0">
                <a:latin typeface="Calibri Light"/>
                <a:cs typeface="Calibri Light"/>
              </a:rPr>
              <a:t>&amp;</a:t>
            </a:r>
            <a:r>
              <a:rPr sz="5300" b="0" spc="-10" dirty="0">
                <a:latin typeface="Calibri Light"/>
                <a:cs typeface="Calibri Light"/>
              </a:rPr>
              <a:t> </a:t>
            </a:r>
            <a:r>
              <a:rPr sz="5300" b="0" spc="-20" dirty="0">
                <a:latin typeface="Calibri Light"/>
                <a:cs typeface="Calibri Light"/>
              </a:rPr>
              <a:t>ECS </a:t>
            </a:r>
            <a:r>
              <a:rPr sz="5300" b="0" dirty="0">
                <a:latin typeface="Calibri Light"/>
                <a:cs typeface="Calibri Light"/>
              </a:rPr>
              <a:t>–</a:t>
            </a:r>
            <a:r>
              <a:rPr sz="5300" b="0" spc="-15" dirty="0">
                <a:latin typeface="Calibri Light"/>
                <a:cs typeface="Calibri Light"/>
              </a:rPr>
              <a:t> </a:t>
            </a:r>
            <a:r>
              <a:rPr sz="5300" b="0" spc="-35" dirty="0">
                <a:latin typeface="Calibri Light"/>
                <a:cs typeface="Calibri Light"/>
              </a:rPr>
              <a:t>First</a:t>
            </a:r>
            <a:r>
              <a:rPr sz="5300" b="0" spc="-10" dirty="0">
                <a:latin typeface="Calibri Light"/>
                <a:cs typeface="Calibri Light"/>
              </a:rPr>
              <a:t> </a:t>
            </a:r>
            <a:r>
              <a:rPr sz="5300" b="0" spc="-20" dirty="0">
                <a:latin typeface="Calibri Light"/>
                <a:cs typeface="Calibri Light"/>
              </a:rPr>
              <a:t>Steps</a:t>
            </a:r>
            <a:endParaRPr sz="5300">
              <a:latin typeface="Calibri Light"/>
              <a:cs typeface="Calibri Light"/>
            </a:endParaRPr>
          </a:p>
        </p:txBody>
      </p: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70569" y="3206593"/>
            <a:ext cx="4934825" cy="2273160"/>
          </a:xfrm>
          <a:prstGeom prst="rect">
            <a:avLst/>
          </a:prstGeom>
        </p:spPr>
      </p:pic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xfrm>
            <a:off x="13109168" y="7788826"/>
            <a:ext cx="1222375" cy="263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 err="1"/>
              <a:t>Vcube</a:t>
            </a:r>
            <a:endParaRPr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15"/>
              <a:t>Madhukar Reddy Venna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3550</Words>
  <Application>Microsoft Office PowerPoint</Application>
  <PresentationFormat>Custom</PresentationFormat>
  <Paragraphs>913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0" baseType="lpstr">
      <vt:lpstr>Arial MT</vt:lpstr>
      <vt:lpstr>Calibri</vt:lpstr>
      <vt:lpstr>Calibri Light</vt:lpstr>
      <vt:lpstr>Lucida Console</vt:lpstr>
      <vt:lpstr>Times New Roman</vt:lpstr>
      <vt:lpstr>Office Theme</vt:lpstr>
      <vt:lpstr>PowerPoint Presentation</vt:lpstr>
      <vt:lpstr>AWS Fargate &amp; ECS Masterclass  Course Contents</vt:lpstr>
      <vt:lpstr>Course Outline</vt:lpstr>
      <vt:lpstr>AWS Fargate &amp; ECS  Introduction</vt:lpstr>
      <vt:lpstr>ECS &amp; Fargate - Introduction</vt:lpstr>
      <vt:lpstr>ECS &amp; Fargate - Introduction</vt:lpstr>
      <vt:lpstr>AWS Fargate &amp; ECS  First Steps</vt:lpstr>
      <vt:lpstr>Fargate or ECS Objects</vt:lpstr>
      <vt:lpstr>Fargate &amp; ECS – First Steps</vt:lpstr>
      <vt:lpstr>AWS Fargate &amp; ECS  Clusters</vt:lpstr>
      <vt:lpstr>Fargate &amp; ECS Fundamentals – Clusters Introduction</vt:lpstr>
      <vt:lpstr>AWS Fargate &amp; ECS  Cluster Features</vt:lpstr>
      <vt:lpstr>Fargate &amp; ECS Fundamentals – Cluster Features</vt:lpstr>
      <vt:lpstr>AWS Fargate &amp; ECS  Task Definition</vt:lpstr>
      <vt:lpstr>Fargate &amp; ECS Fundamentals – Task Definition</vt:lpstr>
      <vt:lpstr>PowerPoint Presentation</vt:lpstr>
      <vt:lpstr>Fargate &amp; ECS Fundamentals – Task Definition</vt:lpstr>
      <vt:lpstr>Fargate &amp; ECS Fundamentals – Task Definition</vt:lpstr>
      <vt:lpstr>AWS Fargate &amp; ECS  Elastic Container Registry - ECR</vt:lpstr>
      <vt:lpstr>Elastic Container Registry - ECR</vt:lpstr>
      <vt:lpstr>Elastic Container Registry - ECR</vt:lpstr>
      <vt:lpstr>How ECR Works?</vt:lpstr>
      <vt:lpstr>PowerPoint Presentation</vt:lpstr>
      <vt:lpstr>Stages in Release Process</vt:lpstr>
      <vt:lpstr>Stages in Release Process</vt:lpstr>
      <vt:lpstr>Continuous Integration</vt:lpstr>
      <vt:lpstr>Continuous Delivery</vt:lpstr>
      <vt:lpstr>AWS Developer Tools or Code Services</vt:lpstr>
      <vt:lpstr>AWS Developer Tools or Code Services</vt:lpstr>
      <vt:lpstr>AWS CodeCommit</vt:lpstr>
      <vt:lpstr>AWS CodeCommit - Introduction</vt:lpstr>
      <vt:lpstr>CodeCommit – Integration with AWS Services</vt:lpstr>
      <vt:lpstr>CodeCommit - Steps</vt:lpstr>
      <vt:lpstr>AWS CodeBuild</vt:lpstr>
      <vt:lpstr>CodeBuild - Introduction</vt:lpstr>
      <vt:lpstr>How CodeBuild works?</vt:lpstr>
      <vt:lpstr>Source</vt:lpstr>
      <vt:lpstr>CodeBuild - Steps</vt:lpstr>
      <vt:lpstr>AWS CodePipeline</vt:lpstr>
      <vt:lpstr>CodePipeline - Introduction</vt:lpstr>
      <vt:lpstr>AWS CodePipeline Architecture</vt:lpstr>
      <vt:lpstr>Continuous Delivery</vt:lpstr>
      <vt:lpstr>PowerPoint Presentation</vt:lpstr>
      <vt:lpstr>AWS Fargate &amp; ECS  What are  Microservices?</vt:lpstr>
      <vt:lpstr>What are Microservices?</vt:lpstr>
      <vt:lpstr>Microservices - Benefits</vt:lpstr>
      <vt:lpstr>Microservices Deployment on AWS ECS – No Service Discovery</vt:lpstr>
      <vt:lpstr>Microservices Deployment on ECS - with Service Discovery</vt:lpstr>
      <vt:lpstr>Microservices – with AWS AppMesh on ECS</vt:lpstr>
      <vt:lpstr>Microservices – Canary Deployments with AppMesh on ECS</vt:lpstr>
      <vt:lpstr>AWS Fargate &amp; ECS  Microservices  Deployment</vt:lpstr>
      <vt:lpstr>Microservices</vt:lpstr>
      <vt:lpstr>Microservices</vt:lpstr>
      <vt:lpstr>Microservices Deployment on AWS ECS</vt:lpstr>
      <vt:lpstr>AWS Fargate &amp; ECS Microservices  Service Discovery</vt:lpstr>
      <vt:lpstr>Microservices Deployment on ECS with Service Discovery</vt:lpstr>
      <vt:lpstr>AWS Fargate &amp; ECS  Cloud Map</vt:lpstr>
      <vt:lpstr>Complexity of modern architectures</vt:lpstr>
      <vt:lpstr>How to find resources to connect to?</vt:lpstr>
      <vt:lpstr>Server-side service discovery pattern</vt:lpstr>
      <vt:lpstr>Client-side service discovery pattern</vt:lpstr>
      <vt:lpstr>Existing solutions require setup andmanagement</vt:lpstr>
      <vt:lpstr>Build the dynamic map of your cloud</vt:lpstr>
      <vt:lpstr>AWS Cloud Map - Introduction</vt:lpstr>
      <vt:lpstr>AWS Cloud Map registry</vt:lpstr>
      <vt:lpstr>AWS Fargate &amp; ECS  Microservices &amp; App Mesh</vt:lpstr>
      <vt:lpstr>AWS App Mesh</vt:lpstr>
      <vt:lpstr>Microservices – without AWS AppMesh on ECS</vt:lpstr>
      <vt:lpstr>Microservices – with AWS AppMesh on ECS</vt:lpstr>
      <vt:lpstr>AWS Fargate &amp; ECS  Microservices Canary  Deployments with App Mesh</vt:lpstr>
      <vt:lpstr>Microservices – Canary Deployments with AppMesh on ECS</vt:lpstr>
      <vt:lpstr>AWS Fargate &amp; ECS  CloudFormation</vt:lpstr>
      <vt:lpstr>Fargate Tasks – Public Subnet in a VPC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venna madhu</cp:lastModifiedBy>
  <cp:revision>2</cp:revision>
  <dcterms:created xsi:type="dcterms:W3CDTF">2024-01-15T12:42:18Z</dcterms:created>
  <dcterms:modified xsi:type="dcterms:W3CDTF">2024-01-15T12:45:10Z</dcterms:modified>
</cp:coreProperties>
</file>