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256" r:id="rId5"/>
    <p:sldId id="1198" r:id="rId6"/>
    <p:sldId id="1255" r:id="rId7"/>
    <p:sldId id="1052" r:id="rId8"/>
    <p:sldId id="1043" r:id="rId9"/>
    <p:sldId id="1042" r:id="rId10"/>
    <p:sldId id="1051" r:id="rId11"/>
    <p:sldId id="1048" r:id="rId12"/>
    <p:sldId id="1045" r:id="rId13"/>
    <p:sldId id="1050" r:id="rId14"/>
    <p:sldId id="995" r:id="rId15"/>
    <p:sldId id="1002" r:id="rId16"/>
    <p:sldId id="1055" r:id="rId17"/>
    <p:sldId id="993" r:id="rId18"/>
    <p:sldId id="998" r:id="rId19"/>
    <p:sldId id="1000" r:id="rId20"/>
    <p:sldId id="1001" r:id="rId21"/>
    <p:sldId id="1054" r:id="rId22"/>
    <p:sldId id="1053" r:id="rId23"/>
    <p:sldId id="1006" r:id="rId24"/>
    <p:sldId id="994" r:id="rId25"/>
    <p:sldId id="1061" r:id="rId26"/>
    <p:sldId id="1004" r:id="rId27"/>
    <p:sldId id="1032" r:id="rId28"/>
    <p:sldId id="1059" r:id="rId29"/>
    <p:sldId id="1060" r:id="rId30"/>
    <p:sldId id="1009" r:id="rId31"/>
    <p:sldId id="1034" r:id="rId32"/>
    <p:sldId id="1057" r:id="rId33"/>
    <p:sldId id="1056" r:id="rId34"/>
    <p:sldId id="1058" r:id="rId35"/>
    <p:sldId id="1012" r:id="rId36"/>
    <p:sldId id="1039" r:id="rId37"/>
    <p:sldId id="1035" r:id="rId38"/>
    <p:sldId id="1016" r:id="rId39"/>
    <p:sldId id="1036" r:id="rId40"/>
    <p:sldId id="1037" r:id="rId41"/>
    <p:sldId id="1018" r:id="rId42"/>
    <p:sldId id="1021" r:id="rId43"/>
    <p:sldId id="1038" r:id="rId44"/>
    <p:sldId id="1062" r:id="rId45"/>
    <p:sldId id="1029" r:id="rId46"/>
    <p:sldId id="1065" r:id="rId47"/>
    <p:sldId id="1068" r:id="rId48"/>
    <p:sldId id="1063" r:id="rId49"/>
    <p:sldId id="1069" r:id="rId50"/>
    <p:sldId id="1070" r:id="rId51"/>
    <p:sldId id="1071" r:id="rId52"/>
    <p:sldId id="1235" r:id="rId53"/>
    <p:sldId id="1219" r:id="rId5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4507"/>
  </p:normalViewPr>
  <p:slideViewPr>
    <p:cSldViewPr snapToGrid="0" snapToObjects="1">
      <p:cViewPr varScale="1">
        <p:scale>
          <a:sx n="50" d="100"/>
          <a:sy n="50" d="100"/>
        </p:scale>
        <p:origin x="592" y="3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Madhukar Reddy Venna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 err="1"/>
              <a:t>Vcube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Kubernetes for Absolute Beginners on AWS Cloud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Madhukar Reddy Venna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19329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on AWS Cloud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Course Outline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on AWS Cloud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8185F-5BF1-B345-9790-095F862917BC}"/>
              </a:ext>
            </a:extLst>
          </p:cNvPr>
          <p:cNvSpPr/>
          <p:nvPr/>
        </p:nvSpPr>
        <p:spPr>
          <a:xfrm>
            <a:off x="2610722" y="1231594"/>
            <a:ext cx="8894618" cy="631767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8D51D-BBCD-C849-B126-08A6E8312973}"/>
              </a:ext>
            </a:extLst>
          </p:cNvPr>
          <p:cNvSpPr txBox="1"/>
          <p:nvPr/>
        </p:nvSpPr>
        <p:spPr>
          <a:xfrm>
            <a:off x="9344723" y="7087693"/>
            <a:ext cx="2056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EKS Cluster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CA20AC9-463E-CD46-9990-31EF6AE464D4}"/>
              </a:ext>
            </a:extLst>
          </p:cNvPr>
          <p:cNvSpPr/>
          <p:nvPr/>
        </p:nvSpPr>
        <p:spPr>
          <a:xfrm>
            <a:off x="12019679" y="4094348"/>
            <a:ext cx="2420222" cy="1188852"/>
          </a:xfrm>
          <a:prstGeom prst="wedgeRoundRectCallout">
            <a:avLst>
              <a:gd name="adj1" fmla="val -98860"/>
              <a:gd name="adj2" fmla="val 3184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 K8S Live Template writing</a:t>
            </a:r>
          </a:p>
        </p:txBody>
      </p:sp>
    </p:spTree>
    <p:extLst>
      <p:ext uri="{BB962C8B-B14F-4D97-AF65-F5344CB8AC3E}">
        <p14:creationId xmlns:p14="http://schemas.microsoft.com/office/powerpoint/2010/main" val="35159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 animBg="1"/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YAML is </a:t>
            </a:r>
            <a:r>
              <a:rPr lang="en-US" dirty="0">
                <a:solidFill>
                  <a:srgbClr val="0070C0"/>
                </a:solidFill>
              </a:rPr>
              <a:t>not a </a:t>
            </a:r>
            <a:r>
              <a:rPr lang="en-US" dirty="0"/>
              <a:t>Markup Language</a:t>
            </a:r>
          </a:p>
          <a:p>
            <a:r>
              <a:rPr lang="en-US" dirty="0"/>
              <a:t>YAML is used to </a:t>
            </a:r>
            <a:r>
              <a:rPr lang="en-US" dirty="0">
                <a:solidFill>
                  <a:srgbClr val="0070C0"/>
                </a:solidFill>
              </a:rPr>
              <a:t>store information </a:t>
            </a:r>
            <a:r>
              <a:rPr lang="en-US" dirty="0"/>
              <a:t>about different things</a:t>
            </a:r>
          </a:p>
          <a:p>
            <a:r>
              <a:rPr lang="en-US" dirty="0"/>
              <a:t>We can use YAML  to </a:t>
            </a:r>
            <a:r>
              <a:rPr lang="en-US" dirty="0">
                <a:solidFill>
                  <a:srgbClr val="0070C0"/>
                </a:solidFill>
              </a:rPr>
              <a:t>define key, Value pairs </a:t>
            </a:r>
            <a:r>
              <a:rPr lang="en-US" dirty="0"/>
              <a:t>like variables, lists and objects</a:t>
            </a:r>
          </a:p>
          <a:p>
            <a:r>
              <a:rPr lang="en-US" dirty="0"/>
              <a:t>YAML is very similar to </a:t>
            </a:r>
            <a:r>
              <a:rPr lang="en-US" dirty="0">
                <a:solidFill>
                  <a:srgbClr val="0070C0"/>
                </a:solidFill>
              </a:rPr>
              <a:t>JSON</a:t>
            </a:r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</a:p>
          <a:p>
            <a:r>
              <a:rPr lang="en-US" dirty="0"/>
              <a:t>YAML primarily focuses on </a:t>
            </a:r>
            <a:r>
              <a:rPr lang="en-US" dirty="0">
                <a:solidFill>
                  <a:srgbClr val="0070C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user friendliness</a:t>
            </a:r>
          </a:p>
          <a:p>
            <a:r>
              <a:rPr lang="en-US" dirty="0"/>
              <a:t>YAML is designed to be </a:t>
            </a:r>
            <a:r>
              <a:rPr lang="en-US" dirty="0">
                <a:solidFill>
                  <a:srgbClr val="0070C0"/>
                </a:solidFill>
              </a:rPr>
              <a:t>clean and easy to read</a:t>
            </a:r>
          </a:p>
          <a:p>
            <a:r>
              <a:rPr lang="en-US" dirty="0"/>
              <a:t>We can define YAML files with two different extensions</a:t>
            </a: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yml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yaml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64E5C8-EE20-554A-AB87-8475B83C3E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072D-354E-0A44-844E-CDD75883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Comments</a:t>
            </a:r>
          </a:p>
          <a:p>
            <a:r>
              <a:rPr lang="en-US" dirty="0"/>
              <a:t>YAML Key Value Pairs</a:t>
            </a:r>
          </a:p>
          <a:p>
            <a:r>
              <a:rPr lang="en-US" dirty="0"/>
              <a:t>YAML Dictionary or Map</a:t>
            </a:r>
          </a:p>
          <a:p>
            <a:r>
              <a:rPr lang="en-US" dirty="0"/>
              <a:t>YAML Array / Lists</a:t>
            </a:r>
          </a:p>
          <a:p>
            <a:r>
              <a:rPr lang="en-US" dirty="0"/>
              <a:t>YAML Spaces</a:t>
            </a:r>
          </a:p>
          <a:p>
            <a:r>
              <a:rPr lang="en-US" dirty="0"/>
              <a:t>YAML Document Separator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1DAA2-9028-9C40-8C05-CEBA5828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1710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8E80D-6715-EE4E-9FE7-BE69ABA0F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03EE7-9209-B64E-95BB-71BDA4EB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151089"/>
            <a:ext cx="12618720" cy="1188851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596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Madhukar Reddy Venna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178633</TotalTime>
  <Words>2480</Words>
  <Application>Microsoft Office PowerPoint</Application>
  <PresentationFormat>Custom</PresentationFormat>
  <Paragraphs>530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Algerian</vt:lpstr>
      <vt:lpstr>Arial</vt:lpstr>
      <vt:lpstr>Calibri</vt:lpstr>
      <vt:lpstr>Calibri Light</vt:lpstr>
      <vt:lpstr>Office Theme</vt:lpstr>
      <vt:lpstr>Kubernetes for Absolute Beginners on AWS Cloud </vt:lpstr>
      <vt:lpstr>PowerPoint Presentation</vt:lpstr>
      <vt:lpstr>Kubernetes on AWS Cloud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PowerPoint Presentation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PowerPoint Presentation</vt:lpstr>
      <vt:lpstr>EKS 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YAML Basics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venna madhu</cp:lastModifiedBy>
  <cp:revision>851</cp:revision>
  <dcterms:created xsi:type="dcterms:W3CDTF">2019-11-12T03:20:49Z</dcterms:created>
  <dcterms:modified xsi:type="dcterms:W3CDTF">2024-01-31T17:38:48Z</dcterms:modified>
</cp:coreProperties>
</file>