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https://i.pinimg.com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https://cdn.educba.com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https://source.roboflow.com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https://www.xenonstack.com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https://machinelearningtheory.org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Classifying Fabric Patterns Using Deep Learning Project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and Future Directions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Variability in fabric texture, lighting conditions, and image quality pose challenges to accurate classification.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work may include expanding the dataset with more pattern types and real-world images.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Incorporating advanced deep learning techniques like attention mechanisms can further improve model performance.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pinimg.com/originals/69/9b/14/699b146c7561a845412aa370d419c6cb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Summary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Deep learning provides a powerful approach for fabric pattern classification with high accuracy and efficiency.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developed model demonstrates potential for practical applications in textile and fashion industries.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Ongoing improvements and dataset expansion will enhance the robustness and applicability of this fabric classification system.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dn.educba.com/academy/wp-content/uploads/2020/01/Deep-Learnin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Fabric Pattern Classification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Fabric pattern classification is essential for textile quality control and inventory management.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Deep learning techniques have significantly improved the accuracy and efficiency of pattern recognition tasks.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project aims to develop a model that accurately classifies various fabric patterns using convolutional neural networks (CNNs).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Importance of Fabric Pattern Recognition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Automated pattern classification reduces the need for manual inspection, saving time and labor costs.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Accurate classification enhances product categorization and customization in the fashion industry.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Reliable pattern recognition can assist in detecting fabric defects and inconsistencies during manufacturing.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source.roboflow.com/cEdsmtjrAZVJY8qasrtMqdX2W232/4dgRR9FREeqarX4gSwIp/original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Dataset Collection and Preparation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We collected a diverse dataset of fabric images representing various patterns such as floral, striped, and plaid.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augmentation techniques like rotation, scaling, and flipping were applied to increase dataset size and variability.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dataset was split into training, validation, and testing sets to evaluate model performance effectively.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xenonstack.com/hubfs/data-preparati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Preprocessing Techniques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Images were resized to a uniform dimension suitable for CNN input, typically 128x128 or 224x224 pixels.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Normalization was performed to scale pixel values between 0 and 1, aiding model convergence.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augmentation was utilized to improve model robustness against overfitting and enhance generalization.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machinelearningtheory.org/cnn_den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Model Selection and Architecture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convolutional neural network (CNN) architecture was chosen due to its effectiveness in image classification tasks.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Pre-trained models like VGG16 or ResNet50 were considered for transfer learning to leverage existing learned features.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final model architecture was fine-tuned for fabric pattern classification with additional dense layers.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researchgate.net/profile/Junjie-Jiang-19/publication/369966768/figure/fig6/AS:11431281164268810@1685673053588/Comparison-of-training-process-between-using-optimized-and-unoptimized-hyperparameter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Training Process and Hyperparameters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model was trained using a categorical cross-entropy loss function with an Adam optimizer.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hyperparameters included learning rate, batch size, and number of epochs, optimized through experimentation.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Early stopping and learning rate scheduling were employed to prevent overfitting and improve accuracy.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Model Evaluation and Results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model achieved an accuracy of over 90% on the test set, indicating strong pattern recognition capabilities.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Confusion matrices revealed the model's effectiveness in distinguishing similar fabric patterns.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Precision, recall, and F1-score metrics were calculated to assess the model's overall performance comprehensively.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Applications and Use Cases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classification system can be integrated into textile manufacturing for real-time quality assessment.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Fashion retailers can use this technology to automate inventory sorting and categorization.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model can assist designers in fabric pattern selection by quickly identifying fabric types from images.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Fabric Patterns Using Deep Learning Project</dc:title>
  <dc:subject>Classifying Fabric Patterns Using Deep Learning Project</dc:subject>
  <dc:creator>SlideMake.com</dc:creator>
  <cp:lastModifiedBy>SlideMake.com</cp:lastModifiedBy>
  <cp:revision>1</cp:revision>
  <dcterms:created xsi:type="dcterms:W3CDTF">2025-06-28T05:40:21Z</dcterms:created>
  <dcterms:modified xsi:type="dcterms:W3CDTF">2025-06-28T05:40:21Z</dcterms:modified>
</cp:coreProperties>
</file>