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9a5e1e50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9a5e1e50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9a5e1e50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9a5e1e50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0d635bae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0d635bae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0d635bae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0d635bae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0d635bae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0d635bae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0d635bae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0d635bae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0d635baee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0d635baee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0d635baee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0d635baee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0d635baee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0d635baee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9a5e1e50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9a5e1e50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9a5e1e50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9a5e1e50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9a5e1e503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9a5e1e503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9a5e1e50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9a5e1e50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0d635baee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0d635baee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0d635baee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0d635baee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9a5e1e50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9a5e1e50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9a5e1e503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9a5e1e503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9a5e1e50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9a5e1e50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co/05XkZW7MS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26565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STANCE DETECTION FOR TELUGU LANGUAGE</a:t>
            </a:r>
            <a:endParaRPr sz="3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893725" y="3160175"/>
            <a:ext cx="2988900" cy="17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BY GROUP-21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G Revanth - 201IT122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 Vennela  - 201IT218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SYP Madesh  - 201IT254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16125" y="2019925"/>
            <a:ext cx="4544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Anand Kumar M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711025"/>
            <a:ext cx="8520600" cy="3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3. Pre-processing and Annotation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 sentences are removed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Stance is annotated Manually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850" y="2071925"/>
            <a:ext cx="3821350" cy="23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25" y="1152475"/>
            <a:ext cx="7747950" cy="24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540075" y="3613300"/>
            <a:ext cx="75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STANCE ANNOTATION PROCEDURE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988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4.  Feature Extraction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 embedding model (Paraphrase-XLM-R) to encode the tweets into dense vector representations.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Extracts keywords from each tweet using a TF-IDF vectorizer.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the sentence embeddings and keyword features are combined to create the final feature matrix, which will be used as input to a machine learning model.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11700" y="957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5.  Stance Classification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stance is classified using different Machine Learning Models.Those are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Bagging classifier (’Bg’)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Gradient Boosting Classifier as (’GB’)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Adaboost Classifier as (’AB’)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Multi-layer Perceptron Classifier as (’MLP’)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Gaussian Naive Bayes Classifier (’GNB’)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 Classifier (’RF’)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6.  Prediction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stance for the test data is predicted using the above mentioned machine learning algorithms.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Accuracy measures such as precision, recall, support and the F1 score is measured to test the accuracy of the implemented system.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500" y="1169825"/>
            <a:ext cx="3728600" cy="29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8" y="1090613"/>
            <a:ext cx="41243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050" y="1069750"/>
            <a:ext cx="5225825" cy="32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manually annotated dataset consisting of 5000 Telugu texts was created to determine stance, with labels including "favour", "against", and "neutral".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Six machine learning methods were employed to analyze the dataset, and it was determined that the Gradient Boosting Algorithm provided the most accurate results.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results of the analysis showed that people generally held a favourable stance towards all targets, except for the proposal to make Visakhapatnam the capital.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These findings were then visualized to facilitate a clearer understanding of the results.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500550" y="1413225"/>
            <a:ext cx="8520600" cy="28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Stance detection is a natural language processing system which automatically identifies the user comment is in favor, against or neutral towards the target entity.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Target entity may be a person, a government new policy, a location, etc.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Mining comments, tweets or posts from social media sites gives us more insights about user reaction towards the target entities.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has gained significant attention in recent years due to its potential applications in various domains, including politics, social media analysis, and market research.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75" y="1285875"/>
            <a:ext cx="5684025" cy="22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070087" y="3489500"/>
            <a:ext cx="44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Various Different Types Of Scripts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736700" y="4328975"/>
            <a:ext cx="567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DESCRIPTION ABOUT TARGETS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74" y="925225"/>
            <a:ext cx="5381425" cy="32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29475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940225" y="2512800"/>
            <a:ext cx="35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625" y="1299706"/>
            <a:ext cx="6156500" cy="24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6">
            <a:extLst>
              <a:ext uri="{FF2B5EF4-FFF2-40B4-BE49-F238E27FC236}">
                <a16:creationId xmlns:a16="http://schemas.microsoft.com/office/drawing/2014/main" id="{2BC86EDD-300F-4E0A-8E47-83148285C4BF}"/>
              </a:ext>
            </a:extLst>
          </p:cNvPr>
          <p:cNvSpPr txBox="1"/>
          <p:nvPr/>
        </p:nvSpPr>
        <p:spPr>
          <a:xfrm>
            <a:off x="1736700" y="3962003"/>
            <a:ext cx="567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dirty="0">
                <a:latin typeface="Proxima Nova"/>
                <a:ea typeface="Proxima Nova"/>
                <a:cs typeface="Proxima Nova"/>
                <a:sym typeface="Proxima Nova"/>
              </a:rPr>
              <a:t>TATISTICS OF DATASET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29475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75" y="1017725"/>
            <a:ext cx="4164000" cy="19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375" y="2772500"/>
            <a:ext cx="3915485" cy="18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719450" y="2859950"/>
            <a:ext cx="36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Train-Dataset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940225" y="2512800"/>
            <a:ext cx="35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Test-Dataset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55145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395413"/>
            <a:ext cx="6477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551450" y="1208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Source for Data Collection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25" y="2285525"/>
            <a:ext cx="3574275" cy="22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800" y="2285525"/>
            <a:ext cx="3806501" cy="22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500550" y="690825"/>
            <a:ext cx="8520600" cy="39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Data Cleaning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@pasumahi66: రాజమౌళి ఈ పక్షుల విన్యాసాలు చూసి RRR లో Naatu -- Naatu పాట తీసినట్టున్నాడు🤣🤣😃😎😎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https://tco/05XkZW7MSI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రాజమౌళి ఈ పక్షుల విన్యాసాలు చూసి RRR లో Naatu Naatu పాట తీసినట్టున్నాడు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750" y="2115775"/>
            <a:ext cx="41719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On-screen Show (16:9)</PresentationFormat>
  <Paragraphs>89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Times New Roman</vt:lpstr>
      <vt:lpstr>Arial</vt:lpstr>
      <vt:lpstr>Proxima Nova</vt:lpstr>
      <vt:lpstr>Spearmint</vt:lpstr>
      <vt:lpstr>STANCE DETECTION FOR TELUGU LANGUAGE</vt:lpstr>
      <vt:lpstr>Introduction</vt:lpstr>
      <vt:lpstr>Dataset</vt:lpstr>
      <vt:lpstr>Dataset</vt:lpstr>
      <vt:lpstr>Dataset </vt:lpstr>
      <vt:lpstr>Dataset </vt:lpstr>
      <vt:lpstr>Methodology</vt:lpstr>
      <vt:lpstr>Methodology</vt:lpstr>
      <vt:lpstr>PowerPoint Presentation</vt:lpstr>
      <vt:lpstr>PowerPoint Presentation</vt:lpstr>
      <vt:lpstr>   </vt:lpstr>
      <vt:lpstr>PowerPoint Presentation</vt:lpstr>
      <vt:lpstr>PowerPoint Presentation</vt:lpstr>
      <vt:lpstr>PowerPoint Presentation</vt:lpstr>
      <vt:lpstr>Experiment Results </vt:lpstr>
      <vt:lpstr>Experiment Results   </vt:lpstr>
      <vt:lpstr>Experiment Results     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 DETECTION FOR TELUGU LANGUAGE</dc:title>
  <cp:lastModifiedBy>Revanth</cp:lastModifiedBy>
  <cp:revision>1</cp:revision>
  <dcterms:modified xsi:type="dcterms:W3CDTF">2023-04-22T09:30:28Z</dcterms:modified>
</cp:coreProperties>
</file>