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6DFF-A1DA-9C38-6C41-93FBE165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BF523-3077-7D29-C4C3-D5BF38208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D959-FAE2-B18B-F815-82CE446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1D9D-9E1F-4977-A420-2BF5D3B0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4959-CE04-9420-12E6-2CA858BD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7CE-9CFC-CE45-E6A4-D545188D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71B46-5545-D949-844C-54A178FE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7A53-E3EE-850D-B65F-E2B8B7F8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6B11-2C89-606A-1ED5-0C65932C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0742-F726-64E7-80EB-1D8282A9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425B6-AA7A-37E6-2461-CABE49564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8A5E9-E19A-5DB3-0E57-F560F700B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C1FC-CA21-2944-A21F-BECDF0D8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D2D6-947C-3E96-9C42-F6DFA63B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6570-C13B-9157-9D30-D5BC22A1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B09-B68D-D68C-A01B-36921E0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740D-9302-9384-B4A8-45058467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E137-07BD-8B66-F55F-F0C8AC45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3ED6-996A-2FED-9D3B-DD6F3749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DB58-0402-843A-88C1-7FC1D1A9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347C-A78E-E3A2-4825-20C4B4E1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DCE2-64F2-843E-87D4-6D9A80C3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5DFD-9C52-D81A-DEF2-D7FF705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E130-42C9-A2BF-0DF6-A37D018D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4237-89D8-B5B7-8E53-149C6239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C7D1-0DA3-6EE0-D918-1EA766E8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EDDD-D5A6-C243-435A-F6B0D821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139D-0EAA-952E-08F9-3AF06504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8145-C9C2-D826-1A88-81746255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EDDE-F5E4-482E-D752-FE32C4A8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EABFA-580D-1D74-6486-83359148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5C98-8DD7-9D6B-364E-9DB8BD41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DD1E-B779-0911-E6CB-AA000E9B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C506-29C8-9075-ED31-CF9D8630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8C455-0D72-6309-364D-87ACEE0FE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13C81-346D-FC31-E6D6-CB18BDC45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04D88-4B81-7E48-E005-91005BBD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FDE3-D434-981B-F341-FBAEB6A7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A986E-6DA2-F1D8-B135-E63BC241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CA52-D9D2-1B78-4017-1747442A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A423-A630-8D66-F35B-8B861557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3856-A9FF-5E82-AF55-C99002C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95304-B783-8007-60F1-F55BAE7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90304-A4C0-916B-9388-114387A3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BA096-E01F-E088-ECF2-B3CD4D8B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052E-268F-F9EB-797B-135AF667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86E-55E4-820A-8D79-D29A7A05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CB91-6866-93F1-3F6A-72D2C1ED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CF10-4D28-96E9-B948-8B930C56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EF247-77C5-9E35-8C89-9F84FAB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EB20-6011-E6FE-BD35-38BB9FE2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C943-2583-6EC8-4D0B-B3A3BF11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935-B82E-D154-A813-9C4C351C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C39E-D374-9F4D-D155-3AC85103A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0C9A8-C59F-868F-C441-C08954F2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E7BB-4663-41BA-E402-419048D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8E2E-B6DE-CAAC-429C-ABA66C0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51E5-C509-D8C3-8AE4-FFCF4F7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521E2-701C-BD7A-A13B-8C174AAA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45A68-8446-0115-8C28-197B4421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9F6F-068C-252E-D142-97FEA6888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F016-914F-42E8-BD3C-2A86F262B78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4889-374E-8268-7C7E-E5F6D8EA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9C68-FBC2-4302-151F-77021842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8B47-47D5-4F64-9CF4-BD0ED0EB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0F5-29E4-F9CA-4CA0-8B631CD99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Image Captioning Using Vision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57EF7-39FC-E861-9058-77A817746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Comic Sans MS" panose="030F0702030302020204" pitchFamily="66" charset="0"/>
              </a:rPr>
              <a:t>Result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>
              <a:latin typeface="Comic Sans MS" panose="030F0702030302020204" pitchFamily="66" charset="0"/>
            </a:endParaRPr>
          </a:p>
          <a:p>
            <a:endParaRPr lang="en-US" sz="22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443C-15FE-32A6-9837-AEDD9EB5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9" y="2569464"/>
            <a:ext cx="4872762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1A5A0-3069-56CC-FA01-E6B31E27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35" y="2569464"/>
            <a:ext cx="5109634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Comic Sans MS" panose="030F0702030302020204" pitchFamily="66" charset="0"/>
              </a:rPr>
              <a:t>Result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B1CC1-68BE-75BB-A2F4-8F82281BE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 r="195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08B2D-4D49-5607-9A2C-167E2E9C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10" y="0"/>
            <a:ext cx="4336849" cy="2862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1AF62-0DDF-6B26-BECF-9AC873A51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463" y="3047492"/>
            <a:ext cx="4288224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Wang,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Yiyu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Jungang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Xu, and Yingfei Sun. ” End-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toend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transformer-based model for image captioning.” In Proceedings of the AAAI Conference on Artificial Intelligence, vol. 36, no. 3, pp. 2585-2594. 2022.</a:t>
            </a: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He, Sen,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Wentong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Liao, Hamed R.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Tavakoli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Michael Yang, Bodo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Rosenhahn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and Nicolas 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Pugeault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. ”Image captioning through image transformer.” In Proceedings of the Asian conference on computer vision. 2020. </a:t>
            </a: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Farhadi, Ali, et al. "Every picture tells a story: Generating sentences from images." Computer Vision– ECCV 2010: 11th European Conference on Computer Vision, Heraklion, Crete, Greece, September 5-11, 2010, Proceedings, Part IV 11. Springer Berlin Heidelberg, 2010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Wang,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Jianfeng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Zhengyuan Yang,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Xiaowei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Hu,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Linjie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Li, Kevin Lin,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Zhe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Gan,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Zicheng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Liu, Ce Liu, and Lijuan Wang. ”Git: A generative image-to-text transformer for vision and language.”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arXiv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preprint arXiv:2205.14100 (2022). </a:t>
            </a:r>
          </a:p>
        </p:txBody>
      </p:sp>
    </p:spTree>
    <p:extLst>
      <p:ext uri="{BB962C8B-B14F-4D97-AF65-F5344CB8AC3E}">
        <p14:creationId xmlns:p14="http://schemas.microsoft.com/office/powerpoint/2010/main" val="42095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owerPoint Template and Google Slides Theme">
            <a:extLst>
              <a:ext uri="{FF2B5EF4-FFF2-40B4-BE49-F238E27FC236}">
                <a16:creationId xmlns:a16="http://schemas.microsoft.com/office/drawing/2014/main" id="{0D15860E-00DA-6529-DA75-449A13A4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29360"/>
            <a:ext cx="5440195" cy="40748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BBC9-8A16-CCF8-DE1F-991529E4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040" y="1046480"/>
            <a:ext cx="6410960" cy="51714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Presented By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Vennela Pulavarti – 700756480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Varshitha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Reddy – 700757574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Jagadeep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Nannuri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700755937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Sudeep Kumar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Kanthala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700755923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157032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Jagadeep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Nannuri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700755937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Model Evaluation, Code Implementation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Varshitha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eddy 700757574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Final Report , Code Review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Vennela Pulavarti 700756480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Analysis, Final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Report,Code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Reveiw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Sudeep Kumar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Kanthala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700755923 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Model Creation, Model Evaluation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3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96386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improve accessibility for visually impaired individuals.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Over 12 million visually impaired individuals above the age of 40 in the United States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72174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220491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generate descriptive sentences from images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establish the relationship between sequential images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enhance the mobility and independence of visually impaired  individuals.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enable more efficient image retrieval systems</a:t>
            </a:r>
          </a:p>
        </p:txBody>
      </p:sp>
    </p:spTree>
    <p:extLst>
      <p:ext uri="{BB962C8B-B14F-4D97-AF65-F5344CB8AC3E}">
        <p14:creationId xmlns:p14="http://schemas.microsoft.com/office/powerpoint/2010/main" val="27407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10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" y="1680592"/>
            <a:ext cx="9403080" cy="51947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Salman Khan et al ‘ s survey reviews transformer-based models in computer vision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Vision Transformer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ViT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Hybrid Vision Transformer (HVT)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Modified Transformer architecture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Swin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Transformer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Generative Image to-text Transformer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With over 12 million visually impaired individuals above the age of 40 in the United States alone,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This approach has potential applications in enabling more efficient image retrieval systems and improving accessibility for visually impaired individuals. </a:t>
            </a:r>
          </a:p>
        </p:txBody>
      </p:sp>
    </p:spTree>
    <p:extLst>
      <p:ext uri="{BB962C8B-B14F-4D97-AF65-F5344CB8AC3E}">
        <p14:creationId xmlns:p14="http://schemas.microsoft.com/office/powerpoint/2010/main" val="340228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3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Training a transformer-based deep learning model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Dataset Used - Flickr8K dataset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The encoder part utilizes a pre-trained Vision Transformer to extract features from an image.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After extracting the features, they are fed to the transformer decoder network to generate captions.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Model’s performance - evaluated using BLEU</a:t>
            </a:r>
          </a:p>
        </p:txBody>
      </p:sp>
    </p:spTree>
    <p:extLst>
      <p:ext uri="{BB962C8B-B14F-4D97-AF65-F5344CB8AC3E}">
        <p14:creationId xmlns:p14="http://schemas.microsoft.com/office/powerpoint/2010/main" val="62337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639520"/>
            <a:ext cx="4462272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Architecture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Attention Mechanism in Transformer Networks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Multi-Headed Attention Mechanism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Encoder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Decoder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2D688-B3B0-41F0-3460-6A638676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36549"/>
            <a:ext cx="6903720" cy="53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A56-EE7A-C20C-6299-7B1C356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834-6235-D774-159F-3A1B715F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Loss Function and Optimizer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Hyperparameter Selection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Evaluation - BLEU Scores </a:t>
            </a:r>
          </a:p>
        </p:txBody>
      </p:sp>
    </p:spTree>
    <p:extLst>
      <p:ext uri="{BB962C8B-B14F-4D97-AF65-F5344CB8AC3E}">
        <p14:creationId xmlns:p14="http://schemas.microsoft.com/office/powerpoint/2010/main" val="49834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Image Captioning Using Vision Transformer</vt:lpstr>
      <vt:lpstr>Contribution</vt:lpstr>
      <vt:lpstr>Motivation</vt:lpstr>
      <vt:lpstr>Objectives</vt:lpstr>
      <vt:lpstr>Related Work</vt:lpstr>
      <vt:lpstr>Problem Statement</vt:lpstr>
      <vt:lpstr>Proposed Solution</vt:lpstr>
      <vt:lpstr>Architecture</vt:lpstr>
      <vt:lpstr>Training</vt:lpstr>
      <vt:lpstr>Result</vt:lpstr>
      <vt:lpstr>Result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Using Vision Transformer</dc:title>
  <dc:creator>Vennela Pulavarti</dc:creator>
  <cp:lastModifiedBy>Vennela Pulavarti</cp:lastModifiedBy>
  <cp:revision>2</cp:revision>
  <dcterms:created xsi:type="dcterms:W3CDTF">2023-11-30T03:27:19Z</dcterms:created>
  <dcterms:modified xsi:type="dcterms:W3CDTF">2023-11-30T05:20:57Z</dcterms:modified>
</cp:coreProperties>
</file>