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0451D-CAB2-4B14-A1BF-3C39E3DD9E3E}" v="5" dt="2025-06-07T06:29:49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nela Chikkala" userId="43151ab19727c425" providerId="LiveId" clId="{1CA0451D-CAB2-4B14-A1BF-3C39E3DD9E3E}"/>
    <pc:docChg chg="custSel addSld modSld">
      <pc:chgData name="Vennela Chikkala" userId="43151ab19727c425" providerId="LiveId" clId="{1CA0451D-CAB2-4B14-A1BF-3C39E3DD9E3E}" dt="2025-06-07T06:30:42.058" v="111" actId="20577"/>
      <pc:docMkLst>
        <pc:docMk/>
      </pc:docMkLst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56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57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58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59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60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61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62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Vennela Chikkala" userId="43151ab19727c425" providerId="LiveId" clId="{1CA0451D-CAB2-4B14-A1BF-3C39E3DD9E3E}" dt="2025-06-07T06:25:04.513" v="1"/>
        <pc:sldMkLst>
          <pc:docMk/>
          <pc:sldMk cId="0" sldId="263"/>
        </pc:sldMkLst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3"/>
            <ac:spMk id="2" creationId="{00000000-0000-0000-0000-000000000000}"/>
          </ac:spMkLst>
        </pc:spChg>
        <pc:spChg chg="mod">
          <ac:chgData name="Vennela Chikkala" userId="43151ab19727c425" providerId="LiveId" clId="{1CA0451D-CAB2-4B14-A1BF-3C39E3DD9E3E}" dt="2025-06-07T06:25:04.513" v="1"/>
          <ac:spMkLst>
            <pc:docMk/>
            <pc:sldMk cId="0" sldId="263"/>
            <ac:spMk id="3" creationId="{00000000-0000-0000-0000-000000000000}"/>
          </ac:spMkLst>
        </pc:spChg>
      </pc:sldChg>
      <pc:sldChg chg="addSp delSp modSp new mod">
        <pc:chgData name="Vennela Chikkala" userId="43151ab19727c425" providerId="LiveId" clId="{1CA0451D-CAB2-4B14-A1BF-3C39E3DD9E3E}" dt="2025-06-07T06:30:42.058" v="111" actId="20577"/>
        <pc:sldMkLst>
          <pc:docMk/>
          <pc:sldMk cId="1829357781" sldId="264"/>
        </pc:sldMkLst>
        <pc:spChg chg="add del mod">
          <ac:chgData name="Vennela Chikkala" userId="43151ab19727c425" providerId="LiveId" clId="{1CA0451D-CAB2-4B14-A1BF-3C39E3DD9E3E}" dt="2025-06-07T06:29:01.220" v="35" actId="478"/>
          <ac:spMkLst>
            <pc:docMk/>
            <pc:sldMk cId="1829357781" sldId="264"/>
            <ac:spMk id="2" creationId="{4D17779E-87E1-AD9F-B17F-0C59AE93B3FB}"/>
          </ac:spMkLst>
        </pc:spChg>
        <pc:spChg chg="add mod">
          <ac:chgData name="Vennela Chikkala" userId="43151ab19727c425" providerId="LiveId" clId="{1CA0451D-CAB2-4B14-A1BF-3C39E3DD9E3E}" dt="2025-06-07T06:29:26.529" v="37" actId="1076"/>
          <ac:spMkLst>
            <pc:docMk/>
            <pc:sldMk cId="1829357781" sldId="264"/>
            <ac:spMk id="3" creationId="{F8D2D5BC-4CAE-CFBC-4FB8-51EA87C7186D}"/>
          </ac:spMkLst>
        </pc:spChg>
        <pc:spChg chg="add mod">
          <ac:chgData name="Vennela Chikkala" userId="43151ab19727c425" providerId="LiveId" clId="{1CA0451D-CAB2-4B14-A1BF-3C39E3DD9E3E}" dt="2025-06-07T06:30:42.058" v="111" actId="20577"/>
          <ac:spMkLst>
            <pc:docMk/>
            <pc:sldMk cId="1829357781" sldId="264"/>
            <ac:spMk id="4" creationId="{699975F1-ED21-2160-AF57-414C52CF7B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4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7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2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8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9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1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55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Dashboard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Chocolate Shipments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Source: Chocolate Shipment Excel file</a:t>
            </a:r>
          </a:p>
          <a:p>
            <a:r>
              <a:t>Key Metrics: Total Boxes, Revenue, Shipment Status, Region-wise breakdown</a:t>
            </a:r>
          </a:p>
          <a:p>
            <a:r>
              <a:t>Tools Used: Power BI Desktop</a:t>
            </a:r>
          </a:p>
          <a:p>
            <a:r>
              <a:t>Page 4 of Dashboard visualizes key metrics and performance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KPI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Total Profit: 81.10M</a:t>
            </a:r>
          </a:p>
          <a:p>
            <a:r>
              <a:t>Total Cost: 60.39M</a:t>
            </a:r>
          </a:p>
          <a:p>
            <a:r>
              <a:t>Total Amount: 141.49M</a:t>
            </a:r>
          </a:p>
          <a:p>
            <a:r>
              <a:t>Total Boxes: 9M</a:t>
            </a:r>
          </a:p>
          <a:p>
            <a:r>
              <a:t>These KPIs help understand overall business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Chart: Amount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Visualizes total amount across months</a:t>
            </a:r>
          </a:p>
          <a:p>
            <a:r>
              <a:t>X-Axis: Month</a:t>
            </a:r>
          </a:p>
          <a:p>
            <a:r>
              <a:t>Y-Axis: Total Amount in ₹</a:t>
            </a:r>
          </a:p>
          <a:p>
            <a:r>
              <a:t>Shows seasonal or monthly trends in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Donut Chart: Shipment Count by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Compares number of shipments across teams</a:t>
            </a:r>
          </a:p>
          <a:p>
            <a:r>
              <a:t>Legend: Team names (Delish, Juicies, etc.)</a:t>
            </a:r>
          </a:p>
          <a:p>
            <a:r>
              <a:t>Value: Count of shipments</a:t>
            </a:r>
          </a:p>
          <a:p>
            <a:r>
              <a:t>Shows team-level performance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Table: Salesperson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Columns: Salesperson, Total Boxes, Total Amount</a:t>
            </a:r>
          </a:p>
          <a:p>
            <a:r>
              <a:t>Shows individual contributions</a:t>
            </a:r>
          </a:p>
          <a:p>
            <a:r>
              <a:t>Easy to track high and low performers</a:t>
            </a:r>
          </a:p>
          <a:p>
            <a:r>
              <a:t>Enables performance-based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Chart: Total Boxes and Amount by Geo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X-Axis: Geographic region (India, USA, UK, etc.)</a:t>
            </a:r>
          </a:p>
          <a:p>
            <a:r>
              <a:t>Y-Axis: Boxes and Revenue</a:t>
            </a:r>
          </a:p>
          <a:p>
            <a:r>
              <a:t>Highlights top-performing regions</a:t>
            </a:r>
          </a:p>
          <a:p>
            <a:r>
              <a:t>Supports strategic regional targeting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India leads in both shipment volume and revenue</a:t>
            </a:r>
          </a:p>
          <a:p>
            <a:r>
              <a:t>Delish and Tempo teams are top performers</a:t>
            </a:r>
          </a:p>
          <a:p>
            <a:r>
              <a:t>Monthly trend shows a peak in early months</a:t>
            </a:r>
          </a:p>
          <a:p>
            <a:r>
              <a:t>Salesperson-level tracking enables better incentives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D2D5BC-4CAE-CFBC-4FB8-51EA87C7186D}"/>
              </a:ext>
            </a:extLst>
          </p:cNvPr>
          <p:cNvSpPr/>
          <p:nvPr/>
        </p:nvSpPr>
        <p:spPr>
          <a:xfrm>
            <a:off x="1199535" y="2967335"/>
            <a:ext cx="62533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9975F1-ED21-2160-AF57-414C52CF7BCE}"/>
              </a:ext>
            </a:extLst>
          </p:cNvPr>
          <p:cNvSpPr txBox="1"/>
          <p:nvPr/>
        </p:nvSpPr>
        <p:spPr>
          <a:xfrm>
            <a:off x="4680156" y="5024284"/>
            <a:ext cx="3559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VENNELA CHIKKALA</a:t>
            </a:r>
            <a:endParaRPr lang="en-IN" dirty="0"/>
          </a:p>
          <a:p>
            <a:r>
              <a:rPr lang="en-IN" dirty="0"/>
              <a:t>vennelachikkala2@mail.com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5778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</TotalTime>
  <Words>231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Schoolbook</vt:lpstr>
      <vt:lpstr>Wingdings 2</vt:lpstr>
      <vt:lpstr>View</vt:lpstr>
      <vt:lpstr>Power BI Dashboard Presentation</vt:lpstr>
      <vt:lpstr>Dashboard Overview</vt:lpstr>
      <vt:lpstr>Top KPI Cards</vt:lpstr>
      <vt:lpstr>Line Chart: Amount Over Time</vt:lpstr>
      <vt:lpstr>Donut Chart: Shipment Count by Team</vt:lpstr>
      <vt:lpstr>Table: Salesperson Performance</vt:lpstr>
      <vt:lpstr>Bar Chart: Total Boxes and Amount by Geo</vt:lpstr>
      <vt:lpstr>Conclusion &amp;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Vennela Chikkala</cp:lastModifiedBy>
  <cp:revision>1</cp:revision>
  <dcterms:created xsi:type="dcterms:W3CDTF">2013-01-27T09:14:16Z</dcterms:created>
  <dcterms:modified xsi:type="dcterms:W3CDTF">2025-06-07T06:30:43Z</dcterms:modified>
  <cp:category/>
</cp:coreProperties>
</file>