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9A98-554C-AFB3-6BE8C95C9BC6}"/>
            </c:ext>
          </c:extLst>
        </c:ser>
        <c:dLbls>
          <c:showLegendKey val="0"/>
          <c:showVal val="0"/>
          <c:showCatName val="0"/>
          <c:showSerName val="0"/>
          <c:showPercent val="0"/>
          <c:showBubbleSize val="0"/>
        </c:dLbls>
        <c:gapWidth val="182"/>
        <c:axId val="648518975"/>
        <c:axId val="650164735"/>
      </c:barChart>
      <c:catAx>
        <c:axId val="6485189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0164735"/>
        <c:crosses val="autoZero"/>
        <c:auto val="1"/>
        <c:lblAlgn val="ctr"/>
        <c:lblOffset val="100"/>
        <c:noMultiLvlLbl val="0"/>
      </c:catAx>
      <c:valAx>
        <c:axId val="650164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518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487835" y="1529821"/>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G. Vennila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312214681</a:t>
            </a:r>
          </a:p>
          <a:p>
            <a:r>
              <a:rPr lang="en-IN" sz="2400" dirty="0">
                <a:latin typeface="Times New Roman" panose="02020603050405020304" pitchFamily="18" charset="0"/>
                <a:cs typeface="Times New Roman" panose="02020603050405020304" pitchFamily="18" charset="0"/>
              </a:rPr>
              <a:t>USERNAME:asunm1475312214681</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pg &amp;research department of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17A8C679-59BF-8C50-EEBA-2C8D621BFC5F}"/>
              </a:ext>
            </a:extLst>
          </p:cNvPr>
          <p:cNvGraphicFramePr>
            <a:graphicFrameLocks/>
          </p:cNvGraphicFramePr>
          <p:nvPr>
            <p:extLst>
              <p:ext uri="{D42A27DB-BD31-4B8C-83A1-F6EECF244321}">
                <p14:modId xmlns:p14="http://schemas.microsoft.com/office/powerpoint/2010/main" val="3345577866"/>
              </p:ext>
            </p:extLst>
          </p:nvPr>
        </p:nvGraphicFramePr>
        <p:xfrm>
          <a:off x="2078182" y="1344706"/>
          <a:ext cx="8031561" cy="411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IN" sz="2400" dirty="0">
                <a:latin typeface="Times New Roman" panose="02020603050405020304"/>
              </a:rPr>
              <a:t> Dr. G. ANITHA DEVI</a:t>
            </a:r>
          </a:p>
          <a:p>
            <a:r>
              <a:rPr lang="en-IN" sz="2400" dirty="0">
                <a:latin typeface="Times New Roman" panose="02020603050405020304"/>
              </a:rPr>
              <a:t>ASSISTANT PROFESSOR</a:t>
            </a: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vennilag0504@gmail.com</cp:lastModifiedBy>
  <cp:revision>35</cp:revision>
  <dcterms:created xsi:type="dcterms:W3CDTF">2024-08-21T00:32:52Z</dcterms:created>
  <dcterms:modified xsi:type="dcterms:W3CDTF">2024-08-27T08:22:15Z</dcterms:modified>
</cp:coreProperties>
</file>