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76" r:id="rId5"/>
    <p:sldId id="277" r:id="rId6"/>
    <p:sldId id="275" r:id="rId7"/>
    <p:sldId id="259" r:id="rId8"/>
    <p:sldId id="264" r:id="rId9"/>
    <p:sldId id="278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495E"/>
    <a:srgbClr val="C0392B"/>
    <a:srgbClr val="16A085"/>
    <a:srgbClr val="2980B9"/>
    <a:srgbClr val="27AE60"/>
    <a:srgbClr val="7F8C8D"/>
    <a:srgbClr val="BDC3C7"/>
    <a:srgbClr val="D35400"/>
    <a:srgbClr val="F39C12"/>
    <a:srgbClr val="E67E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EF96FA-7971-4C62-B209-2F98BE8EA83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4D0EE03-8EAD-40E6-A8D4-19F32BBFCE99}">
      <dgm:prSet phldrT="[Text]"/>
      <dgm:spPr/>
      <dgm:t>
        <a:bodyPr/>
        <a:lstStyle/>
        <a:p>
          <a:r>
            <a:rPr lang="nl-NL" dirty="0" smtClean="0"/>
            <a:t>Save </a:t>
          </a:r>
          <a:r>
            <a:rPr lang="nl-NL" dirty="0" err="1" smtClean="0"/>
            <a:t>receipt</a:t>
          </a:r>
          <a:endParaRPr lang="nl-NL" dirty="0"/>
        </a:p>
      </dgm:t>
    </dgm:pt>
    <dgm:pt modelId="{F4CEC863-50FD-41B5-AD70-8560BE47CAD2}" type="parTrans" cxnId="{BCB463EE-E8C6-45CD-A238-0B19461370E0}">
      <dgm:prSet/>
      <dgm:spPr/>
      <dgm:t>
        <a:bodyPr/>
        <a:lstStyle/>
        <a:p>
          <a:endParaRPr lang="nl-NL"/>
        </a:p>
      </dgm:t>
    </dgm:pt>
    <dgm:pt modelId="{8DE16646-4C76-4EAE-974B-F18ACEC443B2}" type="sibTrans" cxnId="{BCB463EE-E8C6-45CD-A238-0B19461370E0}">
      <dgm:prSet/>
      <dgm:spPr/>
      <dgm:t>
        <a:bodyPr/>
        <a:lstStyle/>
        <a:p>
          <a:endParaRPr lang="nl-NL"/>
        </a:p>
      </dgm:t>
    </dgm:pt>
    <dgm:pt modelId="{BA4286A7-5824-4A19-AB57-49D18430589F}">
      <dgm:prSet phldrT="[Text]"/>
      <dgm:spPr/>
      <dgm:t>
        <a:bodyPr/>
        <a:lstStyle/>
        <a:p>
          <a:r>
            <a:rPr lang="nl-NL" dirty="0" err="1" smtClean="0"/>
            <a:t>Ask</a:t>
          </a:r>
          <a:r>
            <a:rPr lang="nl-NL" dirty="0" smtClean="0"/>
            <a:t> </a:t>
          </a:r>
          <a:r>
            <a:rPr lang="nl-NL" dirty="0" err="1" smtClean="0"/>
            <a:t>for</a:t>
          </a:r>
          <a:r>
            <a:rPr lang="nl-NL" dirty="0" smtClean="0"/>
            <a:t> money</a:t>
          </a:r>
          <a:endParaRPr lang="nl-NL" dirty="0"/>
        </a:p>
      </dgm:t>
    </dgm:pt>
    <dgm:pt modelId="{CDE48C7D-02D1-47B4-8EB8-215587079997}" type="parTrans" cxnId="{E86DB6D2-D391-4970-B271-4B381324EDD7}">
      <dgm:prSet/>
      <dgm:spPr/>
      <dgm:t>
        <a:bodyPr/>
        <a:lstStyle/>
        <a:p>
          <a:endParaRPr lang="nl-NL"/>
        </a:p>
      </dgm:t>
    </dgm:pt>
    <dgm:pt modelId="{EA58A147-A3A7-4FEF-954A-1DC09377280C}" type="sibTrans" cxnId="{E86DB6D2-D391-4970-B271-4B381324EDD7}">
      <dgm:prSet/>
      <dgm:spPr/>
      <dgm:t>
        <a:bodyPr/>
        <a:lstStyle/>
        <a:p>
          <a:endParaRPr lang="nl-NL"/>
        </a:p>
      </dgm:t>
    </dgm:pt>
    <dgm:pt modelId="{92FCDE8F-8337-458E-9589-FBC78911FBE4}">
      <dgm:prSet phldrT="[Text]"/>
      <dgm:spPr/>
      <dgm:t>
        <a:bodyPr/>
        <a:lstStyle/>
        <a:p>
          <a:r>
            <a:rPr lang="nl-NL" dirty="0" err="1" smtClean="0"/>
            <a:t>Wait</a:t>
          </a:r>
          <a:endParaRPr lang="nl-NL" dirty="0" smtClean="0"/>
        </a:p>
      </dgm:t>
    </dgm:pt>
    <dgm:pt modelId="{83EA284A-C136-4800-93CA-2ECD866A59E9}" type="parTrans" cxnId="{66120382-80B1-4E09-9152-89B601C90CDD}">
      <dgm:prSet/>
      <dgm:spPr/>
      <dgm:t>
        <a:bodyPr/>
        <a:lstStyle/>
        <a:p>
          <a:endParaRPr lang="nl-NL"/>
        </a:p>
      </dgm:t>
    </dgm:pt>
    <dgm:pt modelId="{21D9629D-371D-445A-A84A-24DEA8A6287C}" type="sibTrans" cxnId="{66120382-80B1-4E09-9152-89B601C90CDD}">
      <dgm:prSet/>
      <dgm:spPr/>
      <dgm:t>
        <a:bodyPr/>
        <a:lstStyle/>
        <a:p>
          <a:endParaRPr lang="nl-NL"/>
        </a:p>
      </dgm:t>
    </dgm:pt>
    <dgm:pt modelId="{22E34312-35F7-499F-B0D6-1FF7E75E8466}">
      <dgm:prSet phldrT="[Text]"/>
      <dgm:spPr/>
      <dgm:t>
        <a:bodyPr/>
        <a:lstStyle/>
        <a:p>
          <a:r>
            <a:rPr lang="nl-NL" dirty="0" err="1" smtClean="0"/>
            <a:t>Manually</a:t>
          </a:r>
          <a:r>
            <a:rPr lang="nl-NL" dirty="0" smtClean="0"/>
            <a:t> transfer</a:t>
          </a:r>
        </a:p>
      </dgm:t>
    </dgm:pt>
    <dgm:pt modelId="{8EC7BC23-696C-4577-819D-2A53960F825D}" type="parTrans" cxnId="{BE9E4397-6066-4496-A540-B3488F74B470}">
      <dgm:prSet/>
      <dgm:spPr/>
      <dgm:t>
        <a:bodyPr/>
        <a:lstStyle/>
        <a:p>
          <a:endParaRPr lang="nl-NL"/>
        </a:p>
      </dgm:t>
    </dgm:pt>
    <dgm:pt modelId="{80C926FB-32E9-493E-AFB2-35F40B781458}" type="sibTrans" cxnId="{BE9E4397-6066-4496-A540-B3488F74B470}">
      <dgm:prSet/>
      <dgm:spPr/>
      <dgm:t>
        <a:bodyPr/>
        <a:lstStyle/>
        <a:p>
          <a:endParaRPr lang="nl-NL"/>
        </a:p>
      </dgm:t>
    </dgm:pt>
    <dgm:pt modelId="{DCCBEEE9-CE7E-430F-9D57-13DADE059EA0}" type="pres">
      <dgm:prSet presAssocID="{A4EF96FA-7971-4C62-B209-2F98BE8EA830}" presName="Name0" presStyleCnt="0">
        <dgm:presLayoutVars>
          <dgm:dir/>
          <dgm:resizeHandles val="exact"/>
        </dgm:presLayoutVars>
      </dgm:prSet>
      <dgm:spPr/>
    </dgm:pt>
    <dgm:pt modelId="{E35F6682-C5B3-4FB8-9270-C23CF8EBE010}" type="pres">
      <dgm:prSet presAssocID="{84D0EE03-8EAD-40E6-A8D4-19F32BBFCE99}" presName="node" presStyleLbl="node1" presStyleIdx="0" presStyleCnt="4">
        <dgm:presLayoutVars>
          <dgm:bulletEnabled val="1"/>
        </dgm:presLayoutVars>
      </dgm:prSet>
      <dgm:spPr/>
    </dgm:pt>
    <dgm:pt modelId="{AA1574F0-065E-4BF2-909F-D6E68AD92350}" type="pres">
      <dgm:prSet presAssocID="{8DE16646-4C76-4EAE-974B-F18ACEC443B2}" presName="sibTrans" presStyleLbl="sibTrans2D1" presStyleIdx="0" presStyleCnt="3"/>
      <dgm:spPr/>
    </dgm:pt>
    <dgm:pt modelId="{08D13460-07F4-4E27-9902-FE0ED8959FE0}" type="pres">
      <dgm:prSet presAssocID="{8DE16646-4C76-4EAE-974B-F18ACEC443B2}" presName="connectorText" presStyleLbl="sibTrans2D1" presStyleIdx="0" presStyleCnt="3"/>
      <dgm:spPr/>
    </dgm:pt>
    <dgm:pt modelId="{7881DBA2-6270-4F49-9167-E01A0D6B445A}" type="pres">
      <dgm:prSet presAssocID="{BA4286A7-5824-4A19-AB57-49D18430589F}" presName="node" presStyleLbl="node1" presStyleIdx="1" presStyleCnt="4">
        <dgm:presLayoutVars>
          <dgm:bulletEnabled val="1"/>
        </dgm:presLayoutVars>
      </dgm:prSet>
      <dgm:spPr/>
    </dgm:pt>
    <dgm:pt modelId="{CBFCBC74-8CF8-41C2-B9C4-7383540C8A34}" type="pres">
      <dgm:prSet presAssocID="{EA58A147-A3A7-4FEF-954A-1DC09377280C}" presName="sibTrans" presStyleLbl="sibTrans2D1" presStyleIdx="1" presStyleCnt="3"/>
      <dgm:spPr/>
    </dgm:pt>
    <dgm:pt modelId="{F881DB6A-2EC9-4C23-8D29-685B7A82DDB4}" type="pres">
      <dgm:prSet presAssocID="{EA58A147-A3A7-4FEF-954A-1DC09377280C}" presName="connectorText" presStyleLbl="sibTrans2D1" presStyleIdx="1" presStyleCnt="3"/>
      <dgm:spPr/>
    </dgm:pt>
    <dgm:pt modelId="{D0760B2E-8A24-4692-8E8E-5B17F16ED445}" type="pres">
      <dgm:prSet presAssocID="{92FCDE8F-8337-458E-9589-FBC78911FBE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610C31A9-358C-46D1-8A1B-D0F186995D1A}" type="pres">
      <dgm:prSet presAssocID="{21D9629D-371D-445A-A84A-24DEA8A6287C}" presName="sibTrans" presStyleLbl="sibTrans2D1" presStyleIdx="2" presStyleCnt="3"/>
      <dgm:spPr/>
    </dgm:pt>
    <dgm:pt modelId="{F18ED25D-C8B8-4F14-BDB3-3122CB8C2F1A}" type="pres">
      <dgm:prSet presAssocID="{21D9629D-371D-445A-A84A-24DEA8A6287C}" presName="connectorText" presStyleLbl="sibTrans2D1" presStyleIdx="2" presStyleCnt="3"/>
      <dgm:spPr/>
    </dgm:pt>
    <dgm:pt modelId="{C7AC3886-C559-413B-87BC-71D679F0011A}" type="pres">
      <dgm:prSet presAssocID="{22E34312-35F7-499F-B0D6-1FF7E75E8466}" presName="node" presStyleLbl="node1" presStyleIdx="3" presStyleCnt="4">
        <dgm:presLayoutVars>
          <dgm:bulletEnabled val="1"/>
        </dgm:presLayoutVars>
      </dgm:prSet>
      <dgm:spPr/>
    </dgm:pt>
  </dgm:ptLst>
  <dgm:cxnLst>
    <dgm:cxn modelId="{03C22B70-8B39-4562-A1FA-ED095F4F85BD}" type="presOf" srcId="{22E34312-35F7-499F-B0D6-1FF7E75E8466}" destId="{C7AC3886-C559-413B-87BC-71D679F0011A}" srcOrd="0" destOrd="0" presId="urn:microsoft.com/office/officeart/2005/8/layout/process1"/>
    <dgm:cxn modelId="{A51168AD-6093-475C-BF7F-13F0C4F6B642}" type="presOf" srcId="{A4EF96FA-7971-4C62-B209-2F98BE8EA830}" destId="{DCCBEEE9-CE7E-430F-9D57-13DADE059EA0}" srcOrd="0" destOrd="0" presId="urn:microsoft.com/office/officeart/2005/8/layout/process1"/>
    <dgm:cxn modelId="{19235355-67A4-47EB-B700-D606EFDA69C3}" type="presOf" srcId="{21D9629D-371D-445A-A84A-24DEA8A6287C}" destId="{F18ED25D-C8B8-4F14-BDB3-3122CB8C2F1A}" srcOrd="1" destOrd="0" presId="urn:microsoft.com/office/officeart/2005/8/layout/process1"/>
    <dgm:cxn modelId="{AA788FB1-C887-4E32-8E4A-9F08D0CC3B73}" type="presOf" srcId="{EA58A147-A3A7-4FEF-954A-1DC09377280C}" destId="{F881DB6A-2EC9-4C23-8D29-685B7A82DDB4}" srcOrd="1" destOrd="0" presId="urn:microsoft.com/office/officeart/2005/8/layout/process1"/>
    <dgm:cxn modelId="{9F44B17E-3751-4C22-934A-EDC0277E121B}" type="presOf" srcId="{8DE16646-4C76-4EAE-974B-F18ACEC443B2}" destId="{08D13460-07F4-4E27-9902-FE0ED8959FE0}" srcOrd="1" destOrd="0" presId="urn:microsoft.com/office/officeart/2005/8/layout/process1"/>
    <dgm:cxn modelId="{30B93A1F-B516-4D15-BE1E-2844BE2B45B7}" type="presOf" srcId="{21D9629D-371D-445A-A84A-24DEA8A6287C}" destId="{610C31A9-358C-46D1-8A1B-D0F186995D1A}" srcOrd="0" destOrd="0" presId="urn:microsoft.com/office/officeart/2005/8/layout/process1"/>
    <dgm:cxn modelId="{58EB47C9-5B8C-4379-BA20-36DF28630175}" type="presOf" srcId="{84D0EE03-8EAD-40E6-A8D4-19F32BBFCE99}" destId="{E35F6682-C5B3-4FB8-9270-C23CF8EBE010}" srcOrd="0" destOrd="0" presId="urn:microsoft.com/office/officeart/2005/8/layout/process1"/>
    <dgm:cxn modelId="{66120382-80B1-4E09-9152-89B601C90CDD}" srcId="{A4EF96FA-7971-4C62-B209-2F98BE8EA830}" destId="{92FCDE8F-8337-458E-9589-FBC78911FBE4}" srcOrd="2" destOrd="0" parTransId="{83EA284A-C136-4800-93CA-2ECD866A59E9}" sibTransId="{21D9629D-371D-445A-A84A-24DEA8A6287C}"/>
    <dgm:cxn modelId="{E86DB6D2-D391-4970-B271-4B381324EDD7}" srcId="{A4EF96FA-7971-4C62-B209-2F98BE8EA830}" destId="{BA4286A7-5824-4A19-AB57-49D18430589F}" srcOrd="1" destOrd="0" parTransId="{CDE48C7D-02D1-47B4-8EB8-215587079997}" sibTransId="{EA58A147-A3A7-4FEF-954A-1DC09377280C}"/>
    <dgm:cxn modelId="{BE9E4397-6066-4496-A540-B3488F74B470}" srcId="{A4EF96FA-7971-4C62-B209-2F98BE8EA830}" destId="{22E34312-35F7-499F-B0D6-1FF7E75E8466}" srcOrd="3" destOrd="0" parTransId="{8EC7BC23-696C-4577-819D-2A53960F825D}" sibTransId="{80C926FB-32E9-493E-AFB2-35F40B781458}"/>
    <dgm:cxn modelId="{C84346DC-D1BC-4AAC-9207-EA7D41A330E9}" type="presOf" srcId="{8DE16646-4C76-4EAE-974B-F18ACEC443B2}" destId="{AA1574F0-065E-4BF2-909F-D6E68AD92350}" srcOrd="0" destOrd="0" presId="urn:microsoft.com/office/officeart/2005/8/layout/process1"/>
    <dgm:cxn modelId="{7F095C82-7E15-4513-AA59-A58AAFD1C58D}" type="presOf" srcId="{EA58A147-A3A7-4FEF-954A-1DC09377280C}" destId="{CBFCBC74-8CF8-41C2-B9C4-7383540C8A34}" srcOrd="0" destOrd="0" presId="urn:microsoft.com/office/officeart/2005/8/layout/process1"/>
    <dgm:cxn modelId="{BCB463EE-E8C6-45CD-A238-0B19461370E0}" srcId="{A4EF96FA-7971-4C62-B209-2F98BE8EA830}" destId="{84D0EE03-8EAD-40E6-A8D4-19F32BBFCE99}" srcOrd="0" destOrd="0" parTransId="{F4CEC863-50FD-41B5-AD70-8560BE47CAD2}" sibTransId="{8DE16646-4C76-4EAE-974B-F18ACEC443B2}"/>
    <dgm:cxn modelId="{C2919BD7-0F89-4FFE-858C-298138B38C08}" type="presOf" srcId="{92FCDE8F-8337-458E-9589-FBC78911FBE4}" destId="{D0760B2E-8A24-4692-8E8E-5B17F16ED445}" srcOrd="0" destOrd="0" presId="urn:microsoft.com/office/officeart/2005/8/layout/process1"/>
    <dgm:cxn modelId="{B13FB1B1-A0BE-42C8-8EB8-1943AC55B0F2}" type="presOf" srcId="{BA4286A7-5824-4A19-AB57-49D18430589F}" destId="{7881DBA2-6270-4F49-9167-E01A0D6B445A}" srcOrd="0" destOrd="0" presId="urn:microsoft.com/office/officeart/2005/8/layout/process1"/>
    <dgm:cxn modelId="{E6D1246D-65DA-4D9D-AE64-81C9ACAD1F40}" type="presParOf" srcId="{DCCBEEE9-CE7E-430F-9D57-13DADE059EA0}" destId="{E35F6682-C5B3-4FB8-9270-C23CF8EBE010}" srcOrd="0" destOrd="0" presId="urn:microsoft.com/office/officeart/2005/8/layout/process1"/>
    <dgm:cxn modelId="{AB32BEDB-102D-4F96-B75A-CEE751F5392A}" type="presParOf" srcId="{DCCBEEE9-CE7E-430F-9D57-13DADE059EA0}" destId="{AA1574F0-065E-4BF2-909F-D6E68AD92350}" srcOrd="1" destOrd="0" presId="urn:microsoft.com/office/officeart/2005/8/layout/process1"/>
    <dgm:cxn modelId="{91A611CD-A15F-4226-BDE0-23E97825BA69}" type="presParOf" srcId="{AA1574F0-065E-4BF2-909F-D6E68AD92350}" destId="{08D13460-07F4-4E27-9902-FE0ED8959FE0}" srcOrd="0" destOrd="0" presId="urn:microsoft.com/office/officeart/2005/8/layout/process1"/>
    <dgm:cxn modelId="{18BE0D95-25B0-429A-9319-E6E5867E67E8}" type="presParOf" srcId="{DCCBEEE9-CE7E-430F-9D57-13DADE059EA0}" destId="{7881DBA2-6270-4F49-9167-E01A0D6B445A}" srcOrd="2" destOrd="0" presId="urn:microsoft.com/office/officeart/2005/8/layout/process1"/>
    <dgm:cxn modelId="{964ED734-1D19-4127-A93F-3F7CD4B7E358}" type="presParOf" srcId="{DCCBEEE9-CE7E-430F-9D57-13DADE059EA0}" destId="{CBFCBC74-8CF8-41C2-B9C4-7383540C8A34}" srcOrd="3" destOrd="0" presId="urn:microsoft.com/office/officeart/2005/8/layout/process1"/>
    <dgm:cxn modelId="{578AFD8D-19AA-4EAE-9668-03DA2FB6F4A3}" type="presParOf" srcId="{CBFCBC74-8CF8-41C2-B9C4-7383540C8A34}" destId="{F881DB6A-2EC9-4C23-8D29-685B7A82DDB4}" srcOrd="0" destOrd="0" presId="urn:microsoft.com/office/officeart/2005/8/layout/process1"/>
    <dgm:cxn modelId="{B4CEC496-DB6D-4CE0-8EA6-23DA779AC513}" type="presParOf" srcId="{DCCBEEE9-CE7E-430F-9D57-13DADE059EA0}" destId="{D0760B2E-8A24-4692-8E8E-5B17F16ED445}" srcOrd="4" destOrd="0" presId="urn:microsoft.com/office/officeart/2005/8/layout/process1"/>
    <dgm:cxn modelId="{E2E50EA9-F389-40A1-A40A-D2CD66945690}" type="presParOf" srcId="{DCCBEEE9-CE7E-430F-9D57-13DADE059EA0}" destId="{610C31A9-358C-46D1-8A1B-D0F186995D1A}" srcOrd="5" destOrd="0" presId="urn:microsoft.com/office/officeart/2005/8/layout/process1"/>
    <dgm:cxn modelId="{6DDDAF4C-C200-4DC5-9E68-FEE1D6C87B67}" type="presParOf" srcId="{610C31A9-358C-46D1-8A1B-D0F186995D1A}" destId="{F18ED25D-C8B8-4F14-BDB3-3122CB8C2F1A}" srcOrd="0" destOrd="0" presId="urn:microsoft.com/office/officeart/2005/8/layout/process1"/>
    <dgm:cxn modelId="{3ACFC86C-2B5E-4A82-A623-FAB59800C6CB}" type="presParOf" srcId="{DCCBEEE9-CE7E-430F-9D57-13DADE059EA0}" destId="{C7AC3886-C559-413B-87BC-71D679F0011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EF96FA-7971-4C62-B209-2F98BE8EA83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4D0EE03-8EAD-40E6-A8D4-19F32BBFCE99}">
      <dgm:prSet phldrT="[Text]"/>
      <dgm:spPr/>
      <dgm:t>
        <a:bodyPr/>
        <a:lstStyle/>
        <a:p>
          <a:r>
            <a:rPr lang="nl-NL" dirty="0" err="1" smtClean="0"/>
            <a:t>Request</a:t>
          </a:r>
          <a:endParaRPr lang="nl-NL" dirty="0"/>
        </a:p>
      </dgm:t>
    </dgm:pt>
    <dgm:pt modelId="{F4CEC863-50FD-41B5-AD70-8560BE47CAD2}" type="parTrans" cxnId="{BCB463EE-E8C6-45CD-A238-0B19461370E0}">
      <dgm:prSet/>
      <dgm:spPr/>
      <dgm:t>
        <a:bodyPr/>
        <a:lstStyle/>
        <a:p>
          <a:endParaRPr lang="nl-NL"/>
        </a:p>
      </dgm:t>
    </dgm:pt>
    <dgm:pt modelId="{8DE16646-4C76-4EAE-974B-F18ACEC443B2}" type="sibTrans" cxnId="{BCB463EE-E8C6-45CD-A238-0B19461370E0}">
      <dgm:prSet/>
      <dgm:spPr/>
      <dgm:t>
        <a:bodyPr/>
        <a:lstStyle/>
        <a:p>
          <a:endParaRPr lang="nl-NL"/>
        </a:p>
      </dgm:t>
    </dgm:pt>
    <dgm:pt modelId="{22E34312-35F7-499F-B0D6-1FF7E75E8466}">
      <dgm:prSet phldrT="[Text]"/>
      <dgm:spPr/>
      <dgm:t>
        <a:bodyPr/>
        <a:lstStyle/>
        <a:p>
          <a:r>
            <a:rPr lang="nl-NL" dirty="0" err="1" smtClean="0"/>
            <a:t>Confirm</a:t>
          </a:r>
          <a:endParaRPr lang="nl-NL" dirty="0" smtClean="0"/>
        </a:p>
      </dgm:t>
    </dgm:pt>
    <dgm:pt modelId="{8EC7BC23-696C-4577-819D-2A53960F825D}" type="parTrans" cxnId="{BE9E4397-6066-4496-A540-B3488F74B470}">
      <dgm:prSet/>
      <dgm:spPr/>
      <dgm:t>
        <a:bodyPr/>
        <a:lstStyle/>
        <a:p>
          <a:endParaRPr lang="nl-NL"/>
        </a:p>
      </dgm:t>
    </dgm:pt>
    <dgm:pt modelId="{80C926FB-32E9-493E-AFB2-35F40B781458}" type="sibTrans" cxnId="{BE9E4397-6066-4496-A540-B3488F74B470}">
      <dgm:prSet/>
      <dgm:spPr/>
      <dgm:t>
        <a:bodyPr/>
        <a:lstStyle/>
        <a:p>
          <a:endParaRPr lang="nl-NL"/>
        </a:p>
      </dgm:t>
    </dgm:pt>
    <dgm:pt modelId="{DCCBEEE9-CE7E-430F-9D57-13DADE059EA0}" type="pres">
      <dgm:prSet presAssocID="{A4EF96FA-7971-4C62-B209-2F98BE8EA830}" presName="Name0" presStyleCnt="0">
        <dgm:presLayoutVars>
          <dgm:dir/>
          <dgm:resizeHandles val="exact"/>
        </dgm:presLayoutVars>
      </dgm:prSet>
      <dgm:spPr/>
    </dgm:pt>
    <dgm:pt modelId="{E35F6682-C5B3-4FB8-9270-C23CF8EBE010}" type="pres">
      <dgm:prSet presAssocID="{84D0EE03-8EAD-40E6-A8D4-19F32BBFCE99}" presName="node" presStyleLbl="node1" presStyleIdx="0" presStyleCnt="2">
        <dgm:presLayoutVars>
          <dgm:bulletEnabled val="1"/>
        </dgm:presLayoutVars>
      </dgm:prSet>
      <dgm:spPr/>
    </dgm:pt>
    <dgm:pt modelId="{AA1574F0-065E-4BF2-909F-D6E68AD92350}" type="pres">
      <dgm:prSet presAssocID="{8DE16646-4C76-4EAE-974B-F18ACEC443B2}" presName="sibTrans" presStyleLbl="sibTrans2D1" presStyleIdx="0" presStyleCnt="1"/>
      <dgm:spPr/>
    </dgm:pt>
    <dgm:pt modelId="{08D13460-07F4-4E27-9902-FE0ED8959FE0}" type="pres">
      <dgm:prSet presAssocID="{8DE16646-4C76-4EAE-974B-F18ACEC443B2}" presName="connectorText" presStyleLbl="sibTrans2D1" presStyleIdx="0" presStyleCnt="1"/>
      <dgm:spPr/>
    </dgm:pt>
    <dgm:pt modelId="{C7AC3886-C559-413B-87BC-71D679F0011A}" type="pres">
      <dgm:prSet presAssocID="{22E34312-35F7-499F-B0D6-1FF7E75E8466}" presName="node" presStyleLbl="node1" presStyleIdx="1" presStyleCnt="2">
        <dgm:presLayoutVars>
          <dgm:bulletEnabled val="1"/>
        </dgm:presLayoutVars>
      </dgm:prSet>
      <dgm:spPr/>
    </dgm:pt>
  </dgm:ptLst>
  <dgm:cxnLst>
    <dgm:cxn modelId="{F5DCAFB9-B868-4EB8-A61D-71494F8C68A3}" type="presOf" srcId="{8DE16646-4C76-4EAE-974B-F18ACEC443B2}" destId="{AA1574F0-065E-4BF2-909F-D6E68AD92350}" srcOrd="0" destOrd="0" presId="urn:microsoft.com/office/officeart/2005/8/layout/process1"/>
    <dgm:cxn modelId="{BE9E4397-6066-4496-A540-B3488F74B470}" srcId="{A4EF96FA-7971-4C62-B209-2F98BE8EA830}" destId="{22E34312-35F7-499F-B0D6-1FF7E75E8466}" srcOrd="1" destOrd="0" parTransId="{8EC7BC23-696C-4577-819D-2A53960F825D}" sibTransId="{80C926FB-32E9-493E-AFB2-35F40B781458}"/>
    <dgm:cxn modelId="{BD1F458E-5246-421E-A25C-AA6F15F1D7E1}" type="presOf" srcId="{8DE16646-4C76-4EAE-974B-F18ACEC443B2}" destId="{08D13460-07F4-4E27-9902-FE0ED8959FE0}" srcOrd="1" destOrd="0" presId="urn:microsoft.com/office/officeart/2005/8/layout/process1"/>
    <dgm:cxn modelId="{D5190457-CEA9-46A3-9F2D-B8FBB5E7B2A5}" type="presOf" srcId="{22E34312-35F7-499F-B0D6-1FF7E75E8466}" destId="{C7AC3886-C559-413B-87BC-71D679F0011A}" srcOrd="0" destOrd="0" presId="urn:microsoft.com/office/officeart/2005/8/layout/process1"/>
    <dgm:cxn modelId="{B5D8A001-A53C-4024-A94B-087EA8E85B5C}" type="presOf" srcId="{84D0EE03-8EAD-40E6-A8D4-19F32BBFCE99}" destId="{E35F6682-C5B3-4FB8-9270-C23CF8EBE010}" srcOrd="0" destOrd="0" presId="urn:microsoft.com/office/officeart/2005/8/layout/process1"/>
    <dgm:cxn modelId="{D0295C3C-2605-4082-A724-B5D12DB8DA29}" type="presOf" srcId="{A4EF96FA-7971-4C62-B209-2F98BE8EA830}" destId="{DCCBEEE9-CE7E-430F-9D57-13DADE059EA0}" srcOrd="0" destOrd="0" presId="urn:microsoft.com/office/officeart/2005/8/layout/process1"/>
    <dgm:cxn modelId="{BCB463EE-E8C6-45CD-A238-0B19461370E0}" srcId="{A4EF96FA-7971-4C62-B209-2F98BE8EA830}" destId="{84D0EE03-8EAD-40E6-A8D4-19F32BBFCE99}" srcOrd="0" destOrd="0" parTransId="{F4CEC863-50FD-41B5-AD70-8560BE47CAD2}" sibTransId="{8DE16646-4C76-4EAE-974B-F18ACEC443B2}"/>
    <dgm:cxn modelId="{388D9DD0-5F1B-43C5-8A69-D1941C583458}" type="presParOf" srcId="{DCCBEEE9-CE7E-430F-9D57-13DADE059EA0}" destId="{E35F6682-C5B3-4FB8-9270-C23CF8EBE010}" srcOrd="0" destOrd="0" presId="urn:microsoft.com/office/officeart/2005/8/layout/process1"/>
    <dgm:cxn modelId="{2699BBAC-39A9-400B-B254-79D26C9B8A70}" type="presParOf" srcId="{DCCBEEE9-CE7E-430F-9D57-13DADE059EA0}" destId="{AA1574F0-065E-4BF2-909F-D6E68AD92350}" srcOrd="1" destOrd="0" presId="urn:microsoft.com/office/officeart/2005/8/layout/process1"/>
    <dgm:cxn modelId="{E69E808A-BE04-4A25-B885-FFC725371186}" type="presParOf" srcId="{AA1574F0-065E-4BF2-909F-D6E68AD92350}" destId="{08D13460-07F4-4E27-9902-FE0ED8959FE0}" srcOrd="0" destOrd="0" presId="urn:microsoft.com/office/officeart/2005/8/layout/process1"/>
    <dgm:cxn modelId="{E05FCB8E-04DE-4664-BA2C-A35558906E55}" type="presParOf" srcId="{DCCBEEE9-CE7E-430F-9D57-13DADE059EA0}" destId="{C7AC3886-C559-413B-87BC-71D679F0011A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F6682-C5B3-4FB8-9270-C23CF8EBE010}">
      <dsp:nvSpPr>
        <dsp:cNvPr id="0" name=""/>
        <dsp:cNvSpPr/>
      </dsp:nvSpPr>
      <dsp:spPr>
        <a:xfrm>
          <a:off x="3549" y="2226817"/>
          <a:ext cx="1551942" cy="931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400" kern="1200" dirty="0" smtClean="0"/>
            <a:t>Save </a:t>
          </a:r>
          <a:r>
            <a:rPr lang="nl-NL" sz="2400" kern="1200" dirty="0" err="1" smtClean="0"/>
            <a:t>receipt</a:t>
          </a:r>
          <a:endParaRPr lang="nl-NL" sz="2400" kern="1200" dirty="0"/>
        </a:p>
      </dsp:txBody>
      <dsp:txXfrm>
        <a:off x="30822" y="2254090"/>
        <a:ext cx="1497396" cy="876619"/>
      </dsp:txXfrm>
    </dsp:sp>
    <dsp:sp modelId="{AA1574F0-065E-4BF2-909F-D6E68AD92350}">
      <dsp:nvSpPr>
        <dsp:cNvPr id="0" name=""/>
        <dsp:cNvSpPr/>
      </dsp:nvSpPr>
      <dsp:spPr>
        <a:xfrm>
          <a:off x="1710686" y="2499959"/>
          <a:ext cx="329011" cy="3848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600" kern="1200"/>
        </a:p>
      </dsp:txBody>
      <dsp:txXfrm>
        <a:off x="1710686" y="2576935"/>
        <a:ext cx="230308" cy="230929"/>
      </dsp:txXfrm>
    </dsp:sp>
    <dsp:sp modelId="{7881DBA2-6270-4F49-9167-E01A0D6B445A}">
      <dsp:nvSpPr>
        <dsp:cNvPr id="0" name=""/>
        <dsp:cNvSpPr/>
      </dsp:nvSpPr>
      <dsp:spPr>
        <a:xfrm>
          <a:off x="2176269" y="2226817"/>
          <a:ext cx="1551942" cy="931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400" kern="1200" dirty="0" err="1" smtClean="0"/>
            <a:t>Ask</a:t>
          </a:r>
          <a:r>
            <a:rPr lang="nl-NL" sz="2400" kern="1200" dirty="0" smtClean="0"/>
            <a:t> </a:t>
          </a:r>
          <a:r>
            <a:rPr lang="nl-NL" sz="2400" kern="1200" dirty="0" err="1" smtClean="0"/>
            <a:t>for</a:t>
          </a:r>
          <a:r>
            <a:rPr lang="nl-NL" sz="2400" kern="1200" dirty="0" smtClean="0"/>
            <a:t> money</a:t>
          </a:r>
          <a:endParaRPr lang="nl-NL" sz="2400" kern="1200" dirty="0"/>
        </a:p>
      </dsp:txBody>
      <dsp:txXfrm>
        <a:off x="2203542" y="2254090"/>
        <a:ext cx="1497396" cy="876619"/>
      </dsp:txXfrm>
    </dsp:sp>
    <dsp:sp modelId="{CBFCBC74-8CF8-41C2-B9C4-7383540C8A34}">
      <dsp:nvSpPr>
        <dsp:cNvPr id="0" name=""/>
        <dsp:cNvSpPr/>
      </dsp:nvSpPr>
      <dsp:spPr>
        <a:xfrm>
          <a:off x="3883405" y="2499959"/>
          <a:ext cx="329011" cy="3848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600" kern="1200"/>
        </a:p>
      </dsp:txBody>
      <dsp:txXfrm>
        <a:off x="3883405" y="2576935"/>
        <a:ext cx="230308" cy="230929"/>
      </dsp:txXfrm>
    </dsp:sp>
    <dsp:sp modelId="{D0760B2E-8A24-4692-8E8E-5B17F16ED445}">
      <dsp:nvSpPr>
        <dsp:cNvPr id="0" name=""/>
        <dsp:cNvSpPr/>
      </dsp:nvSpPr>
      <dsp:spPr>
        <a:xfrm>
          <a:off x="4348988" y="2226817"/>
          <a:ext cx="1551942" cy="931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400" kern="1200" dirty="0" err="1" smtClean="0"/>
            <a:t>Wait</a:t>
          </a:r>
          <a:endParaRPr lang="nl-NL" sz="2400" kern="1200" dirty="0" smtClean="0"/>
        </a:p>
      </dsp:txBody>
      <dsp:txXfrm>
        <a:off x="4376261" y="2254090"/>
        <a:ext cx="1497396" cy="876619"/>
      </dsp:txXfrm>
    </dsp:sp>
    <dsp:sp modelId="{610C31A9-358C-46D1-8A1B-D0F186995D1A}">
      <dsp:nvSpPr>
        <dsp:cNvPr id="0" name=""/>
        <dsp:cNvSpPr/>
      </dsp:nvSpPr>
      <dsp:spPr>
        <a:xfrm>
          <a:off x="6056125" y="2499959"/>
          <a:ext cx="329011" cy="3848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600" kern="1200"/>
        </a:p>
      </dsp:txBody>
      <dsp:txXfrm>
        <a:off x="6056125" y="2576935"/>
        <a:ext cx="230308" cy="230929"/>
      </dsp:txXfrm>
    </dsp:sp>
    <dsp:sp modelId="{C7AC3886-C559-413B-87BC-71D679F0011A}">
      <dsp:nvSpPr>
        <dsp:cNvPr id="0" name=""/>
        <dsp:cNvSpPr/>
      </dsp:nvSpPr>
      <dsp:spPr>
        <a:xfrm>
          <a:off x="6521707" y="2226817"/>
          <a:ext cx="1551942" cy="931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400" kern="1200" dirty="0" err="1" smtClean="0"/>
            <a:t>Manually</a:t>
          </a:r>
          <a:r>
            <a:rPr lang="nl-NL" sz="2400" kern="1200" dirty="0" smtClean="0"/>
            <a:t> transfer</a:t>
          </a:r>
        </a:p>
      </dsp:txBody>
      <dsp:txXfrm>
        <a:off x="6548980" y="2254090"/>
        <a:ext cx="1497396" cy="8766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F6682-C5B3-4FB8-9270-C23CF8EBE010}">
      <dsp:nvSpPr>
        <dsp:cNvPr id="0" name=""/>
        <dsp:cNvSpPr/>
      </dsp:nvSpPr>
      <dsp:spPr>
        <a:xfrm>
          <a:off x="1577" y="1721244"/>
          <a:ext cx="3364185" cy="2018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6500" kern="1200" dirty="0" err="1" smtClean="0"/>
            <a:t>Request</a:t>
          </a:r>
          <a:endParaRPr lang="nl-NL" sz="6500" kern="1200" dirty="0"/>
        </a:p>
      </dsp:txBody>
      <dsp:txXfrm>
        <a:off x="60697" y="1780364"/>
        <a:ext cx="3245945" cy="1900271"/>
      </dsp:txXfrm>
    </dsp:sp>
    <dsp:sp modelId="{AA1574F0-065E-4BF2-909F-D6E68AD92350}">
      <dsp:nvSpPr>
        <dsp:cNvPr id="0" name=""/>
        <dsp:cNvSpPr/>
      </dsp:nvSpPr>
      <dsp:spPr>
        <a:xfrm>
          <a:off x="3702181" y="2313341"/>
          <a:ext cx="713207" cy="834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3500" kern="1200"/>
        </a:p>
      </dsp:txBody>
      <dsp:txXfrm>
        <a:off x="3702181" y="2480204"/>
        <a:ext cx="499245" cy="500591"/>
      </dsp:txXfrm>
    </dsp:sp>
    <dsp:sp modelId="{C7AC3886-C559-413B-87BC-71D679F0011A}">
      <dsp:nvSpPr>
        <dsp:cNvPr id="0" name=""/>
        <dsp:cNvSpPr/>
      </dsp:nvSpPr>
      <dsp:spPr>
        <a:xfrm>
          <a:off x="4711437" y="1721244"/>
          <a:ext cx="3364185" cy="2018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6500" kern="1200" dirty="0" err="1" smtClean="0"/>
            <a:t>Confirm</a:t>
          </a:r>
          <a:endParaRPr lang="nl-NL" sz="6500" kern="1200" dirty="0" smtClean="0"/>
        </a:p>
      </dsp:txBody>
      <dsp:txXfrm>
        <a:off x="4770557" y="1780364"/>
        <a:ext cx="3245945" cy="19002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A2B42-770C-4529-934F-2C027571C663}" type="datetimeFigureOut">
              <a:rPr lang="en-US" smtClean="0"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2BED-3707-4A6A-B458-FADD3C2B49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94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A2B42-770C-4529-934F-2C027571C663}" type="datetimeFigureOut">
              <a:rPr lang="en-US" smtClean="0"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2BED-3707-4A6A-B458-FADD3C2B49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A2B42-770C-4529-934F-2C027571C663}" type="datetimeFigureOut">
              <a:rPr lang="en-US" smtClean="0"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2BED-3707-4A6A-B458-FADD3C2B49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48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A2B42-770C-4529-934F-2C027571C663}" type="datetimeFigureOut">
              <a:rPr lang="en-US" smtClean="0"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2BED-3707-4A6A-B458-FADD3C2B49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99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A2B42-770C-4529-934F-2C027571C663}" type="datetimeFigureOut">
              <a:rPr lang="en-US" smtClean="0"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2BED-3707-4A6A-B458-FADD3C2B49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1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A2B42-770C-4529-934F-2C027571C663}" type="datetimeFigureOut">
              <a:rPr lang="en-US" smtClean="0"/>
              <a:t>11/13/2014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2BED-3707-4A6A-B458-FADD3C2B49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4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A2B42-770C-4529-934F-2C027571C663}" type="datetimeFigureOut">
              <a:rPr lang="en-US" smtClean="0"/>
              <a:t>11/13/2014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2BED-3707-4A6A-B458-FADD3C2B49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4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A2B42-770C-4529-934F-2C027571C663}" type="datetimeFigureOut">
              <a:rPr lang="en-US" smtClean="0"/>
              <a:t>11/13/2014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2BED-3707-4A6A-B458-FADD3C2B49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1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A2B42-770C-4529-934F-2C027571C663}" type="datetimeFigureOut">
              <a:rPr lang="en-US" smtClean="0"/>
              <a:t>11/13/2014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2BED-3707-4A6A-B458-FADD3C2B49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3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A2B42-770C-4529-934F-2C027571C663}" type="datetimeFigureOut">
              <a:rPr lang="en-US" smtClean="0"/>
              <a:t>11/13/2014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2BED-3707-4A6A-B458-FADD3C2B49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0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A2B42-770C-4529-934F-2C027571C663}" type="datetimeFigureOut">
              <a:rPr lang="en-US" smtClean="0"/>
              <a:t>11/13/2014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2BED-3707-4A6A-B458-FADD3C2B49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6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A2B42-770C-4529-934F-2C027571C663}" type="datetimeFigureOut">
              <a:rPr lang="en-US" smtClean="0"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22BED-3707-4A6A-B458-FADD3C2B49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9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074510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err="1" smtClean="0">
                <a:solidFill>
                  <a:schemeClr val="bg1"/>
                </a:solidFill>
                <a:latin typeface="Bree Serif" pitchFamily="50" charset="0"/>
                <a:cs typeface="Lato" panose="020F0502020204030203" pitchFamily="34" charset="0"/>
              </a:rPr>
              <a:t>reQuest</a:t>
            </a:r>
            <a:endParaRPr lang="en-US" sz="10000" dirty="0">
              <a:solidFill>
                <a:schemeClr val="bg1"/>
              </a:solidFill>
              <a:latin typeface="Bree Serif" pitchFamily="50" charset="0"/>
              <a:cs typeface="Lato" panose="020F0502020204030203" pitchFamily="34" charset="0"/>
            </a:endParaRPr>
          </a:p>
        </p:txBody>
      </p:sp>
      <p:pic>
        <p:nvPicPr>
          <p:cNvPr id="2052" name="Picture 4" descr="C:\Users\Aaron Ang\Desktop\ing_banking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943600"/>
            <a:ext cx="2971800" cy="75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105400"/>
            <a:ext cx="3034940" cy="227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5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aron Ang\Desktop\clippy_1920_1080\clippy_1920_1080_lightgre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7200" y="-114300"/>
            <a:ext cx="12598400" cy="708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43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A5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89" y="685800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bg1"/>
                </a:solidFill>
                <a:latin typeface="Bree Serif" pitchFamily="50" charset="0"/>
                <a:cs typeface="Lato" panose="020F0502020204030203" pitchFamily="34" charset="0"/>
              </a:rPr>
              <a:t>Situation</a:t>
            </a:r>
            <a:endParaRPr lang="en-US" sz="10000" dirty="0">
              <a:solidFill>
                <a:schemeClr val="bg1"/>
              </a:solidFill>
              <a:latin typeface="Bree Serif" pitchFamily="50" charset="0"/>
              <a:cs typeface="Lato" panose="020F050202020403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819400"/>
            <a:ext cx="1641003" cy="16410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454997"/>
            <a:ext cx="1641003" cy="1641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397" y="2819400"/>
            <a:ext cx="1641003" cy="16410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451" y="4454997"/>
            <a:ext cx="1641003" cy="1641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454997"/>
            <a:ext cx="1641003" cy="164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9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9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89" y="685800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bg1"/>
                </a:solidFill>
                <a:latin typeface="Bree Serif" pitchFamily="50" charset="0"/>
                <a:cs typeface="Lato" panose="020F0502020204030203" pitchFamily="34" charset="0"/>
              </a:rPr>
              <a:t>Problem</a:t>
            </a:r>
            <a:endParaRPr lang="en-US" sz="10000" dirty="0">
              <a:solidFill>
                <a:schemeClr val="bg1"/>
              </a:solidFill>
              <a:latin typeface="Bree Serif" pitchFamily="50" charset="0"/>
              <a:cs typeface="Lato" panose="020F0502020204030203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83914267"/>
              </p:ext>
            </p:extLst>
          </p:nvPr>
        </p:nvGraphicFramePr>
        <p:xfrm>
          <a:off x="556189" y="609600"/>
          <a:ext cx="8077200" cy="538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886200"/>
            <a:ext cx="955203" cy="9552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886200"/>
            <a:ext cx="955203" cy="9552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886200"/>
            <a:ext cx="955203" cy="9552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3886201"/>
            <a:ext cx="955202" cy="95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0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9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89" y="685800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bg1"/>
                </a:solidFill>
                <a:latin typeface="Bree Serif" pitchFamily="50" charset="0"/>
                <a:cs typeface="Lato" panose="020F0502020204030203" pitchFamily="34" charset="0"/>
              </a:rPr>
              <a:t>Solution</a:t>
            </a:r>
            <a:endParaRPr lang="en-US" sz="10000" dirty="0">
              <a:solidFill>
                <a:schemeClr val="bg1"/>
              </a:solidFill>
              <a:latin typeface="Bree Serif" pitchFamily="50" charset="0"/>
              <a:cs typeface="Lato" panose="020F0502020204030203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79265708"/>
              </p:ext>
            </p:extLst>
          </p:nvPr>
        </p:nvGraphicFramePr>
        <p:xfrm>
          <a:off x="556189" y="533400"/>
          <a:ext cx="8077200" cy="546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657600"/>
            <a:ext cx="2590800" cy="2590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657600"/>
            <a:ext cx="2514599" cy="251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7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74510"/>
            <a:ext cx="9144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err="1" smtClean="0">
                <a:solidFill>
                  <a:schemeClr val="bg1"/>
                </a:solidFill>
                <a:latin typeface="Bree Serif" pitchFamily="50" charset="0"/>
                <a:cs typeface="Lato" panose="020F0502020204030203" pitchFamily="34" charset="0"/>
              </a:rPr>
              <a:t>Feasable</a:t>
            </a:r>
            <a:r>
              <a:rPr lang="en-US" sz="10000" dirty="0" smtClean="0">
                <a:solidFill>
                  <a:schemeClr val="bg1"/>
                </a:solidFill>
                <a:latin typeface="Bree Serif" pitchFamily="50" charset="0"/>
                <a:cs typeface="Lato" panose="020F0502020204030203" pitchFamily="34" charset="0"/>
              </a:rPr>
              <a:t>?</a:t>
            </a:r>
          </a:p>
          <a:p>
            <a:pPr algn="ctr"/>
            <a:r>
              <a:rPr lang="en-US" sz="10000" dirty="0" err="1" smtClean="0">
                <a:solidFill>
                  <a:srgbClr val="34495E"/>
                </a:solidFill>
                <a:latin typeface="Bree Serif" pitchFamily="50" charset="0"/>
                <a:cs typeface="Lato" panose="020F0502020204030203" pitchFamily="34" charset="0"/>
              </a:rPr>
              <a:t>CommonAPI</a:t>
            </a:r>
            <a:r>
              <a:rPr lang="en-US" sz="10000" dirty="0" smtClean="0">
                <a:solidFill>
                  <a:srgbClr val="34495E"/>
                </a:solidFill>
                <a:latin typeface="Bree Serif" pitchFamily="50" charset="0"/>
                <a:cs typeface="Lato" panose="020F0502020204030203" pitchFamily="34" charset="0"/>
              </a:rPr>
              <a:t> !</a:t>
            </a:r>
            <a:endParaRPr lang="en-US" sz="10000" dirty="0">
              <a:solidFill>
                <a:srgbClr val="34495E"/>
              </a:solidFill>
              <a:latin typeface="Bree Serif" pitchFamily="50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35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9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74510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bg1"/>
                </a:solidFill>
                <a:latin typeface="Bree Serif" pitchFamily="50" charset="0"/>
                <a:cs typeface="Lato" panose="020F0502020204030203" pitchFamily="34" charset="0"/>
              </a:rPr>
              <a:t>Demo</a:t>
            </a:r>
            <a:endParaRPr lang="en-US" sz="10000" dirty="0">
              <a:solidFill>
                <a:schemeClr val="bg1"/>
              </a:solidFill>
              <a:latin typeface="Bree Serif" pitchFamily="50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75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CC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74510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bg1"/>
                </a:solidFill>
                <a:latin typeface="Bree Serif" pitchFamily="50" charset="0"/>
                <a:cs typeface="Lato" panose="020F0502020204030203" pitchFamily="34" charset="0"/>
              </a:rPr>
              <a:t>Future</a:t>
            </a:r>
            <a:endParaRPr lang="en-US" sz="10000" dirty="0">
              <a:solidFill>
                <a:schemeClr val="bg1"/>
              </a:solidFill>
              <a:latin typeface="Bree Serif" pitchFamily="50" charset="0"/>
              <a:cs typeface="Lato" panose="020F050202020403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514600"/>
            <a:ext cx="899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Tx/>
              <a:buChar char="-"/>
            </a:pPr>
            <a:r>
              <a:rPr lang="en-US" sz="5400" dirty="0" smtClean="0">
                <a:solidFill>
                  <a:schemeClr val="bg1"/>
                </a:solidFill>
                <a:latin typeface="Bree Serif" pitchFamily="50" charset="0"/>
                <a:cs typeface="Lato" panose="020F0502020204030203" pitchFamily="34" charset="0"/>
              </a:rPr>
              <a:t>All your contacts</a:t>
            </a:r>
          </a:p>
          <a:p>
            <a:pPr marL="857250" indent="-857250">
              <a:buFontTx/>
              <a:buChar char="-"/>
            </a:pPr>
            <a:r>
              <a:rPr lang="en-US" sz="5400" dirty="0" smtClean="0">
                <a:solidFill>
                  <a:schemeClr val="bg1"/>
                </a:solidFill>
                <a:latin typeface="Bree Serif" pitchFamily="50" charset="0"/>
                <a:cs typeface="Lato" panose="020F0502020204030203" pitchFamily="34" charset="0"/>
              </a:rPr>
              <a:t>Forget asking for money</a:t>
            </a:r>
          </a:p>
          <a:p>
            <a:pPr marL="857250" indent="-857250">
              <a:buFontTx/>
              <a:buChar char="-"/>
            </a:pPr>
            <a:r>
              <a:rPr lang="en-US" sz="5400" dirty="0" smtClean="0">
                <a:solidFill>
                  <a:schemeClr val="bg1"/>
                </a:solidFill>
                <a:latin typeface="Bree Serif" pitchFamily="50" charset="0"/>
                <a:cs typeface="Lato" panose="020F0502020204030203" pitchFamily="34" charset="0"/>
              </a:rPr>
              <a:t>No retyping of IBANs</a:t>
            </a:r>
          </a:p>
          <a:p>
            <a:pPr marL="857250" indent="-857250">
              <a:buFontTx/>
              <a:buChar char="-"/>
            </a:pPr>
            <a:endParaRPr lang="en-US" sz="5400" dirty="0" smtClean="0">
              <a:solidFill>
                <a:schemeClr val="bg1"/>
              </a:solidFill>
              <a:latin typeface="Bree Serif" pitchFamily="50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20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C4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0256" y="762000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bg1"/>
                </a:solidFill>
                <a:latin typeface="Bree Serif" pitchFamily="50" charset="0"/>
                <a:cs typeface="Lato" panose="020F0502020204030203" pitchFamily="34" charset="0"/>
              </a:rPr>
              <a:t>Reimagine Family</a:t>
            </a:r>
          </a:p>
          <a:p>
            <a:pPr algn="ctr"/>
            <a:r>
              <a:rPr lang="en-US" sz="10000" dirty="0">
                <a:solidFill>
                  <a:schemeClr val="bg1"/>
                </a:solidFill>
                <a:latin typeface="Bree Serif" pitchFamily="50" charset="0"/>
                <a:cs typeface="Lato" panose="020F0502020204030203" pitchFamily="34" charset="0"/>
              </a:rPr>
              <a:t>B</a:t>
            </a:r>
            <a:r>
              <a:rPr lang="en-US" sz="10000" dirty="0" smtClean="0">
                <a:solidFill>
                  <a:schemeClr val="bg1"/>
                </a:solidFill>
                <a:latin typeface="Bree Serif" pitchFamily="50" charset="0"/>
                <a:cs typeface="Lato" panose="020F0502020204030203" pitchFamily="34" charset="0"/>
              </a:rPr>
              <a:t>anking</a:t>
            </a:r>
            <a:endParaRPr lang="en-US" sz="10000" dirty="0">
              <a:solidFill>
                <a:schemeClr val="bg1"/>
              </a:solidFill>
              <a:latin typeface="Bree Serif" pitchFamily="50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52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074510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err="1" smtClean="0">
                <a:solidFill>
                  <a:schemeClr val="bg1"/>
                </a:solidFill>
                <a:latin typeface="Bree Serif" pitchFamily="50" charset="0"/>
                <a:cs typeface="Lato" panose="020F0502020204030203" pitchFamily="34" charset="0"/>
              </a:rPr>
              <a:t>reQuest</a:t>
            </a:r>
            <a:endParaRPr lang="en-US" sz="10000" dirty="0">
              <a:solidFill>
                <a:schemeClr val="bg1"/>
              </a:solidFill>
              <a:latin typeface="Bree Serif" pitchFamily="50" charset="0"/>
              <a:cs typeface="Lato" panose="020F0502020204030203" pitchFamily="34" charset="0"/>
            </a:endParaRPr>
          </a:p>
        </p:txBody>
      </p:sp>
      <p:pic>
        <p:nvPicPr>
          <p:cNvPr id="2052" name="Picture 4" descr="C:\Users\Aaron Ang\Desktop\ing_banking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943600"/>
            <a:ext cx="2971800" cy="75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105400"/>
            <a:ext cx="3034940" cy="227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7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35</Words>
  <Application>Microsoft Office PowerPoint</Application>
  <PresentationFormat>On-screen Show (4:3)</PresentationFormat>
  <Paragraphs>20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Ang</dc:creator>
  <cp:lastModifiedBy>Jasper Nieuwdorp</cp:lastModifiedBy>
  <cp:revision>12</cp:revision>
  <dcterms:created xsi:type="dcterms:W3CDTF">2014-11-12T17:54:21Z</dcterms:created>
  <dcterms:modified xsi:type="dcterms:W3CDTF">2014-11-13T10:40:45Z</dcterms:modified>
</cp:coreProperties>
</file>