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1" r:id="rId5"/>
    <p:sldId id="273" r:id="rId6"/>
    <p:sldId id="275" r:id="rId7"/>
    <p:sldId id="259" r:id="rId8"/>
    <p:sldId id="276" r:id="rId9"/>
    <p:sldId id="261" r:id="rId10"/>
    <p:sldId id="260" r:id="rId11"/>
    <p:sldId id="262" r:id="rId12"/>
    <p:sldId id="263" r:id="rId13"/>
    <p:sldId id="264" r:id="rId14"/>
    <p:sldId id="265" r:id="rId15"/>
    <p:sldId id="277" r:id="rId16"/>
    <p:sldId id="278" r:id="rId17"/>
    <p:sldId id="279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FC7F-5CDE-44F6-A037-1BCFB832F7D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98DA1-5C64-4CC2-B88C-91C32D4EA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98DA1-5C64-4CC2-B88C-91C32D4EA1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45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E200-C96C-A4B6-EF0C-D325B2A4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5DD33-997C-6C19-2714-C1D6C094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767F-4B01-D903-B1AF-7A5E6D11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BF13-8132-4034-A3AA-A6DDAA0688A1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83B9-5B58-BB56-8F7C-35D1EC87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585D-D8B0-145A-7BB3-E529FCD2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5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7E5B-2619-A192-04C6-7F67B88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D3258-3EED-F9A7-A30A-82BA5F115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55C2-3B37-3E38-A7E7-0DB27A71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EBF5-9A4E-4A4C-8F05-B5301997E3E1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A106-7810-9226-FAFA-0E5D1881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F3B9D-71FF-77CA-440C-1252827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E83A4-6115-53EE-6760-BB1BC86FFD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2733-EBA1-D41C-0062-2E1170EC3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9C8D-46FF-24C8-414F-6DA7B638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155-E686-47F4-AF12-0E4A16D64EB8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C8AD9-A431-8EDC-0959-0DC2DA03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00551-FA83-A929-CEF8-E103D809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2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F530-E2B9-4A8C-4C9A-781A5860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6B54-E1CA-B6A6-DA0A-80C2BEF5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C21F-7901-8AE5-81D8-665CE1817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CFB-B0F0-4113-A40D-6C6B144ABB7A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C0C4-2425-02E4-2DDB-23241218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C653-F8CA-E6AA-9D9E-77E156FB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46A9-2DB5-8DF7-03D4-CB4A4EFD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FC69D-DF7D-307E-2506-448C6AE1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E726-1D2F-A252-76BE-FF88369C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4B5D-15E9-4674-B2E6-17020FF88B1E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61A7-228A-FBCE-A912-E95BD540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30A80-AE97-1583-9C25-377DCF05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0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65FB-2293-36A8-B408-3B4083B3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0C30-D2CC-071B-FE99-65D426430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C2C63-42C2-078A-E100-B7CDEA3A8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21EBB-C913-1714-9259-D218957E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9546-64EE-4E0A-9D2D-7E395F91532D}" type="datetime1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2A34-255A-19C3-1FC2-F9F08D00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7DD10-D259-AFD2-6745-D32641F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7C74-94C2-F0F9-C96B-1C88D2C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8DEB-4C34-4569-2D7E-6629776F0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CCBE4-3F9C-DC36-276C-BF2CB3BB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98475-FA7A-8321-D767-9487BC3F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B735F-15CD-8CB2-6CE3-44D0E165A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1EBE6-B403-01A4-AE96-F8EB9C855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AAB5-336F-46E4-8B40-B70BDEDD593F}" type="datetime1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D8A1D-2C2E-AD1F-5CAD-617AE43F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7539B-A19A-0FDA-B9CD-935A580A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54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C540-5ECB-27B5-3DA0-7B77EF8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CF74C-676A-08AE-0798-C7E894F2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68A0-ECCD-45DF-BAE4-A96FE69E395A}" type="datetime1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53982-8D38-0D9D-36ED-1F2A0C52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4646-93BA-56B6-5032-BBF7F8CC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6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9B00D-1D3D-8D0E-45D9-0DB1D490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0BF5-E73D-4E76-9CD2-ADC850F5E40C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3C69-8654-6AE0-6F17-5917C68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09E2-D372-C30C-CDF7-D610A261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D91B-B9D5-A84E-D628-90FCA0D7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B257-8A96-9466-09EF-0C68E178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E1448-BFBB-F193-06D2-E45366F0E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36EEA-1E0F-3A79-BA11-409ED0968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B681-422E-4A55-A6EE-6095B5D89218}" type="datetime1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0170-CA78-6D48-708A-16C7A742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56951-DD07-357E-95DF-448CD27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54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DC22-4F12-5614-F714-E71AFEF0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30D4-2A97-BA80-D7FC-DDBEA6E14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64ABA-B125-6F9E-B060-FB67A7F60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53F6-4355-F52E-9FBA-954B34A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80CB-CB04-4286-8FA9-B3D5468EC6D7}" type="datetime1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13CA-0391-521D-F79D-2A7B53F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7191-763D-D938-EC32-22C3E775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14E7B-F5CE-E597-6296-1C29C52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E4EC-F7C8-BE78-0D08-BA4ABF33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4C6D-599E-751D-850F-6D976FB0F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9B2D5-797C-4569-8C4C-D7E7D812FF60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76AE-231B-BE43-3A8B-CC2708EB8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80EF-A1F6-3CCC-B9E3-1FB2BCAAF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DF3A-0971-44A5-96E8-ED40DD5D5D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FD9AE-F44E-D0F4-CEC2-D7454D99C584}"/>
              </a:ext>
            </a:extLst>
          </p:cNvPr>
          <p:cNvSpPr/>
          <p:nvPr/>
        </p:nvSpPr>
        <p:spPr>
          <a:xfrm>
            <a:off x="226142" y="230378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42419" y="1690817"/>
            <a:ext cx="10467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 Car Crash Recognition System</a:t>
            </a:r>
          </a:p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Deep Learning with Edge and Cloud</a:t>
            </a:r>
          </a:p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0925" y="3998794"/>
            <a:ext cx="72060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Mrs.K.Menaka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,AP/CSE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Members: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S.Joshika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(921821104015)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S.Swetha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(921821104044)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R.Venniladevi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(921821104047</a:t>
            </a:r>
            <a:r>
              <a:rPr lang="en-US" dirty="0"/>
              <a:t>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D647-311F-4E02-9FEF-3E42EFD29F24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8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C3F893-87FB-4DBC-AFD8-28846E62D056}"/>
              </a:ext>
            </a:extLst>
          </p:cNvPr>
          <p:cNvSpPr/>
          <p:nvPr/>
        </p:nvSpPr>
        <p:spPr>
          <a:xfrm>
            <a:off x="260922" y="28476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65428" y="171409"/>
            <a:ext cx="11395881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The system uses a video feed as input, capturing real-time footage from traffic cameras.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Detection: YOLOv8 processes the video, identifying vehicles in the frame by drawing bounding boxes around them.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Detection: The system checks if the detected vehicles are colliding (using centroid overlap of bounding boxes).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Mechanism: If a collision is detected, it triggers sound and sends an email with the accident image.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An email with the attached accident image is sent to the designated recipient, and an audio alert is played for immediate response.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C336D-991F-4F43-BC92-3D1B2350CACB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7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53A95-3E9C-8E15-503A-1900337736BB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241946" y="1983687"/>
            <a:ext cx="102767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 Detection Image: A snapshot of the detected accident, which is sent via email.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Alert: An audio cue indicating that an accident has occurred.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Notification: The email will contain the accident image and details, allowing emergency responders to take action quickly.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812" y="437661"/>
            <a:ext cx="1787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6648-54D8-4BC3-B9FE-0D071F1E19FA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6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FF622-9618-7170-7242-62CF1126575B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5" y="645177"/>
            <a:ext cx="9140491" cy="47866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62120" y="5896164"/>
            <a:ext cx="831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A screenshot of code accident detection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9CE4-A622-4082-A5FA-E316E4D435FC}" type="datetime1">
              <a:rPr lang="en-IN" smtClean="0"/>
              <a:t>25-05-2025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BC1DEC-0256-00F2-8DCE-0E4C470617FB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42" y="469821"/>
            <a:ext cx="9412570" cy="52919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4284" y="5933431"/>
            <a:ext cx="5260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A screenshot of accident detected mail sent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78CA-3472-4DD6-8B18-DC1C26B173A6}" type="datetime1">
              <a:rPr lang="en-IN" smtClean="0"/>
              <a:t>25-05-2025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B3A2B9-79BC-14F6-A22C-B1567519D572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23081" y="910359"/>
            <a:ext cx="1150344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Smart City Integration: The system can be integrated into smart city frameworks to monitor and respond to accidents in urban environments.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Registration: Integration with vehicle databases to send notifications to vehicle owners.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Optimizations: More object detection classes (e.g., pedestrians, traffic lights) can be added for a broader scope of detection.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 The system could eventually trigger traffic lights or communicate directly with emergency vehicles to speed up response 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8333" y="452209"/>
            <a:ext cx="2796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84DE7-3DCC-46F4-9344-39B9CFF3F995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CFB-B0F0-4113-A40D-6C6B144ABB7A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79208" y="1122020"/>
            <a:ext cx="1181279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Edge–Cloud accident detection system effectively addresses latency, bandwidth, and real-time responsiveness issues seen in cloud-only models.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 lightweight 2D CNN on edge nodes, the system processes data locally, reducing response time and network usage.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detection accuracy (95.91%) with excellent Precision, Recall, and F1-score (0.9574 each).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 (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iFogSim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show up to 60% latency reduction compared to traditional cloud-only setups.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this framework with real-world emergency services (e.g.,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 enhances its practical deployment potential.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208" y="350500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3A2B9-79BC-14F6-A22C-B1567519D572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3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6CFB-B0F0-4113-A40D-6C6B144ABB7A}" type="datetime1">
              <a:rPr lang="en-IN" smtClean="0"/>
              <a:t>25-05-2025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892999"/>
              </p:ext>
            </p:extLst>
          </p:nvPr>
        </p:nvGraphicFramePr>
        <p:xfrm>
          <a:off x="368488" y="784618"/>
          <a:ext cx="11327645" cy="557173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3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5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7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7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7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51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S. No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Title / Topic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Authors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Method / Model Used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Key Contributions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Limitations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9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Traffic Accident Detection and Classification in Videos Based on Deep Network Features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Afreen et al. [4]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CNN (GoogLeNet, AlexNet, VGGNet)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Compared multiple CNNs for accident detection using video data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Focused on cloud-based processing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5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Accident Detection Using Convolutional Neural Networks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Ghosh et al. [5]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CNN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Achieved 95% accuracy; correlated accidents with population and income data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Did not use edge computing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238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3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Fog-Assisted Elephant Corridor Detection Over Railway Track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Mondal et al. [6]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DL with fog computing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Detected elephant crossings to prevent train accidents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Not related to car accidents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95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4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Vehicular Accident Detection and Rescue Alert System Using </a:t>
                      </a:r>
                      <a:r>
                        <a:rPr lang="en-US" sz="1400" dirty="0" err="1"/>
                        <a:t>IoT</a:t>
                      </a:r>
                      <a:r>
                        <a:rPr lang="en-US" sz="1400" dirty="0"/>
                        <a:t> with CNN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Sathya et al. [7]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IoT + CNN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Real-time accident detection with alert system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Limited to IoT integration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3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CPS-Based Social Distancing Model Using Edge and Fog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Mondal et al. [8]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Edge &amp; Fog Computing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Social distancing monitoring system</a:t>
                      </a:r>
                    </a:p>
                  </a:txBody>
                  <a:tcPr marL="45326" marR="45326" marT="22663" marB="2266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relevant to accident detection</a:t>
                      </a:r>
                    </a:p>
                  </a:txBody>
                  <a:tcPr marL="45326" marR="45326" marT="22663" marB="2266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7903" y="0"/>
            <a:ext cx="36086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3A2B9-79BC-14F6-A22C-B1567519D572}"/>
              </a:ext>
            </a:extLst>
          </p:cNvPr>
          <p:cNvSpPr/>
          <p:nvPr/>
        </p:nvSpPr>
        <p:spPr>
          <a:xfrm>
            <a:off x="157903" y="79119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0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0BF5-E73D-4E76-9CD2-ADC850F5E40C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7995"/>
              </p:ext>
            </p:extLst>
          </p:nvPr>
        </p:nvGraphicFramePr>
        <p:xfrm>
          <a:off x="504966" y="446867"/>
          <a:ext cx="11109277" cy="590948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5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84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36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Deep Learning with Edge Computing: A Review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Chen and Ran [9]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Survey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Reviewed DL applications in edge computing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General-purpose review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64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DL for Edge Computing Applications: A Survey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Wang et al. [10]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Survey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Comprehensive survey of DL techniques in edge computing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No focus on accident detection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646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Energy-Efficient Task Offloading in Mobile Edge for Surveillance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Mondal et al. [11]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Binary &amp; Partial Offloading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Proposed energy-efficient task offloading strategies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General surveillance, not accident-specific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646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Visitor Identification with YOLO in Edge Environment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Mondal et al. [14]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YOLO + Edge Computing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Improved latency and network usage using YOLO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 focused on accidents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6466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Learning IoT in Edge: Deep Learning for the Edge Environment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Li et al. [15]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DL + Task Offloading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Optimized DL performance via edge offloading strategies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accident detection application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056" marR="26056" marT="13028" marB="130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BB3A2B9-79BC-14F6-A22C-B1567519D572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0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5E54F0-8768-C0C8-04A1-8E7F72AA0C15}"/>
              </a:ext>
            </a:extLst>
          </p:cNvPr>
          <p:cNvSpPr/>
          <p:nvPr/>
        </p:nvSpPr>
        <p:spPr>
          <a:xfrm>
            <a:off x="226140" y="220738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26142" y="216310"/>
            <a:ext cx="36003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papers: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7F13-0507-4518-BCDF-2C7DF091BDEA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96593" y="862641"/>
            <a:ext cx="1095948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Afreen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(2023) used deep learning models like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GoogLeNet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classify road accidents from videos. Their work focused entirely on using cloud-based systems for processing.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Ghosh et al. (2019) developed a CNN-based accident detection model that achieved around 95% accuracy. They also studied how accident rates relate to population and income levels.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Mondal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(2023) proposed a fog-computing-based deep learning model to detect elephants near railway tracks to prevent accidents. Although not vehicle-focused, it demonstrated deep learning in safety systems.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Sathya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(2023) designed a vehicular accident detection and alert system using </a:t>
            </a:r>
            <a:r>
              <a:rPr lang="en-US" sz="24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devices combined with CNNs to trigger rescue alerts in real time.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B28A19-1BBE-F94D-169C-E603010158E7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31005" y="2846041"/>
            <a:ext cx="56906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C9B8-1C33-450C-ADAF-4037E29FF852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1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F4CB2-6408-019C-BB4B-9EC21C8C251B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6978" y="766793"/>
            <a:ext cx="1101213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system is to create an autonomous accident detection mechanism that: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Identifies accidents as soon as they happen using video footage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 Alerts: Triggers sound alarms and sends immediate notifications via email.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Attachment Captures and shares accident images, allowing emergency teams to respond faster.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modern technologies like YOLOv8 (for object detection), email protocols, and sound notifications for a comprehensive solution</a:t>
            </a:r>
          </a:p>
          <a:p>
            <a:b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2145" y="261597"/>
            <a:ext cx="5814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C24D-02C2-4966-994D-AB0DCDA9B15D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05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24651-AF2E-6909-7694-7EA512F830B5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23582" y="1349679"/>
            <a:ext cx="1046783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on roads are one of the leading causes of fatalities and injuries worldwide.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traditional surveillance cameras and systems can monitor traffic, they often lack real-time intervention capabilities.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response to accidents can prevent further damage and save lives.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However, the current systems are either manual or delayed, meaning the incidents often go unnoticed for longer periods.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calls for a system that not only detects accidents but can also act immediately to notify authorities and emergency responders.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88" y="3166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3600" b="1" u="sng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br>
              <a:rPr lang="en-US" sz="3600" b="1" u="sng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36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60B0-E815-4791-90F9-8698174F43C3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2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5FD9AE-F44E-D0F4-CEC2-D7454D99C584}"/>
              </a:ext>
            </a:extLst>
          </p:cNvPr>
          <p:cNvSpPr/>
          <p:nvPr/>
        </p:nvSpPr>
        <p:spPr>
          <a:xfrm>
            <a:off x="165682" y="148071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5682" y="148071"/>
            <a:ext cx="8502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0254" y="866405"/>
            <a:ext cx="111365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Conventional accident detection systems primarily rely on cloud computing, which leads to significant response delays due to network dependency and high bandwidth usage. These systems lack real-time processing capabilities, resulting in late emergency service notifications. Additionally, centralized processing often fails in low-connectivity regions and cannot efficiently handle the increasing data from modern vehicles and surveillance systems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86609" y="3054801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629704" y="3811012"/>
            <a:ext cx="110180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latency in accident detection due to reliance on cloud-based processing.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Heavy bandwidth consumption, as all data must be sent to the cloud.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Dependence on stable network connectivity, which may not be available in remote or rural areas.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emergency response, reducing the chance of timely aid and increasing the risk to lives.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5E1E-61D5-4111-B774-9A83CE6E5929}" type="datetime1">
              <a:rPr lang="en-IN" smtClean="0"/>
              <a:t>25-05-2025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4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AF4CB2-6408-019C-BB4B-9EC21C8C251B}"/>
              </a:ext>
            </a:extLst>
          </p:cNvPr>
          <p:cNvSpPr/>
          <p:nvPr/>
        </p:nvSpPr>
        <p:spPr>
          <a:xfrm>
            <a:off x="232012" y="268664"/>
            <a:ext cx="11694517" cy="6407439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0501" y="1176952"/>
            <a:ext cx="1115022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Feed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Accepts video footage or live camera to monitor traffic scenes.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YOLOv8 to detect vehicles (cars, bikes, buses, trucks) in each frame.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accidents by checking overlaps between vehicle bounding boxes.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Triggers a sound alarm and sends an email with the accident image when a collision is detected.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real-time video with detection boxes and logs accident images for review.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785" y="268664"/>
            <a:ext cx="4435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  <a:endParaRPr lang="en-US" sz="3600" i="1" u="sng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E9D2E-99B8-402D-8D8E-95AE02821DC1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8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0185" y="1820419"/>
            <a:ext cx="104405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accident detection and alerting using edge processing.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network dependency and latency with on-device computation.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alerts via sound and email improve emergency response times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handling suitable for both urban and remote areas.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logs aid in reviewing and verifying accidents quickly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093" y="378304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F4CB2-6408-019C-BB4B-9EC21C8C251B}"/>
              </a:ext>
            </a:extLst>
          </p:cNvPr>
          <p:cNvSpPr/>
          <p:nvPr/>
        </p:nvSpPr>
        <p:spPr>
          <a:xfrm>
            <a:off x="232012" y="268664"/>
            <a:ext cx="11694517" cy="6407439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DF942-9C9A-4312-B692-633DEEA0399F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9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8D392-D2E1-7020-62D8-929DAAAC24FF}"/>
              </a:ext>
            </a:extLst>
          </p:cNvPr>
          <p:cNvSpPr/>
          <p:nvPr/>
        </p:nvSpPr>
        <p:spPr>
          <a:xfrm>
            <a:off x="226142" y="229958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21419" y="533938"/>
            <a:ext cx="11216845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(Object Detection): YOLOv8 is a state-of-the-art, deep learning-based object detection algorithm that provides real-time performance for detecting objects in video feeds, such as vehicles (cars, motorcycles, buses, trucks).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(Video Processing):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handling the video feed, processing frames, and drawing bounding boxes around detected vehicles.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(Programming Language): Python is the primary language used to develop the entire system due to its rich ecosystem of libraries and ease of use for deep learning.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(Email Notifications): The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is used to send emails whenever an accident is detected, attaching the accident image for context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(Sound Alerts): This library plays an alarm sound whenever an accident is detected, providing real-time audio feedback.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2310" y="327131"/>
            <a:ext cx="38908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Required: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DDCC0-D2B9-4368-B160-2848B59E4DFB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0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0502" y="1033904"/>
            <a:ext cx="110137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 Intel Core i3 / i5 (7th Gen or newer): Handles object detection and frame processing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8GB Needed for handling video frames, models, and libraries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128GB (HDD or SSD) Stores video data, YOLOv8 model files, and logs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10 / 11 or Ubuntu 20.04+ Compatible with Python,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YOLOv8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Camera: Built-in Webcam or USB Webcam For video input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Built-in or External For alarm sound via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playsound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Internet: Wi-Fi or Ethernet Required for sending email alerts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194" y="163773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Required: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C91B-3976-4C8E-8326-2B91581C619D}" type="datetime1">
              <a:rPr lang="en-IN" smtClean="0"/>
              <a:t>25-05-2025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8D392-D2E1-7020-62D8-929DAAAC24FF}"/>
              </a:ext>
            </a:extLst>
          </p:cNvPr>
          <p:cNvSpPr/>
          <p:nvPr/>
        </p:nvSpPr>
        <p:spPr>
          <a:xfrm>
            <a:off x="226142" y="229958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20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4C5923-0907-3AD4-AD2F-D6F0F7902CCF}"/>
              </a:ext>
            </a:extLst>
          </p:cNvPr>
          <p:cNvSpPr/>
          <p:nvPr/>
        </p:nvSpPr>
        <p:spPr>
          <a:xfrm>
            <a:off x="226142" y="216310"/>
            <a:ext cx="11700387" cy="6459793"/>
          </a:xfrm>
          <a:prstGeom prst="rect">
            <a:avLst/>
          </a:prstGeom>
          <a:noFill/>
          <a:ln w="31750"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77672" y="-1394387"/>
            <a:ext cx="10563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620" y="1345684"/>
            <a:ext cx="4117430" cy="50643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7671" y="288985"/>
            <a:ext cx="4353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49CE-F69E-4771-9234-FF19292EF87F}" type="datetime1">
              <a:rPr lang="en-IN" smtClean="0"/>
              <a:t>25-05-2025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DF3A-0971-44A5-96E8-ED40DD5D5DD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0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1186</Words>
  <Application>Microsoft Office PowerPoint</Application>
  <PresentationFormat>Widescreen</PresentationFormat>
  <Paragraphs>242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Thanu Sri</dc:creator>
  <cp:lastModifiedBy>Guest User</cp:lastModifiedBy>
  <cp:revision>31</cp:revision>
  <dcterms:created xsi:type="dcterms:W3CDTF">2025-05-07T22:54:05Z</dcterms:created>
  <dcterms:modified xsi:type="dcterms:W3CDTF">2025-05-25T12:05:04Z</dcterms:modified>
</cp:coreProperties>
</file>