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9223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US" sz="2400" dirty="0" err="1"/>
              <a:t>valliammal.k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:312214964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GB" sz="2400" dirty="0" err="1"/>
              <a:t>B.com</a:t>
            </a:r>
            <a:r>
              <a:rPr lang="en-GB" sz="2400" dirty="0"/>
              <a:t> </a:t>
            </a:r>
            <a:r>
              <a:rPr lang="en-US" sz="2400" dirty="0"/>
              <a:t>G</a:t>
            </a:r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GB" sz="2400" dirty="0" err="1">
                <a:latin typeface="+mj-lt"/>
              </a:rPr>
              <a:t>Annai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veilakanni’s</a:t>
            </a:r>
            <a:r>
              <a:rPr lang="en-GB" sz="2400" dirty="0">
                <a:latin typeface="+mj-lt"/>
              </a:rPr>
              <a:t> for women college 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D1B119-C6FE-BD51-5537-7A37D738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1085850"/>
            <a:ext cx="9558243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077766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, enabling organizations to make data driven decisions ,drive business outputs and enhance employee experience. By  leveraging advanced analytics section was separate.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(department salary, employee ID).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of performance , area of and opportunities for growth and 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, department, salary,,,.		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33855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Name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Department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Salary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Employee ID 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492990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2784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311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Vennila Vennila</cp:lastModifiedBy>
  <cp:revision>30</cp:revision>
  <dcterms:created xsi:type="dcterms:W3CDTF">2024-03-29T15:07:22Z</dcterms:created>
  <dcterms:modified xsi:type="dcterms:W3CDTF">2024-09-19T09:59:57Z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