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WENQIANG" userId="91388bc439fe15e0" providerId="LiveId" clId="{2C5DFD9F-0AD5-43F0-A0EB-B96336724152}"/>
    <pc:docChg chg="undo redo custSel addSld modSld">
      <pc:chgData name="LUO WENQIANG" userId="91388bc439fe15e0" providerId="LiveId" clId="{2C5DFD9F-0AD5-43F0-A0EB-B96336724152}" dt="2018-06-24T14:36:28.098" v="1588" actId="2165"/>
      <pc:docMkLst>
        <pc:docMk/>
      </pc:docMkLst>
      <pc:sldChg chg="modSp">
        <pc:chgData name="LUO WENQIANG" userId="91388bc439fe15e0" providerId="LiveId" clId="{2C5DFD9F-0AD5-43F0-A0EB-B96336724152}" dt="2018-06-24T09:14:22.622" v="262" actId="20577"/>
        <pc:sldMkLst>
          <pc:docMk/>
          <pc:sldMk cId="4243738634" sldId="260"/>
        </pc:sldMkLst>
        <pc:spChg chg="mod">
          <ac:chgData name="LUO WENQIANG" userId="91388bc439fe15e0" providerId="LiveId" clId="{2C5DFD9F-0AD5-43F0-A0EB-B96336724152}" dt="2018-06-24T09:14:22.622" v="262" actId="20577"/>
          <ac:spMkLst>
            <pc:docMk/>
            <pc:sldMk cId="4243738634" sldId="260"/>
            <ac:spMk id="9" creationId="{00000000-0000-0000-0000-000000000000}"/>
          </ac:spMkLst>
        </pc:spChg>
      </pc:sldChg>
      <pc:sldChg chg="modSp">
        <pc:chgData name="LUO WENQIANG" userId="91388bc439fe15e0" providerId="LiveId" clId="{2C5DFD9F-0AD5-43F0-A0EB-B96336724152}" dt="2018-06-24T14:01:04.119" v="866" actId="20577"/>
        <pc:sldMkLst>
          <pc:docMk/>
          <pc:sldMk cId="2495826191" sldId="262"/>
        </pc:sldMkLst>
        <pc:graphicFrameChg chg="modGraphic">
          <ac:chgData name="LUO WENQIANG" userId="91388bc439fe15e0" providerId="LiveId" clId="{2C5DFD9F-0AD5-43F0-A0EB-B96336724152}" dt="2018-06-24T14:01:04.119" v="866" actId="20577"/>
          <ac:graphicFrameMkLst>
            <pc:docMk/>
            <pc:sldMk cId="2495826191" sldId="262"/>
            <ac:graphicFrameMk id="19" creationId="{00000000-0000-0000-0000-000000000000}"/>
          </ac:graphicFrameMkLst>
        </pc:graphicFrameChg>
      </pc:sldChg>
      <pc:sldChg chg="addSp delSp modSp modAnim">
        <pc:chgData name="LUO WENQIANG" userId="91388bc439fe15e0" providerId="LiveId" clId="{2C5DFD9F-0AD5-43F0-A0EB-B96336724152}" dt="2018-06-24T09:07:05.710" v="21"/>
        <pc:sldMkLst>
          <pc:docMk/>
          <pc:sldMk cId="524244649" sldId="264"/>
        </pc:sldMkLst>
        <pc:spChg chg="add mod">
          <ac:chgData name="LUO WENQIANG" userId="91388bc439fe15e0" providerId="LiveId" clId="{2C5DFD9F-0AD5-43F0-A0EB-B96336724152}" dt="2018-06-24T09:06:57.071" v="19" actId="164"/>
          <ac:spMkLst>
            <pc:docMk/>
            <pc:sldMk cId="524244649" sldId="264"/>
            <ac:spMk id="2" creationId="{18BEE595-92FD-4C01-9802-FADED2470017}"/>
          </ac:spMkLst>
        </pc:spChg>
        <pc:spChg chg="mod">
          <ac:chgData name="LUO WENQIANG" userId="91388bc439fe15e0" providerId="LiveId" clId="{2C5DFD9F-0AD5-43F0-A0EB-B96336724152}" dt="2018-06-24T09:06:02.400" v="0" actId="1076"/>
          <ac:spMkLst>
            <pc:docMk/>
            <pc:sldMk cId="524244649" sldId="264"/>
            <ac:spMk id="5" creationId="{00000000-0000-0000-0000-000000000000}"/>
          </ac:spMkLst>
        </pc:spChg>
        <pc:spChg chg="mod">
          <ac:chgData name="LUO WENQIANG" userId="91388bc439fe15e0" providerId="LiveId" clId="{2C5DFD9F-0AD5-43F0-A0EB-B96336724152}" dt="2018-06-24T09:06:06.430" v="1" actId="1076"/>
          <ac:spMkLst>
            <pc:docMk/>
            <pc:sldMk cId="524244649" sldId="264"/>
            <ac:spMk id="7" creationId="{00000000-0000-0000-0000-000000000000}"/>
          </ac:spMkLst>
        </pc:spChg>
        <pc:spChg chg="mod topLvl">
          <ac:chgData name="LUO WENQIANG" userId="91388bc439fe15e0" providerId="LiveId" clId="{2C5DFD9F-0AD5-43F0-A0EB-B96336724152}" dt="2018-06-24T09:06:57.071" v="19" actId="164"/>
          <ac:spMkLst>
            <pc:docMk/>
            <pc:sldMk cId="524244649" sldId="264"/>
            <ac:spMk id="8" creationId="{00000000-0000-0000-0000-000000000000}"/>
          </ac:spMkLst>
        </pc:spChg>
        <pc:spChg chg="del topLvl">
          <ac:chgData name="LUO WENQIANG" userId="91388bc439fe15e0" providerId="LiveId" clId="{2C5DFD9F-0AD5-43F0-A0EB-B96336724152}" dt="2018-06-24T09:06:11.944" v="3" actId="478"/>
          <ac:spMkLst>
            <pc:docMk/>
            <pc:sldMk cId="524244649" sldId="264"/>
            <ac:spMk id="9" creationId="{00000000-0000-0000-0000-000000000000}"/>
          </ac:spMkLst>
        </pc:spChg>
        <pc:spChg chg="mod">
          <ac:chgData name="LUO WENQIANG" userId="91388bc439fe15e0" providerId="LiveId" clId="{2C5DFD9F-0AD5-43F0-A0EB-B96336724152}" dt="2018-06-24T09:06:28.406" v="8" actId="20577"/>
          <ac:spMkLst>
            <pc:docMk/>
            <pc:sldMk cId="524244649" sldId="264"/>
            <ac:spMk id="12" creationId="{6A4D0A7A-A176-46DF-9D83-6E9D3273E5D3}"/>
          </ac:spMkLst>
        </pc:spChg>
        <pc:grpChg chg="add mod">
          <ac:chgData name="LUO WENQIANG" userId="91388bc439fe15e0" providerId="LiveId" clId="{2C5DFD9F-0AD5-43F0-A0EB-B96336724152}" dt="2018-06-24T09:06:57.071" v="19" actId="164"/>
          <ac:grpSpMkLst>
            <pc:docMk/>
            <pc:sldMk cId="524244649" sldId="264"/>
            <ac:grpSpMk id="3" creationId="{CA48AA3A-17D4-450A-8C7B-B37A2CE6D3A7}"/>
          </ac:grpSpMkLst>
        </pc:grpChg>
        <pc:grpChg chg="del mod">
          <ac:chgData name="LUO WENQIANG" userId="91388bc439fe15e0" providerId="LiveId" clId="{2C5DFD9F-0AD5-43F0-A0EB-B96336724152}" dt="2018-06-24T09:06:11.944" v="3" actId="478"/>
          <ac:grpSpMkLst>
            <pc:docMk/>
            <pc:sldMk cId="524244649" sldId="264"/>
            <ac:grpSpMk id="10" creationId="{00000000-0000-0000-0000-000000000000}"/>
          </ac:grpSpMkLst>
        </pc:grpChg>
        <pc:grpChg chg="add mod">
          <ac:chgData name="LUO WENQIANG" userId="91388bc439fe15e0" providerId="LiveId" clId="{2C5DFD9F-0AD5-43F0-A0EB-B96336724152}" dt="2018-06-24T09:06:26.594" v="7" actId="1076"/>
          <ac:grpSpMkLst>
            <pc:docMk/>
            <pc:sldMk cId="524244649" sldId="264"/>
            <ac:grpSpMk id="11" creationId="{E3567AD6-F160-4752-8577-2D7F6FDBF8FC}"/>
          </ac:grpSpMkLst>
        </pc:grpChg>
      </pc:sldChg>
      <pc:sldChg chg="addSp delSp modSp modAnim">
        <pc:chgData name="LUO WENQIANG" userId="91388bc439fe15e0" providerId="LiveId" clId="{2C5DFD9F-0AD5-43F0-A0EB-B96336724152}" dt="2018-06-24T13:23:47.040" v="678" actId="20577"/>
        <pc:sldMkLst>
          <pc:docMk/>
          <pc:sldMk cId="789514928" sldId="265"/>
        </pc:sldMkLst>
        <pc:spChg chg="add mod">
          <ac:chgData name="LUO WENQIANG" userId="91388bc439fe15e0" providerId="LiveId" clId="{2C5DFD9F-0AD5-43F0-A0EB-B96336724152}" dt="2018-06-24T09:35:57.384" v="431" actId="1076"/>
          <ac:spMkLst>
            <pc:docMk/>
            <pc:sldMk cId="789514928" sldId="265"/>
            <ac:spMk id="3" creationId="{C38BD2FA-A3FE-447E-AD06-DDD308D487D4}"/>
          </ac:spMkLst>
        </pc:spChg>
        <pc:spChg chg="mod">
          <ac:chgData name="LUO WENQIANG" userId="91388bc439fe15e0" providerId="LiveId" clId="{2C5DFD9F-0AD5-43F0-A0EB-B96336724152}" dt="2018-06-24T09:06:19.942" v="4" actId="164"/>
          <ac:spMkLst>
            <pc:docMk/>
            <pc:sldMk cId="789514928" sldId="265"/>
            <ac:spMk id="4" creationId="{00000000-0000-0000-0000-000000000000}"/>
          </ac:spMkLst>
        </pc:spChg>
        <pc:spChg chg="mod">
          <ac:chgData name="LUO WENQIANG" userId="91388bc439fe15e0" providerId="LiveId" clId="{2C5DFD9F-0AD5-43F0-A0EB-B96336724152}" dt="2018-06-24T09:06:19.942" v="4" actId="164"/>
          <ac:spMkLst>
            <pc:docMk/>
            <pc:sldMk cId="789514928" sldId="265"/>
            <ac:spMk id="5" creationId="{00000000-0000-0000-0000-000000000000}"/>
          </ac:spMkLst>
        </pc:spChg>
        <pc:spChg chg="add mod">
          <ac:chgData name="LUO WENQIANG" userId="91388bc439fe15e0" providerId="LiveId" clId="{2C5DFD9F-0AD5-43F0-A0EB-B96336724152}" dt="2018-06-24T09:07:58.564" v="38" actId="20577"/>
          <ac:spMkLst>
            <pc:docMk/>
            <pc:sldMk cId="789514928" sldId="265"/>
            <ac:spMk id="9" creationId="{C1518F74-5221-442B-8ABA-F0D2878D75AD}"/>
          </ac:spMkLst>
        </pc:spChg>
        <pc:spChg chg="add mod">
          <ac:chgData name="LUO WENQIANG" userId="91388bc439fe15e0" providerId="LiveId" clId="{2C5DFD9F-0AD5-43F0-A0EB-B96336724152}" dt="2018-06-24T13:16:59.039" v="618"/>
          <ac:spMkLst>
            <pc:docMk/>
            <pc:sldMk cId="789514928" sldId="265"/>
            <ac:spMk id="10" creationId="{44CD92E3-78BB-48FF-AF80-589C18B16D7B}"/>
          </ac:spMkLst>
        </pc:spChg>
        <pc:spChg chg="add mod">
          <ac:chgData name="LUO WENQIANG" userId="91388bc439fe15e0" providerId="LiveId" clId="{2C5DFD9F-0AD5-43F0-A0EB-B96336724152}" dt="2018-06-24T09:35:54.023" v="430" actId="1076"/>
          <ac:spMkLst>
            <pc:docMk/>
            <pc:sldMk cId="789514928" sldId="265"/>
            <ac:spMk id="11" creationId="{FD70E068-467F-4A34-B773-205BF8362F92}"/>
          </ac:spMkLst>
        </pc:spChg>
        <pc:spChg chg="add del mod">
          <ac:chgData name="LUO WENQIANG" userId="91388bc439fe15e0" providerId="LiveId" clId="{2C5DFD9F-0AD5-43F0-A0EB-B96336724152}" dt="2018-06-24T09:22:09.399" v="354" actId="478"/>
          <ac:spMkLst>
            <pc:docMk/>
            <pc:sldMk cId="789514928" sldId="265"/>
            <ac:spMk id="12" creationId="{E12553AA-271C-412C-AF06-DEEE66DD3D5F}"/>
          </ac:spMkLst>
        </pc:spChg>
        <pc:spChg chg="add mod">
          <ac:chgData name="LUO WENQIANG" userId="91388bc439fe15e0" providerId="LiveId" clId="{2C5DFD9F-0AD5-43F0-A0EB-B96336724152}" dt="2018-06-24T13:16:59.039" v="618"/>
          <ac:spMkLst>
            <pc:docMk/>
            <pc:sldMk cId="789514928" sldId="265"/>
            <ac:spMk id="13" creationId="{68ADE24B-7237-418A-A313-C19AC77757A5}"/>
          </ac:spMkLst>
        </pc:spChg>
        <pc:spChg chg="add mod">
          <ac:chgData name="LUO WENQIANG" userId="91388bc439fe15e0" providerId="LiveId" clId="{2C5DFD9F-0AD5-43F0-A0EB-B96336724152}" dt="2018-06-24T13:16:59.039" v="618"/>
          <ac:spMkLst>
            <pc:docMk/>
            <pc:sldMk cId="789514928" sldId="265"/>
            <ac:spMk id="14" creationId="{53F7EACA-A28A-4B51-8FFA-B588C1794DDB}"/>
          </ac:spMkLst>
        </pc:spChg>
        <pc:spChg chg="add mod">
          <ac:chgData name="LUO WENQIANG" userId="91388bc439fe15e0" providerId="LiveId" clId="{2C5DFD9F-0AD5-43F0-A0EB-B96336724152}" dt="2018-06-24T09:50:54.313" v="574"/>
          <ac:spMkLst>
            <pc:docMk/>
            <pc:sldMk cId="789514928" sldId="265"/>
            <ac:spMk id="15" creationId="{264E66CE-903A-49DD-A3FD-F9484B41F507}"/>
          </ac:spMkLst>
        </pc:spChg>
        <pc:spChg chg="add mod">
          <ac:chgData name="LUO WENQIANG" userId="91388bc439fe15e0" providerId="LiveId" clId="{2C5DFD9F-0AD5-43F0-A0EB-B96336724152}" dt="2018-06-24T09:47:48.080" v="546" actId="164"/>
          <ac:spMkLst>
            <pc:docMk/>
            <pc:sldMk cId="789514928" sldId="265"/>
            <ac:spMk id="16" creationId="{62337ABE-D15C-4996-A517-69D6A2AD0573}"/>
          </ac:spMkLst>
        </pc:spChg>
        <pc:spChg chg="add mod">
          <ac:chgData name="LUO WENQIANG" userId="91388bc439fe15e0" providerId="LiveId" clId="{2C5DFD9F-0AD5-43F0-A0EB-B96336724152}" dt="2018-06-24T13:17:20.855" v="633" actId="20577"/>
          <ac:spMkLst>
            <pc:docMk/>
            <pc:sldMk cId="789514928" sldId="265"/>
            <ac:spMk id="17" creationId="{7168BBCF-A01E-43AA-B7A7-D4D06527EEBC}"/>
          </ac:spMkLst>
        </pc:spChg>
        <pc:spChg chg="add mod">
          <ac:chgData name="LUO WENQIANG" userId="91388bc439fe15e0" providerId="LiveId" clId="{2C5DFD9F-0AD5-43F0-A0EB-B96336724152}" dt="2018-06-24T13:23:45.038" v="676" actId="20577"/>
          <ac:spMkLst>
            <pc:docMk/>
            <pc:sldMk cId="789514928" sldId="265"/>
            <ac:spMk id="18" creationId="{493BA300-0F60-4AB0-8842-B6BF3EB81A72}"/>
          </ac:spMkLst>
        </pc:spChg>
        <pc:spChg chg="add mod">
          <ac:chgData name="LUO WENQIANG" userId="91388bc439fe15e0" providerId="LiveId" clId="{2C5DFD9F-0AD5-43F0-A0EB-B96336724152}" dt="2018-06-24T13:16:59.039" v="618"/>
          <ac:spMkLst>
            <pc:docMk/>
            <pc:sldMk cId="789514928" sldId="265"/>
            <ac:spMk id="19" creationId="{6CD463A7-0480-4297-ACC3-F83B90DCF925}"/>
          </ac:spMkLst>
        </pc:spChg>
        <pc:spChg chg="add mod">
          <ac:chgData name="LUO WENQIANG" userId="91388bc439fe15e0" providerId="LiveId" clId="{2C5DFD9F-0AD5-43F0-A0EB-B96336724152}" dt="2018-06-24T13:23:47.040" v="678" actId="20577"/>
          <ac:spMkLst>
            <pc:docMk/>
            <pc:sldMk cId="789514928" sldId="265"/>
            <ac:spMk id="20" creationId="{BB78211A-9A49-4595-96C9-430CD8B91A6B}"/>
          </ac:spMkLst>
        </pc:spChg>
        <pc:spChg chg="add mod">
          <ac:chgData name="LUO WENQIANG" userId="91388bc439fe15e0" providerId="LiveId" clId="{2C5DFD9F-0AD5-43F0-A0EB-B96336724152}" dt="2018-06-24T09:48:06" v="549" actId="13822"/>
          <ac:spMkLst>
            <pc:docMk/>
            <pc:sldMk cId="789514928" sldId="265"/>
            <ac:spMk id="21" creationId="{E42DB137-DD03-4373-BE84-0B1A8A47F640}"/>
          </ac:spMkLst>
        </pc:spChg>
        <pc:spChg chg="add mod">
          <ac:chgData name="LUO WENQIANG" userId="91388bc439fe15e0" providerId="LiveId" clId="{2C5DFD9F-0AD5-43F0-A0EB-B96336724152}" dt="2018-06-24T09:48:23.988" v="554" actId="13822"/>
          <ac:spMkLst>
            <pc:docMk/>
            <pc:sldMk cId="789514928" sldId="265"/>
            <ac:spMk id="22" creationId="{EC632830-40FD-40EE-9451-74704B881092}"/>
          </ac:spMkLst>
        </pc:spChg>
        <pc:spChg chg="add mod">
          <ac:chgData name="LUO WENQIANG" userId="91388bc439fe15e0" providerId="LiveId" clId="{2C5DFD9F-0AD5-43F0-A0EB-B96336724152}" dt="2018-06-24T09:48:33.846" v="556" actId="13822"/>
          <ac:spMkLst>
            <pc:docMk/>
            <pc:sldMk cId="789514928" sldId="265"/>
            <ac:spMk id="23" creationId="{6B25175F-C01F-4976-8DF4-511160F49C2C}"/>
          </ac:spMkLst>
        </pc:spChg>
        <pc:spChg chg="add mod">
          <ac:chgData name="LUO WENQIANG" userId="91388bc439fe15e0" providerId="LiveId" clId="{2C5DFD9F-0AD5-43F0-A0EB-B96336724152}" dt="2018-06-24T09:48:30.425" v="555" actId="13822"/>
          <ac:spMkLst>
            <pc:docMk/>
            <pc:sldMk cId="789514928" sldId="265"/>
            <ac:spMk id="24" creationId="{0ABE910F-2EE3-4E6D-A5E3-6A5A7ED2914C}"/>
          </ac:spMkLst>
        </pc:spChg>
        <pc:spChg chg="add mod">
          <ac:chgData name="LUO WENQIANG" userId="91388bc439fe15e0" providerId="LiveId" clId="{2C5DFD9F-0AD5-43F0-A0EB-B96336724152}" dt="2018-06-24T09:53:51.962" v="614" actId="20577"/>
          <ac:spMkLst>
            <pc:docMk/>
            <pc:sldMk cId="789514928" sldId="265"/>
            <ac:spMk id="29" creationId="{498B0445-9ED9-4968-9D87-AB5A9D28885C}"/>
          </ac:spMkLst>
        </pc:spChg>
        <pc:grpChg chg="add del mod">
          <ac:chgData name="LUO WENQIANG" userId="91388bc439fe15e0" providerId="LiveId" clId="{2C5DFD9F-0AD5-43F0-A0EB-B96336724152}" dt="2018-06-24T09:06:20.645" v="5"/>
          <ac:grpSpMkLst>
            <pc:docMk/>
            <pc:sldMk cId="789514928" sldId="265"/>
            <ac:grpSpMk id="2" creationId="{8FE69BC9-F03D-4A45-8F95-71B67B856485}"/>
          </ac:grpSpMkLst>
        </pc:grpChg>
        <pc:grpChg chg="add del">
          <ac:chgData name="LUO WENQIANG" userId="91388bc439fe15e0" providerId="LiveId" clId="{2C5DFD9F-0AD5-43F0-A0EB-B96336724152}" dt="2018-06-24T09:07:27.286" v="23"/>
          <ac:grpSpMkLst>
            <pc:docMk/>
            <pc:sldMk cId="789514928" sldId="265"/>
            <ac:grpSpMk id="6" creationId="{67074654-E53D-4FA1-99EE-26B98621F400}"/>
          </ac:grpSpMkLst>
        </pc:grpChg>
        <pc:grpChg chg="add mod">
          <ac:chgData name="LUO WENQIANG" userId="91388bc439fe15e0" providerId="LiveId" clId="{2C5DFD9F-0AD5-43F0-A0EB-B96336724152}" dt="2018-06-24T09:50:54.313" v="574"/>
          <ac:grpSpMkLst>
            <pc:docMk/>
            <pc:sldMk cId="789514928" sldId="265"/>
            <ac:grpSpMk id="25" creationId="{38B11EDC-EF81-4021-8E50-84359328C016}"/>
          </ac:grpSpMkLst>
        </pc:grpChg>
        <pc:grpChg chg="add mod">
          <ac:chgData name="LUO WENQIANG" userId="91388bc439fe15e0" providerId="LiveId" clId="{2C5DFD9F-0AD5-43F0-A0EB-B96336724152}" dt="2018-06-24T09:48:18.564" v="553" actId="1076"/>
          <ac:grpSpMkLst>
            <pc:docMk/>
            <pc:sldMk cId="789514928" sldId="265"/>
            <ac:grpSpMk id="26" creationId="{50174F8D-FE6A-4D30-9D21-DB279B405783}"/>
          </ac:grpSpMkLst>
        </pc:grpChg>
        <pc:grpChg chg="add mod">
          <ac:chgData name="LUO WENQIANG" userId="91388bc439fe15e0" providerId="LiveId" clId="{2C5DFD9F-0AD5-43F0-A0EB-B96336724152}" dt="2018-06-24T09:47:52.128" v="547" actId="164"/>
          <ac:grpSpMkLst>
            <pc:docMk/>
            <pc:sldMk cId="789514928" sldId="265"/>
            <ac:grpSpMk id="27" creationId="{82C029F9-FF26-4D65-B559-C0408811E8A8}"/>
          </ac:grpSpMkLst>
        </pc:grpChg>
        <pc:grpChg chg="add mod">
          <ac:chgData name="LUO WENQIANG" userId="91388bc439fe15e0" providerId="LiveId" clId="{2C5DFD9F-0AD5-43F0-A0EB-B96336724152}" dt="2018-06-24T09:48:00.657" v="548" actId="164"/>
          <ac:grpSpMkLst>
            <pc:docMk/>
            <pc:sldMk cId="789514928" sldId="265"/>
            <ac:grpSpMk id="28" creationId="{7A4FC01E-A3ED-4C70-BCEE-A8FC7196353F}"/>
          </ac:grpSpMkLst>
        </pc:grpChg>
      </pc:sldChg>
      <pc:sldChg chg="addSp delSp modSp add delAnim modAnim">
        <pc:chgData name="LUO WENQIANG" userId="91388bc439fe15e0" providerId="LiveId" clId="{2C5DFD9F-0AD5-43F0-A0EB-B96336724152}" dt="2018-06-24T14:04:32.434" v="880" actId="1076"/>
        <pc:sldMkLst>
          <pc:docMk/>
          <pc:sldMk cId="2674214560" sldId="266"/>
        </pc:sldMkLst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3" creationId="{C38BD2FA-A3FE-447E-AD06-DDD308D487D4}"/>
          </ac:spMkLst>
        </pc:spChg>
        <pc:spChg chg="add del mod">
          <ac:chgData name="LUO WENQIANG" userId="91388bc439fe15e0" providerId="LiveId" clId="{2C5DFD9F-0AD5-43F0-A0EB-B96336724152}" dt="2018-06-24T10:00:06.965" v="617" actId="478"/>
          <ac:spMkLst>
            <pc:docMk/>
            <pc:sldMk cId="2674214560" sldId="266"/>
            <ac:spMk id="4" creationId="{7F9CA7B0-E50E-4B61-9C71-97CA50363596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5" creationId="{F0E21737-E45A-4B3C-B2F2-0505147217D6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6" creationId="{BFA7E534-F0E8-45F8-8522-80EDC9D61F00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7" creationId="{B3F232EF-8D68-465D-9FF1-22807A39E14E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8" creationId="{A5086AD0-7F4E-45AF-93AC-A28F5330C7ED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9" creationId="{C1518F74-5221-442B-8ABA-F0D2878D75AD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0" creationId="{44CD92E3-78BB-48FF-AF80-589C18B16D7B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1" creationId="{FD70E068-467F-4A34-B773-205BF8362F92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12" creationId="{99069134-1B91-459D-8F84-3B7B1524D400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3" creationId="{68ADE24B-7237-418A-A313-C19AC77757A5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4" creationId="{53F7EACA-A28A-4B51-8FFA-B588C1794DDB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7" creationId="{7168BBCF-A01E-43AA-B7A7-D4D06527EEBC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19" creationId="{6CD463A7-0480-4297-ACC3-F83B90DCF925}"/>
          </ac:spMkLst>
        </pc:spChg>
        <pc:spChg chg="del">
          <ac:chgData name="LUO WENQIANG" userId="91388bc439fe15e0" providerId="LiveId" clId="{2C5DFD9F-0AD5-43F0-A0EB-B96336724152}" dt="2018-06-24T10:00:05.028" v="616" actId="478"/>
          <ac:spMkLst>
            <pc:docMk/>
            <pc:sldMk cId="2674214560" sldId="266"/>
            <ac:spMk id="29" creationId="{498B0445-9ED9-4968-9D87-AB5A9D28885C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30" creationId="{4F3D8849-A729-42AE-97C4-50EDD6DDBAEF}"/>
          </ac:spMkLst>
        </pc:spChg>
        <pc:spChg chg="add mod">
          <ac:chgData name="LUO WENQIANG" userId="91388bc439fe15e0" providerId="LiveId" clId="{2C5DFD9F-0AD5-43F0-A0EB-B96336724152}" dt="2018-06-24T14:04:32.434" v="880" actId="1076"/>
          <ac:spMkLst>
            <pc:docMk/>
            <pc:sldMk cId="2674214560" sldId="266"/>
            <ac:spMk id="31" creationId="{E2579D6A-5993-44C1-B206-94B4756435E7}"/>
          </ac:spMkLst>
        </pc:spChg>
        <pc:grpChg chg="del">
          <ac:chgData name="LUO WENQIANG" userId="91388bc439fe15e0" providerId="LiveId" clId="{2C5DFD9F-0AD5-43F0-A0EB-B96336724152}" dt="2018-06-24T10:00:05.028" v="616" actId="478"/>
          <ac:grpSpMkLst>
            <pc:docMk/>
            <pc:sldMk cId="2674214560" sldId="266"/>
            <ac:grpSpMk id="25" creationId="{38B11EDC-EF81-4021-8E50-84359328C016}"/>
          </ac:grpSpMkLst>
        </pc:grpChg>
        <pc:grpChg chg="del">
          <ac:chgData name="LUO WENQIANG" userId="91388bc439fe15e0" providerId="LiveId" clId="{2C5DFD9F-0AD5-43F0-A0EB-B96336724152}" dt="2018-06-24T10:00:05.028" v="616" actId="478"/>
          <ac:grpSpMkLst>
            <pc:docMk/>
            <pc:sldMk cId="2674214560" sldId="266"/>
            <ac:grpSpMk id="26" creationId="{50174F8D-FE6A-4D30-9D21-DB279B405783}"/>
          </ac:grpSpMkLst>
        </pc:grpChg>
        <pc:grpChg chg="del">
          <ac:chgData name="LUO WENQIANG" userId="91388bc439fe15e0" providerId="LiveId" clId="{2C5DFD9F-0AD5-43F0-A0EB-B96336724152}" dt="2018-06-24T10:00:05.028" v="616" actId="478"/>
          <ac:grpSpMkLst>
            <pc:docMk/>
            <pc:sldMk cId="2674214560" sldId="266"/>
            <ac:grpSpMk id="27" creationId="{82C029F9-FF26-4D65-B559-C0408811E8A8}"/>
          </ac:grpSpMkLst>
        </pc:grpChg>
        <pc:grpChg chg="del">
          <ac:chgData name="LUO WENQIANG" userId="91388bc439fe15e0" providerId="LiveId" clId="{2C5DFD9F-0AD5-43F0-A0EB-B96336724152}" dt="2018-06-24T10:00:05.028" v="616" actId="478"/>
          <ac:grpSpMkLst>
            <pc:docMk/>
            <pc:sldMk cId="2674214560" sldId="266"/>
            <ac:grpSpMk id="28" creationId="{7A4FC01E-A3ED-4C70-BCEE-A8FC7196353F}"/>
          </ac:grpSpMkLst>
        </pc:grpChg>
      </pc:sldChg>
      <pc:sldChg chg="addSp delSp modSp add modAnim">
        <pc:chgData name="LUO WENQIANG" userId="91388bc439fe15e0" providerId="LiveId" clId="{2C5DFD9F-0AD5-43F0-A0EB-B96336724152}" dt="2018-06-24T14:23:05.944" v="1035"/>
        <pc:sldMkLst>
          <pc:docMk/>
          <pc:sldMk cId="811836171" sldId="267"/>
        </pc:sldMkLst>
        <pc:spChg chg="del">
          <ac:chgData name="LUO WENQIANG" userId="91388bc439fe15e0" providerId="LiveId" clId="{2C5DFD9F-0AD5-43F0-A0EB-B96336724152}" dt="2018-06-24T14:02:05.417" v="868" actId="478"/>
          <ac:spMkLst>
            <pc:docMk/>
            <pc:sldMk cId="811836171" sldId="267"/>
            <ac:spMk id="2" creationId="{C5CDCE7F-8162-48F9-896F-0CAD0D98564E}"/>
          </ac:spMkLst>
        </pc:spChg>
        <pc:spChg chg="del">
          <ac:chgData name="LUO WENQIANG" userId="91388bc439fe15e0" providerId="LiveId" clId="{2C5DFD9F-0AD5-43F0-A0EB-B96336724152}" dt="2018-06-24T14:02:05.417" v="868" actId="478"/>
          <ac:spMkLst>
            <pc:docMk/>
            <pc:sldMk cId="811836171" sldId="267"/>
            <ac:spMk id="3" creationId="{F8873D31-E33F-4C25-AA64-15B193F4911F}"/>
          </ac:spMkLst>
        </pc:spChg>
        <pc:spChg chg="add mod">
          <ac:chgData name="LUO WENQIANG" userId="91388bc439fe15e0" providerId="LiveId" clId="{2C5DFD9F-0AD5-43F0-A0EB-B96336724152}" dt="2018-06-24T14:02:10.651" v="876" actId="20577"/>
          <ac:spMkLst>
            <pc:docMk/>
            <pc:sldMk cId="811836171" sldId="267"/>
            <ac:spMk id="4" creationId="{63603CB7-E9EB-46D6-8D40-D921C69BD02E}"/>
          </ac:spMkLst>
        </pc:spChg>
        <pc:spChg chg="add mod">
          <ac:chgData name="LUO WENQIANG" userId="91388bc439fe15e0" providerId="LiveId" clId="{2C5DFD9F-0AD5-43F0-A0EB-B96336724152}" dt="2018-06-24T14:05:45.324" v="884" actId="1076"/>
          <ac:spMkLst>
            <pc:docMk/>
            <pc:sldMk cId="811836171" sldId="267"/>
            <ac:spMk id="5" creationId="{ECD7939F-D269-4DBE-BA1A-541D0C5F6633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6" creationId="{3F5600FF-17E7-4F3A-A0B5-ABD289F0DA9B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7" creationId="{A238863E-5F28-402C-AAC6-2D840F73DE32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8" creationId="{8ADBEA94-758D-4FD9-8BF4-391BE0E93C5A}"/>
          </ac:spMkLst>
        </pc:spChg>
        <pc:spChg chg="add del mod">
          <ac:chgData name="LUO WENQIANG" userId="91388bc439fe15e0" providerId="LiveId" clId="{2C5DFD9F-0AD5-43F0-A0EB-B96336724152}" dt="2018-06-24T14:13:55.337" v="949" actId="478"/>
          <ac:spMkLst>
            <pc:docMk/>
            <pc:sldMk cId="811836171" sldId="267"/>
            <ac:spMk id="9" creationId="{F7ECEB37-9B5B-46B6-818B-22D3F5D157A9}"/>
          </ac:spMkLst>
        </pc:spChg>
        <pc:spChg chg="add del mod">
          <ac:chgData name="LUO WENQIANG" userId="91388bc439fe15e0" providerId="LiveId" clId="{2C5DFD9F-0AD5-43F0-A0EB-B96336724152}" dt="2018-06-24T14:14:52.010" v="962" actId="478"/>
          <ac:spMkLst>
            <pc:docMk/>
            <pc:sldMk cId="811836171" sldId="267"/>
            <ac:spMk id="10" creationId="{6859A79D-000B-4C29-BD8A-29926E0703CB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11" creationId="{DD59339E-30F7-47B9-BC80-673688D64B5E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12" creationId="{5FA1C8D5-2BA8-444B-878C-CC87CE2BB080}"/>
          </ac:spMkLst>
        </pc:spChg>
        <pc:spChg chg="add del mod">
          <ac:chgData name="LUO WENQIANG" userId="91388bc439fe15e0" providerId="LiveId" clId="{2C5DFD9F-0AD5-43F0-A0EB-B96336724152}" dt="2018-06-24T14:17:39.536" v="1006" actId="478"/>
          <ac:spMkLst>
            <pc:docMk/>
            <pc:sldMk cId="811836171" sldId="267"/>
            <ac:spMk id="13" creationId="{D70D8561-CD85-43E9-AEF1-A837A28E707B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14" creationId="{BC5FF64D-C3D6-480F-822F-95B3E45EF2D0}"/>
          </ac:spMkLst>
        </pc:spChg>
        <pc:spChg chg="add del mod">
          <ac:chgData name="LUO WENQIANG" userId="91388bc439fe15e0" providerId="LiveId" clId="{2C5DFD9F-0AD5-43F0-A0EB-B96336724152}" dt="2018-06-24T14:21:39.381" v="1016" actId="478"/>
          <ac:spMkLst>
            <pc:docMk/>
            <pc:sldMk cId="811836171" sldId="267"/>
            <ac:spMk id="15" creationId="{812F87EA-DF30-4C35-862D-0D0811AF46B3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16" creationId="{B51D9358-B747-496B-83DA-DF4E6D59B0BB}"/>
          </ac:spMkLst>
        </pc:spChg>
        <pc:spChg chg="add mod">
          <ac:chgData name="LUO WENQIANG" userId="91388bc439fe15e0" providerId="LiveId" clId="{2C5DFD9F-0AD5-43F0-A0EB-B96336724152}" dt="2018-06-24T14:22:44.871" v="1031" actId="1076"/>
          <ac:spMkLst>
            <pc:docMk/>
            <pc:sldMk cId="811836171" sldId="267"/>
            <ac:spMk id="17" creationId="{D5B4FE1C-F21F-41F0-821C-360B6802B12A}"/>
          </ac:spMkLst>
        </pc:spChg>
      </pc:sldChg>
      <pc:sldChg chg="addSp delSp modSp add">
        <pc:chgData name="LUO WENQIANG" userId="91388bc439fe15e0" providerId="LiveId" clId="{2C5DFD9F-0AD5-43F0-A0EB-B96336724152}" dt="2018-06-24T14:36:28.098" v="1588" actId="2165"/>
        <pc:sldMkLst>
          <pc:docMk/>
          <pc:sldMk cId="3138486375" sldId="268"/>
        </pc:sldMkLst>
        <pc:spChg chg="del">
          <ac:chgData name="LUO WENQIANG" userId="91388bc439fe15e0" providerId="LiveId" clId="{2C5DFD9F-0AD5-43F0-A0EB-B96336724152}" dt="2018-06-24T14:23:10.428" v="1037" actId="478"/>
          <ac:spMkLst>
            <pc:docMk/>
            <pc:sldMk cId="3138486375" sldId="268"/>
            <ac:spMk id="2" creationId="{1191D039-B7A0-4841-8010-3AB1A70690B3}"/>
          </ac:spMkLst>
        </pc:spChg>
        <pc:spChg chg="del">
          <ac:chgData name="LUO WENQIANG" userId="91388bc439fe15e0" providerId="LiveId" clId="{2C5DFD9F-0AD5-43F0-A0EB-B96336724152}" dt="2018-06-24T14:23:10.428" v="1037" actId="478"/>
          <ac:spMkLst>
            <pc:docMk/>
            <pc:sldMk cId="3138486375" sldId="268"/>
            <ac:spMk id="3" creationId="{C563A4CF-E49E-4B12-87D4-40B1FD999CE4}"/>
          </ac:spMkLst>
        </pc:spChg>
        <pc:graphicFrameChg chg="add del mod">
          <ac:chgData name="LUO WENQIANG" userId="91388bc439fe15e0" providerId="LiveId" clId="{2C5DFD9F-0AD5-43F0-A0EB-B96336724152}" dt="2018-06-24T14:24:03.054" v="1040" actId="478"/>
          <ac:graphicFrameMkLst>
            <pc:docMk/>
            <pc:sldMk cId="3138486375" sldId="268"/>
            <ac:graphicFrameMk id="4" creationId="{9E00C666-5F26-45EC-8FBF-C72BB54AE64F}"/>
          </ac:graphicFrameMkLst>
        </pc:graphicFrameChg>
        <pc:graphicFrameChg chg="add del mod modGraphic">
          <ac:chgData name="LUO WENQIANG" userId="91388bc439fe15e0" providerId="LiveId" clId="{2C5DFD9F-0AD5-43F0-A0EB-B96336724152}" dt="2018-06-24T14:27:09.018" v="1190" actId="478"/>
          <ac:graphicFrameMkLst>
            <pc:docMk/>
            <pc:sldMk cId="3138486375" sldId="268"/>
            <ac:graphicFrameMk id="5" creationId="{68414549-7BB2-47CC-8BDC-05310E6930D8}"/>
          </ac:graphicFrameMkLst>
        </pc:graphicFrameChg>
        <pc:graphicFrameChg chg="add mod modGraphic">
          <ac:chgData name="LUO WENQIANG" userId="91388bc439fe15e0" providerId="LiveId" clId="{2C5DFD9F-0AD5-43F0-A0EB-B96336724152}" dt="2018-06-24T14:36:28.098" v="1588" actId="2165"/>
          <ac:graphicFrameMkLst>
            <pc:docMk/>
            <pc:sldMk cId="3138486375" sldId="268"/>
            <ac:graphicFrameMk id="6" creationId="{441738C6-CAA3-4586-8D22-E71764A7D06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FE4-FDA7-4ADA-8F5F-6B0C75184B6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BA43-275D-424B-8BB3-D3361AAF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in my</a:t>
            </a:r>
            <a:r>
              <a:rPr lang="en-US" baseline="0" dirty="0"/>
              <a:t> vs code, and try changing spaces between tabs and spaces to reveal the difference of the whitespace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BA43-275D-424B-8BB3-D3361AAF9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7B19-168E-4C7D-8EA1-4FEE8C23873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3/dictionary_keys.htm" TargetMode="External"/><Relationship Id="rId3" Type="http://schemas.openxmlformats.org/officeDocument/2006/relationships/hyperlink" Target="https://www.tutorialspoint.com/python3/dictionary_clear.htm" TargetMode="External"/><Relationship Id="rId7" Type="http://schemas.openxmlformats.org/officeDocument/2006/relationships/hyperlink" Target="https://www.tutorialspoint.com/python3/dictionary_items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3/dictionary_get.htm" TargetMode="External"/><Relationship Id="rId11" Type="http://schemas.openxmlformats.org/officeDocument/2006/relationships/hyperlink" Target="https://www.tutorialspoint.com/python3/dictionary_values.htm" TargetMode="External"/><Relationship Id="rId5" Type="http://schemas.openxmlformats.org/officeDocument/2006/relationships/hyperlink" Target="https://www.tutorialspoint.com/python3/dictionary_fromkeys.htm" TargetMode="External"/><Relationship Id="rId10" Type="http://schemas.openxmlformats.org/officeDocument/2006/relationships/hyperlink" Target="https://www.tutorialspoint.com/python3/dictionary_update.htm" TargetMode="External"/><Relationship Id="rId4" Type="http://schemas.openxmlformats.org/officeDocument/2006/relationships/hyperlink" Target="https://www.tutorialspoint.com/python3/dictionary_copy.htm" TargetMode="External"/><Relationship Id="rId9" Type="http://schemas.openxmlformats.org/officeDocument/2006/relationships/hyperlink" Target="https://www.tutorialspoint.com/python3/dictionary_setdefaul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384" y="2308302"/>
            <a:ext cx="9144000" cy="713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- Basic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83447" y="5975041"/>
            <a:ext cx="3598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https://docs.python.org/3/tutorial/index.html</a:t>
            </a:r>
            <a:r>
              <a:rPr lang="en-US" sz="1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447" y="6344373"/>
            <a:ext cx="3525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https://docs.python.org/3/library/index.html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9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E21737-E45A-4B3C-B2F2-0505147217D6}"/>
              </a:ext>
            </a:extLst>
          </p:cNvPr>
          <p:cNvSpPr/>
          <p:nvPr/>
        </p:nvSpPr>
        <p:spPr>
          <a:xfrm>
            <a:off x="762000" y="876945"/>
            <a:ext cx="3924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5. Get the last n chars (789)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s5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- 3);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A7E534-F0E8-45F8-8522-80EDC9D61F00}"/>
              </a:ext>
            </a:extLst>
          </p:cNvPr>
          <p:cNvSpPr/>
          <p:nvPr/>
        </p:nvSpPr>
        <p:spPr>
          <a:xfrm>
            <a:off x="762000" y="1834117"/>
            <a:ext cx="4662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6. Substring except the last n chars (0-6)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s6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- 3);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3D8849-A729-42AE-97C4-50EDD6DDBAEF}"/>
              </a:ext>
            </a:extLst>
          </p:cNvPr>
          <p:cNvSpPr/>
          <p:nvPr/>
        </p:nvSpPr>
        <p:spPr>
          <a:xfrm>
            <a:off x="5060908" y="2836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F232EF-8D68-465D-9FF1-22807A39E14E}"/>
              </a:ext>
            </a:extLst>
          </p:cNvPr>
          <p:cNvSpPr/>
          <p:nvPr/>
        </p:nvSpPr>
        <p:spPr>
          <a:xfrm>
            <a:off x="7039708" y="876945"/>
            <a:ext cx="2376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-1: the last element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s5 = s[-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086AD0-7F4E-45AF-93AC-A28F5330C7ED}"/>
              </a:ext>
            </a:extLst>
          </p:cNvPr>
          <p:cNvSpPr/>
          <p:nvPr/>
        </p:nvSpPr>
        <p:spPr>
          <a:xfrm>
            <a:off x="7039708" y="1834117"/>
            <a:ext cx="4566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we don’t want elements from -3 to -1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s6 = s[:-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069134-1B91-459D-8F84-3B7B1524D400}"/>
              </a:ext>
            </a:extLst>
          </p:cNvPr>
          <p:cNvSpPr/>
          <p:nvPr/>
        </p:nvSpPr>
        <p:spPr>
          <a:xfrm>
            <a:off x="762000" y="2791289"/>
            <a:ext cx="48562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7. Get a reversed string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s7_1 =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c7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s.ToCharArray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(c7);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s7_2 =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(c7);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579D6A-5993-44C1-B206-94B4756435E7}"/>
              </a:ext>
            </a:extLst>
          </p:cNvPr>
          <p:cNvSpPr/>
          <p:nvPr/>
        </p:nvSpPr>
        <p:spPr>
          <a:xfrm>
            <a:off x="7039708" y="2791289"/>
            <a:ext cx="383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step is negative: index decreases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s2 = s[-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03CB7-E9EB-46D6-8D40-D921C69B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6. List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7939F-D269-4DBE-BA1A-541D0C5F6633}"/>
              </a:ext>
            </a:extLst>
          </p:cNvPr>
          <p:cNvSpPr/>
          <p:nvPr/>
        </p:nvSpPr>
        <p:spPr>
          <a:xfrm>
            <a:off x="3914520" y="712149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5600FF-17E7-4F3A-A0B5-ABD289F0DA9B}"/>
              </a:ext>
            </a:extLst>
          </p:cNvPr>
          <p:cNvSpPr txBox="1"/>
          <p:nvPr/>
        </p:nvSpPr>
        <p:spPr>
          <a:xfrm>
            <a:off x="817684" y="1872762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Access values: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8863E-5F28-402C-AAC6-2D840F73DE32}"/>
              </a:ext>
            </a:extLst>
          </p:cNvPr>
          <p:cNvSpPr/>
          <p:nvPr/>
        </p:nvSpPr>
        <p:spPr>
          <a:xfrm>
            <a:off x="4358054" y="187276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e1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	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e2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::-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[True, '2', 1]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DBEA94-758D-4FD9-8BF4-391BE0E93C5A}"/>
              </a:ext>
            </a:extLst>
          </p:cNvPr>
          <p:cNvSpPr txBox="1"/>
          <p:nvPr/>
        </p:nvSpPr>
        <p:spPr>
          <a:xfrm>
            <a:off x="817684" y="2812764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Update list: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59339E-30F7-47B9-BC80-673688D64B5E}"/>
              </a:ext>
            </a:extLst>
          </p:cNvPr>
          <p:cNvSpPr/>
          <p:nvPr/>
        </p:nvSpPr>
        <p:spPr>
          <a:xfrm>
            <a:off x="4358054" y="2812764"/>
            <a:ext cx="7142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     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False, True, 3.0, [1, 2, 3]]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100, 100, '2', True, 3.0, [1, 2, 3]]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100, 100, 3.0, [1, 2, 3]]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A1C8D5-2BA8-444B-878C-CC87CE2BB080}"/>
              </a:ext>
            </a:extLst>
          </p:cNvPr>
          <p:cNvSpPr txBox="1"/>
          <p:nvPr/>
        </p:nvSpPr>
        <p:spPr>
          <a:xfrm>
            <a:off x="817684" y="3956539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Add a value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5FF64D-C3D6-480F-822F-95B3E45EF2D0}"/>
              </a:ext>
            </a:extLst>
          </p:cNvPr>
          <p:cNvSpPr txBox="1"/>
          <p:nvPr/>
        </p:nvSpPr>
        <p:spPr>
          <a:xfrm>
            <a:off x="817683" y="4730982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Delete a value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1D9358-B747-496B-83DA-DF4E6D59B0BB}"/>
              </a:ext>
            </a:extLst>
          </p:cNvPr>
          <p:cNvSpPr/>
          <p:nvPr/>
        </p:nvSpPr>
        <p:spPr>
          <a:xfrm>
            <a:off x="4358054" y="3956539"/>
            <a:ext cx="6860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my_list.append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'2', True, 3.0, [1, 2, 3], 100]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B4FE1C-F21F-41F0-821C-360B6802B12A}"/>
              </a:ext>
            </a:extLst>
          </p:cNvPr>
          <p:cNvSpPr/>
          <p:nvPr/>
        </p:nvSpPr>
        <p:spPr>
          <a:xfrm>
            <a:off x="4358054" y="47309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	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'2', True, [1, 2, 3]]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my_list.remove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'2’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True, 3.0, [1, 2, 3]]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1738C6-CAA3-4586-8D22-E71764A7D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22305"/>
              </p:ext>
            </p:extLst>
          </p:nvPr>
        </p:nvGraphicFramePr>
        <p:xfrm>
          <a:off x="838200" y="969705"/>
          <a:ext cx="10515600" cy="417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901456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8799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5849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0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 2, 3])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3] + [4, 5,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4, 5,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7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['Hi!'] *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['Hi!', 'Hi!', 'Hi!', 'Hi!']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Repetition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(can be used for initializing a zero list)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9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in [1, 2, 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29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x in [1,2,3] : print (x')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4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max([1, 2, 3]), min([1, 2, 3])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Max/Min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80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3].index(2)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Indexing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(error when value not exists)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01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3].reverse()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[3, 2,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Reversing (void method)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6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3].extend([2, 2])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2, 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a sequence (void method)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2, 2].count(2)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Counting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8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03CB7-E9EB-46D6-8D40-D921C69B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Dictionary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1542" y="774553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'Luo'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'Gender'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5600FF-17E7-4F3A-A0B5-ABD289F0DA9B}"/>
              </a:ext>
            </a:extLst>
          </p:cNvPr>
          <p:cNvSpPr txBox="1"/>
          <p:nvPr/>
        </p:nvSpPr>
        <p:spPr>
          <a:xfrm>
            <a:off x="817684" y="1872762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Access </a:t>
            </a:r>
            <a:r>
              <a:rPr lang="en-US" altLang="zh-CN" dirty="0" smtClean="0"/>
              <a:t>value:</a:t>
            </a:r>
            <a:endParaRPr lang="zh-CN" altLang="en-US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8ADBEA94-758D-4FD9-8BF4-391BE0E93C5A}"/>
              </a:ext>
            </a:extLst>
          </p:cNvPr>
          <p:cNvSpPr txBox="1"/>
          <p:nvPr/>
        </p:nvSpPr>
        <p:spPr>
          <a:xfrm>
            <a:off x="817684" y="2812764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Update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5FA1C8D5-2BA8-444B-878C-CC87CE2BB080}"/>
              </a:ext>
            </a:extLst>
          </p:cNvPr>
          <p:cNvSpPr txBox="1"/>
          <p:nvPr/>
        </p:nvSpPr>
        <p:spPr>
          <a:xfrm>
            <a:off x="817683" y="3814321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Add a value</a:t>
            </a:r>
            <a:endParaRPr lang="zh-CN" altLang="en-US" dirty="0"/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BC5FF64D-C3D6-480F-822F-95B3E45EF2D0}"/>
              </a:ext>
            </a:extLst>
          </p:cNvPr>
          <p:cNvSpPr txBox="1"/>
          <p:nvPr/>
        </p:nvSpPr>
        <p:spPr>
          <a:xfrm>
            <a:off x="817683" y="4730982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227543" y="1872762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7542" y="2812764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'Zhao'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7541" y="3814321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'18'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7542" y="4730982"/>
            <a:ext cx="71913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delete an entry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delete all entries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delete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pop the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entry and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keep it into a variable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0894"/>
              </p:ext>
            </p:extLst>
          </p:nvPr>
        </p:nvGraphicFramePr>
        <p:xfrm>
          <a:off x="948931" y="2053623"/>
          <a:ext cx="10358404" cy="4352768"/>
        </p:xfrm>
        <a:graphic>
          <a:graphicData uri="http://schemas.openxmlformats.org/drawingml/2006/table">
            <a:tbl>
              <a:tblPr/>
              <a:tblGrid>
                <a:gridCol w="1370522">
                  <a:extLst>
                    <a:ext uri="{9D8B030D-6E8A-4147-A177-3AD203B41FA5}">
                      <a16:colId xmlns:a16="http://schemas.microsoft.com/office/drawing/2014/main" val="3664019103"/>
                    </a:ext>
                  </a:extLst>
                </a:gridCol>
                <a:gridCol w="8987882">
                  <a:extLst>
                    <a:ext uri="{9D8B030D-6E8A-4147-A177-3AD203B41FA5}">
                      <a16:colId xmlns:a16="http://schemas.microsoft.com/office/drawing/2014/main" val="1923821701"/>
                    </a:ext>
                  </a:extLst>
                </a:gridCol>
              </a:tblGrid>
              <a:tr h="204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Method &amp; Description</a:t>
                      </a: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408160"/>
                  </a:ext>
                </a:extLst>
              </a:tr>
              <a:tr h="335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dict.clear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Removes all elements of dictionary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82982"/>
                  </a:ext>
                </a:extLst>
              </a:tr>
              <a:tr h="335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dict.copy()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Returns a shallow copy of dictionary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284503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dict.fromkeys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Create a new dictionary with keys 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seq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and values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929404"/>
                  </a:ext>
                </a:extLst>
              </a:tr>
              <a:tr h="598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dict.get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(key, default=None)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returns value or default if key not in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dictionary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062973"/>
                  </a:ext>
                </a:extLst>
              </a:tr>
              <a:tr h="335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dict.items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a list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's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(key, value) tuple pairs</a:t>
                      </a: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51969"/>
                  </a:ext>
                </a:extLst>
              </a:tr>
              <a:tr h="335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dict.keys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list of dictionary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dict's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keys</a:t>
                      </a: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82363"/>
                  </a:ext>
                </a:extLst>
              </a:tr>
              <a:tr h="335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dict.setdefault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(key, default = None)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Similar to get(), but will set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[key] = default if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is not already in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98025"/>
                  </a:ext>
                </a:extLst>
              </a:tr>
              <a:tr h="598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dict.update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(dict2)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Adds dictionary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dict2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's key-values pairs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2166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36505" marR="36505" marT="36505" marB="36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dict.values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list of dictionary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's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values</a:t>
                      </a:r>
                    </a:p>
                  </a:txBody>
                  <a:tcPr marL="36505" marR="36505" marT="36505" marB="36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82429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48931" y="450723"/>
            <a:ext cx="8997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dict_len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get the count of entries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to string format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#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{'Name': 'Luo', 'Gender': 'Male'}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dict.ContainsKey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has_kv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(‘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Name’,’Luo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’)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my_dict.items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contains key value pair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4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6995" y="1672683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high-level programming language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6995" y="2248829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type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6995" y="2824975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6995" y="3401121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altLang="zh-CN" dirty="0"/>
              <a:t>ersion: 3.x, 2.x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6995" y="3977267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mode programming and Script mode programming</a:t>
            </a:r>
          </a:p>
        </p:txBody>
      </p:sp>
    </p:spTree>
    <p:extLst>
      <p:ext uri="{BB962C8B-B14F-4D97-AF65-F5344CB8AC3E}">
        <p14:creationId xmlns:p14="http://schemas.microsoft.com/office/powerpoint/2010/main" val="2762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Lines and Indentation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366" y="880946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bracket {}, sometimes semicolon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9366" y="1364044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strict and rigid line indentation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9366" y="1847142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use indentation of the same spaces or tabs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9366" y="2330240"/>
            <a:ext cx="69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Lines with the same number of indentations belong to one block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7833731" y="1250278"/>
            <a:ext cx="357582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all, boundary, none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editor.renderWhitespace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67" y="6394416"/>
            <a:ext cx="4305183" cy="298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46" y="3088888"/>
            <a:ext cx="6213204" cy="30655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47570" y="3111278"/>
            <a:ext cx="450137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 File "c:/Python_Repo/Python_Tutorial_1.py", line 4</a:t>
            </a:r>
          </a:p>
          <a:p>
            <a:r>
              <a:rPr lang="en-US" sz="1600" dirty="0"/>
              <a:t>    if item &lt; 5:</a:t>
            </a:r>
          </a:p>
          <a:p>
            <a:r>
              <a:rPr lang="en-US" sz="1600" dirty="0"/>
              <a:t>               ^</a:t>
            </a:r>
          </a:p>
          <a:p>
            <a:r>
              <a:rPr lang="en-US" sz="1600" dirty="0" err="1"/>
              <a:t>TabError</a:t>
            </a:r>
            <a:r>
              <a:rPr lang="en-US" sz="1600" dirty="0"/>
              <a:t>: inconsistent use of tabs and spaces in indentation</a:t>
            </a:r>
          </a:p>
        </p:txBody>
      </p:sp>
    </p:spTree>
    <p:extLst>
      <p:ext uri="{BB962C8B-B14F-4D97-AF65-F5344CB8AC3E}">
        <p14:creationId xmlns:p14="http://schemas.microsoft.com/office/powerpoint/2010/main" val="16279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3. Variables &amp; Assignment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452" y="917292"/>
            <a:ext cx="87165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Numerics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/long (combined in latest versions)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complex number a +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bj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(a, b: float)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complex number, complex(real,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imag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float (no double in Python)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452" y="285694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Others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5452" y="4304165"/>
            <a:ext cx="10980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 Structure (dynamic typing)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	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list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98.6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dictionary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	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tuple (element cannot by modified)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set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numpy.array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])			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# array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1140" y="325157"/>
            <a:ext cx="8671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M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ultiple assignment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a, b, c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y = z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1140" y="2151053"/>
            <a:ext cx="1014389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Return multiple values in a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return_multiple_values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:], [n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&lt;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f1, f2, f3, f4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return_multiple_values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f1 = 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f2 = [1, 2, 3, 1, 2, 3]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f3 = [2, 3]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f4 = [1, 2]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Operators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99908"/>
              </p:ext>
            </p:extLst>
          </p:nvPr>
        </p:nvGraphicFramePr>
        <p:xfrm>
          <a:off x="644206" y="1489100"/>
          <a:ext cx="10501969" cy="39232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0935">
                  <a:extLst>
                    <a:ext uri="{9D8B030D-6E8A-4147-A177-3AD203B41FA5}">
                      <a16:colId xmlns:a16="http://schemas.microsoft.com/office/drawing/2014/main" val="3922052867"/>
                    </a:ext>
                  </a:extLst>
                </a:gridCol>
                <a:gridCol w="1416205">
                  <a:extLst>
                    <a:ext uri="{9D8B030D-6E8A-4147-A177-3AD203B41FA5}">
                      <a16:colId xmlns:a16="http://schemas.microsoft.com/office/drawing/2014/main" val="3268752620"/>
                    </a:ext>
                  </a:extLst>
                </a:gridCol>
                <a:gridCol w="3122342">
                  <a:extLst>
                    <a:ext uri="{9D8B030D-6E8A-4147-A177-3AD203B41FA5}">
                      <a16:colId xmlns:a16="http://schemas.microsoft.com/office/drawing/2014/main" val="2450675455"/>
                    </a:ext>
                  </a:extLst>
                </a:gridCol>
                <a:gridCol w="3942487">
                  <a:extLst>
                    <a:ext uri="{9D8B030D-6E8A-4147-A177-3AD203B41FA5}">
                      <a16:colId xmlns:a16="http://schemas.microsoft.com/office/drawing/2014/main" val="255449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55551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  <a:r>
                        <a:rPr lang="en-US" sz="1400" baseline="0" dirty="0"/>
                        <a:t> = 0.33333333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04695"/>
                  </a:ext>
                </a:extLst>
              </a:tr>
              <a:tr h="446049">
                <a:tc>
                  <a:txBody>
                    <a:bodyPr/>
                    <a:lstStyle/>
                    <a:p>
                      <a:r>
                        <a:rPr lang="en-US" sz="1400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Floor</a:t>
                      </a:r>
                      <a:r>
                        <a:rPr lang="en-US" sz="1400" baseline="0" dirty="0"/>
                        <a:t> of the division 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9//2 = 4, 9.0//2.0</a:t>
                      </a:r>
                      <a:r>
                        <a:rPr lang="en-US" sz="1400" baseline="0" dirty="0"/>
                        <a:t> = 4.0,  -11//3 = -4</a:t>
                      </a:r>
                    </a:p>
                    <a:p>
                      <a:r>
                        <a:rPr lang="en-US" sz="1400" baseline="0" dirty="0"/>
                        <a:t>(a//b: result will be float number if least one of a and b is float)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5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2**6</a:t>
                      </a:r>
                      <a:r>
                        <a:rPr lang="en-US" sz="1400" baseline="0" dirty="0"/>
                        <a:t> = 64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2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and,</a:t>
                      </a:r>
                      <a:r>
                        <a:rPr lang="en-US" sz="1400" baseline="0" dirty="0"/>
                        <a:t> or, 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not 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Membership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in strings, lists,</a:t>
                      </a:r>
                      <a:r>
                        <a:rPr lang="en-US" sz="1400" baseline="0" dirty="0"/>
                        <a:t> tuples…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[n </a:t>
                      </a:r>
                      <a:r>
                        <a:rPr lang="en-US" sz="140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f_list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 &lt; </a:t>
                      </a:r>
                      <a:r>
                        <a:rPr lang="en-US" sz="1400" dirty="0">
                          <a:solidFill>
                            <a:srgbClr val="09885A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Identity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memory</a:t>
                      </a:r>
                      <a:r>
                        <a:rPr lang="en-US" sz="1400" baseline="0" dirty="0"/>
                        <a:t> locations of two </a:t>
                      </a:r>
                      <a:r>
                        <a:rPr lang="en-US" sz="1400" baseline="0" dirty="0" err="1"/>
                        <a:t>objs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       </a:t>
                      </a:r>
                      <a:r>
                        <a:rPr lang="pt-B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[1, 2, 3, 4]</a:t>
                      </a:r>
                    </a:p>
                    <a:p>
                      <a:r>
                        <a:rPr lang="pt-B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b = a</a:t>
                      </a:r>
                    </a:p>
                    <a:p>
                      <a:r>
                        <a:rPr lang="pt-B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c = a[0:]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</a:rPr>
                        <a:t>2.</a:t>
                      </a:r>
                      <a:r>
                        <a:rPr lang="en-US" sz="1400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 is not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pt-BR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5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Decision making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5864" y="1500529"/>
            <a:ext cx="2951356" cy="28007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if...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...else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 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'First'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 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'Second'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 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'Other'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no “switch” in Python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27182" y="2055830"/>
            <a:ext cx="3341649" cy="13234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not = 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# do something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979" y="778782"/>
            <a:ext cx="4594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loop, while loop, nested loops</a:t>
            </a:r>
          </a:p>
          <a:p>
            <a:pPr lvl="1"/>
            <a:endParaRPr lang="en-US" dirty="0"/>
          </a:p>
          <a:p>
            <a:r>
              <a:rPr lang="en-US" dirty="0"/>
              <a:t>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979" y="3110731"/>
            <a:ext cx="39326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C# for loop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600" dirty="0">
                <a:solidFill>
                  <a:srgbClr val="001080"/>
                </a:solidFill>
                <a:latin typeface="Consolas" panose="020B0609020204030204" pitchFamily="49" charset="0"/>
              </a:rPr>
              <a:t>   Console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dirty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output:</a:t>
            </a:r>
          </a:p>
          <a:p>
            <a:r>
              <a:rPr lang="nn-N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nn-N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nn-N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567AD6-F160-4752-8577-2D7F6FDBF8FC}"/>
              </a:ext>
            </a:extLst>
          </p:cNvPr>
          <p:cNvGrpSpPr/>
          <p:nvPr/>
        </p:nvGrpSpPr>
        <p:grpSpPr>
          <a:xfrm>
            <a:off x="7523359" y="3110731"/>
            <a:ext cx="3702204" cy="2835324"/>
            <a:chOff x="992459" y="501805"/>
            <a:chExt cx="3702204" cy="2835324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6A4D0A7A-A176-46DF-9D83-6E9D3273E5D3}"/>
                </a:ext>
              </a:extLst>
            </p:cNvPr>
            <p:cNvSpPr txBox="1"/>
            <p:nvPr/>
          </p:nvSpPr>
          <p:spPr>
            <a:xfrm>
              <a:off x="992459" y="501805"/>
              <a:ext cx="370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range(start, stop[, step])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EF32D62E-7E60-44E8-9EF5-3CED88D3FDDD}"/>
                </a:ext>
              </a:extLst>
            </p:cNvPr>
            <p:cNvSpPr/>
            <p:nvPr/>
          </p:nvSpPr>
          <p:spPr>
            <a:xfrm>
              <a:off x="992460" y="1028805"/>
              <a:ext cx="296622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   print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   print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   print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48AA3A-17D4-450A-8C7B-B37A2CE6D3A7}"/>
              </a:ext>
            </a:extLst>
          </p:cNvPr>
          <p:cNvGrpSpPr/>
          <p:nvPr/>
        </p:nvGrpSpPr>
        <p:grpSpPr>
          <a:xfrm>
            <a:off x="4468636" y="3333127"/>
            <a:ext cx="2278565" cy="902620"/>
            <a:chOff x="4468636" y="3333127"/>
            <a:chExt cx="2278565" cy="902620"/>
          </a:xfrm>
        </p:grpSpPr>
        <p:sp>
          <p:nvSpPr>
            <p:cNvPr id="8" name="Right Arrow 7"/>
            <p:cNvSpPr/>
            <p:nvPr/>
          </p:nvSpPr>
          <p:spPr>
            <a:xfrm>
              <a:off x="4468636" y="3555523"/>
              <a:ext cx="2278565" cy="68022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8BEE595-92FD-4C01-9802-FADED2470017}"/>
                </a:ext>
              </a:extLst>
            </p:cNvPr>
            <p:cNvSpPr txBox="1"/>
            <p:nvPr/>
          </p:nvSpPr>
          <p:spPr>
            <a:xfrm>
              <a:off x="4816574" y="3333127"/>
              <a:ext cx="158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Python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2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1518F74-5221-442B-8ABA-F0D2878D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 Slicing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4CD92E3-78BB-48FF-AF80-589C18B16D7B}"/>
              </a:ext>
            </a:extLst>
          </p:cNvPr>
          <p:cNvSpPr txBox="1"/>
          <p:nvPr/>
        </p:nvSpPr>
        <p:spPr>
          <a:xfrm>
            <a:off x="735979" y="778782"/>
            <a:ext cx="9744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of getting specific sub-elements from data structures that are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List, Tuple, Array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8BD2FA-A3FE-447E-AD06-DDD308D487D4}"/>
              </a:ext>
            </a:extLst>
          </p:cNvPr>
          <p:cNvSpPr/>
          <p:nvPr/>
        </p:nvSpPr>
        <p:spPr>
          <a:xfrm>
            <a:off x="5783291" y="191897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70E068-467F-4A34-B773-205BF8362F92}"/>
              </a:ext>
            </a:extLst>
          </p:cNvPr>
          <p:cNvSpPr txBox="1"/>
          <p:nvPr/>
        </p:nvSpPr>
        <p:spPr>
          <a:xfrm>
            <a:off x="815897" y="1918972"/>
            <a:ext cx="467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following requirements: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ADE24B-7237-418A-A313-C19AC77757A5}"/>
              </a:ext>
            </a:extLst>
          </p:cNvPr>
          <p:cNvSpPr/>
          <p:nvPr/>
        </p:nvSpPr>
        <p:spPr>
          <a:xfrm>
            <a:off x="815897" y="2598397"/>
            <a:ext cx="3228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1. Get a substring (2345)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4);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F7EACA-A28A-4B51-8FFA-B588C1794DDB}"/>
              </a:ext>
            </a:extLst>
          </p:cNvPr>
          <p:cNvSpPr/>
          <p:nvPr/>
        </p:nvSpPr>
        <p:spPr>
          <a:xfrm>
            <a:off x="815897" y="3769364"/>
            <a:ext cx="3844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2. Get the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element (3)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(3, 1);</a:t>
            </a:r>
          </a:p>
          <a:p>
            <a:r>
              <a:rPr lang="pt-BR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s.ToCharArray()[3];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v2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s.Skip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(3).Get(1).Single();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68BBCF-A01E-43AA-B7A7-D4D06527EEBC}"/>
              </a:ext>
            </a:extLst>
          </p:cNvPr>
          <p:cNvSpPr/>
          <p:nvPr/>
        </p:nvSpPr>
        <p:spPr>
          <a:xfrm>
            <a:off x="815897" y="4984709"/>
            <a:ext cx="514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3. Get a substring from index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(6789)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s3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D463A7-0480-4297-ACC3-F83B90DCF925}"/>
              </a:ext>
            </a:extLst>
          </p:cNvPr>
          <p:cNvSpPr/>
          <p:nvPr/>
        </p:nvSpPr>
        <p:spPr>
          <a:xfrm>
            <a:off x="815897" y="5817608"/>
            <a:ext cx="5356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4. Get every n-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element (index: 1, 4, 7, 10...)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v4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s.Where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(x - 1) % 3 == 0);</a:t>
            </a:r>
            <a:endParaRPr lang="zh-CN" altLang="en-US" sz="1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B11EDC-EF81-4021-8E50-84359328C016}"/>
              </a:ext>
            </a:extLst>
          </p:cNvPr>
          <p:cNvGrpSpPr/>
          <p:nvPr/>
        </p:nvGrpSpPr>
        <p:grpSpPr>
          <a:xfrm>
            <a:off x="6330359" y="2598397"/>
            <a:ext cx="5468918" cy="412619"/>
            <a:chOff x="6330359" y="2598397"/>
            <a:chExt cx="5468918" cy="4126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4E66CE-903A-49DD-A3FD-F9484B41F507}"/>
                </a:ext>
              </a:extLst>
            </p:cNvPr>
            <p:cNvSpPr/>
            <p:nvPr/>
          </p:nvSpPr>
          <p:spPr>
            <a:xfrm>
              <a:off x="6607368" y="2598397"/>
              <a:ext cx="5191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s1 = s[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42DB137-DD03-4373-BE84-0B1A8A47F640}"/>
                </a:ext>
              </a:extLst>
            </p:cNvPr>
            <p:cNvSpPr/>
            <p:nvPr/>
          </p:nvSpPr>
          <p:spPr>
            <a:xfrm>
              <a:off x="6330359" y="2808793"/>
              <a:ext cx="277009" cy="20222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0174F8D-FE6A-4D30-9D21-DB279B405783}"/>
              </a:ext>
            </a:extLst>
          </p:cNvPr>
          <p:cNvGrpSpPr/>
          <p:nvPr/>
        </p:nvGrpSpPr>
        <p:grpSpPr>
          <a:xfrm>
            <a:off x="6330358" y="3798300"/>
            <a:ext cx="3868719" cy="523220"/>
            <a:chOff x="6330358" y="3773575"/>
            <a:chExt cx="3868719" cy="523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37ABE-D15C-4996-A517-69D6A2AD0573}"/>
                </a:ext>
              </a:extLst>
            </p:cNvPr>
            <p:cNvSpPr/>
            <p:nvPr/>
          </p:nvSpPr>
          <p:spPr>
            <a:xfrm>
              <a:off x="6607368" y="3773575"/>
              <a:ext cx="35917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like indexing in a list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s2 = s[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EC632830-40FD-40EE-9451-74704B881092}"/>
                </a:ext>
              </a:extLst>
            </p:cNvPr>
            <p:cNvSpPr/>
            <p:nvPr/>
          </p:nvSpPr>
          <p:spPr>
            <a:xfrm>
              <a:off x="6330358" y="3965657"/>
              <a:ext cx="277009" cy="20222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C029F9-FF26-4D65-B559-C0408811E8A8}"/>
              </a:ext>
            </a:extLst>
          </p:cNvPr>
          <p:cNvGrpSpPr/>
          <p:nvPr/>
        </p:nvGrpSpPr>
        <p:grpSpPr>
          <a:xfrm>
            <a:off x="6330358" y="4979934"/>
            <a:ext cx="4422633" cy="523220"/>
            <a:chOff x="6330358" y="4979934"/>
            <a:chExt cx="4422633" cy="5232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3BA300-0F60-4AB0-8842-B6BF3EB81A72}"/>
                </a:ext>
              </a:extLst>
            </p:cNvPr>
            <p:cNvSpPr/>
            <p:nvPr/>
          </p:nvSpPr>
          <p:spPr>
            <a:xfrm>
              <a:off x="6607367" y="4979934"/>
              <a:ext cx="4145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[start:]: from start trough the rest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s3 = s[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:]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6B25175F-C01F-4976-8DF4-511160F49C2C}"/>
                </a:ext>
              </a:extLst>
            </p:cNvPr>
            <p:cNvSpPr/>
            <p:nvPr/>
          </p:nvSpPr>
          <p:spPr>
            <a:xfrm>
              <a:off x="6330358" y="5147287"/>
              <a:ext cx="277009" cy="20222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A4FC01E-A3ED-4C70-BCEE-A8FC7196353F}"/>
              </a:ext>
            </a:extLst>
          </p:cNvPr>
          <p:cNvGrpSpPr/>
          <p:nvPr/>
        </p:nvGrpSpPr>
        <p:grpSpPr>
          <a:xfrm>
            <a:off x="6330358" y="5817608"/>
            <a:ext cx="6373010" cy="523220"/>
            <a:chOff x="6330358" y="5817608"/>
            <a:chExt cx="6373010" cy="52322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78211A-9A49-4595-96C9-430CD8B91A6B}"/>
                </a:ext>
              </a:extLst>
            </p:cNvPr>
            <p:cNvSpPr/>
            <p:nvPr/>
          </p:nvSpPr>
          <p:spPr>
            <a:xfrm>
              <a:off x="6607368" y="5817608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[start: end: step]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s4 = s[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0ABE910F-2EE3-4E6D-A5E3-6A5A7ED2914C}"/>
                </a:ext>
              </a:extLst>
            </p:cNvPr>
            <p:cNvSpPr/>
            <p:nvPr/>
          </p:nvSpPr>
          <p:spPr>
            <a:xfrm>
              <a:off x="6330358" y="5978106"/>
              <a:ext cx="277009" cy="20222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98B0445-9ED9-4968-9D87-AB5A9D28885C}"/>
              </a:ext>
            </a:extLst>
          </p:cNvPr>
          <p:cNvSpPr txBox="1"/>
          <p:nvPr/>
        </p:nvSpPr>
        <p:spPr>
          <a:xfrm>
            <a:off x="6607367" y="2877733"/>
            <a:ext cx="52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start:end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]: from start, to end-1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end is the index of the first element that is not in the slice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  <p:bldP spid="17" grpId="0"/>
      <p:bldP spid="19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1231</Words>
  <Application>Microsoft Office PowerPoint</Application>
  <PresentationFormat>Widescreen</PresentationFormat>
  <Paragraphs>258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Python - Basic</vt:lpstr>
      <vt:lpstr>1. Introduction</vt:lpstr>
      <vt:lpstr>2. Lines and Indentation</vt:lpstr>
      <vt:lpstr>3. Variables &amp; Assignment</vt:lpstr>
      <vt:lpstr>PowerPoint Presentation</vt:lpstr>
      <vt:lpstr>4. Operators</vt:lpstr>
      <vt:lpstr>4. Decision making</vt:lpstr>
      <vt:lpstr>4. Loops</vt:lpstr>
      <vt:lpstr>5. Slicing</vt:lpstr>
      <vt:lpstr>PowerPoint Presentation</vt:lpstr>
      <vt:lpstr>6. List</vt:lpstr>
      <vt:lpstr>PowerPoint Presentation</vt:lpstr>
      <vt:lpstr>7. Dictionary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- 2</dc:title>
  <dc:creator>Wenqiang Luo (CSI Interfusion Inc)</dc:creator>
  <cp:lastModifiedBy>Wenqiang Luo (CSI Interfusion Inc)</cp:lastModifiedBy>
  <cp:revision>50</cp:revision>
  <dcterms:created xsi:type="dcterms:W3CDTF">2018-06-11T08:38:12Z</dcterms:created>
  <dcterms:modified xsi:type="dcterms:W3CDTF">2018-06-25T03:20:19Z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v-weluo@microsoft.com</vt:lpwstr>
  </property>
  <property fmtid="{D5CDD505-2E9C-101B-9397-08002B2CF9AE}" pid="5" name="MSIP_Label_f42aa342-8706-4288-bd11-ebb85995028c_SetDate">
    <vt:lpwstr>2018-06-11T08:39:22.6721019Z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