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83" r:id="rId3"/>
    <p:sldId id="289" r:id="rId4"/>
    <p:sldId id="290" r:id="rId5"/>
    <p:sldId id="291" r:id="rId6"/>
    <p:sldId id="292" r:id="rId7"/>
    <p:sldId id="293" r:id="rId8"/>
    <p:sldId id="297" r:id="rId9"/>
    <p:sldId id="298" r:id="rId10"/>
    <p:sldId id="299" r:id="rId11"/>
    <p:sldId id="300" r:id="rId12"/>
    <p:sldId id="301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WENQIANG" userId="91388bc439fe15e0" providerId="LiveId" clId="{CECE8A3A-F16C-4382-AC2B-860AAD92C408}"/>
    <pc:docChg chg="custSel delSld modSld">
      <pc:chgData name="LUO WENQIANG" userId="91388bc439fe15e0" providerId="LiveId" clId="{CECE8A3A-F16C-4382-AC2B-860AAD92C408}" dt="2018-11-01T12:25:21.733" v="435" actId="2696"/>
      <pc:docMkLst>
        <pc:docMk/>
      </pc:docMkLst>
      <pc:sldChg chg="delSp">
        <pc:chgData name="LUO WENQIANG" userId="91388bc439fe15e0" providerId="LiveId" clId="{CECE8A3A-F16C-4382-AC2B-860AAD92C408}" dt="2018-11-01T12:18:37.967" v="432" actId="478"/>
        <pc:sldMkLst>
          <pc:docMk/>
          <pc:sldMk cId="869744719" sldId="259"/>
        </pc:sldMkLst>
        <pc:spChg chg="del">
          <ac:chgData name="LUO WENQIANG" userId="91388bc439fe15e0" providerId="LiveId" clId="{CECE8A3A-F16C-4382-AC2B-860AAD92C408}" dt="2018-11-01T12:18:37.108" v="431" actId="478"/>
          <ac:spMkLst>
            <pc:docMk/>
            <pc:sldMk cId="869744719" sldId="259"/>
            <ac:spMk id="3" creationId="{00000000-0000-0000-0000-000000000000}"/>
          </ac:spMkLst>
        </pc:spChg>
        <pc:spChg chg="del">
          <ac:chgData name="LUO WENQIANG" userId="91388bc439fe15e0" providerId="LiveId" clId="{CECE8A3A-F16C-4382-AC2B-860AAD92C408}" dt="2018-11-01T12:18:37.967" v="432" actId="478"/>
          <ac:spMkLst>
            <pc:docMk/>
            <pc:sldMk cId="869744719" sldId="259"/>
            <ac:spMk id="4" creationId="{00000000-0000-0000-0000-000000000000}"/>
          </ac:spMkLst>
        </pc:spChg>
      </pc:sldChg>
      <pc:sldChg chg="modSp">
        <pc:chgData name="LUO WENQIANG" userId="91388bc439fe15e0" providerId="LiveId" clId="{CECE8A3A-F16C-4382-AC2B-860AAD92C408}" dt="2018-11-01T12:11:01.987" v="405" actId="1076"/>
        <pc:sldMkLst>
          <pc:docMk/>
          <pc:sldMk cId="1564296633" sldId="283"/>
        </pc:sldMkLst>
        <pc:spChg chg="mod">
          <ac:chgData name="LUO WENQIANG" userId="91388bc439fe15e0" providerId="LiveId" clId="{CECE8A3A-F16C-4382-AC2B-860AAD92C408}" dt="2018-11-01T12:11:01.987" v="405" actId="1076"/>
          <ac:spMkLst>
            <pc:docMk/>
            <pc:sldMk cId="1564296633" sldId="283"/>
            <ac:spMk id="3" creationId="{00000000-0000-0000-0000-000000000000}"/>
          </ac:spMkLst>
        </pc:spChg>
      </pc:sldChg>
      <pc:sldChg chg="modSp">
        <pc:chgData name="LUO WENQIANG" userId="91388bc439fe15e0" providerId="LiveId" clId="{CECE8A3A-F16C-4382-AC2B-860AAD92C408}" dt="2018-11-01T12:10:47.992" v="401" actId="1076"/>
        <pc:sldMkLst>
          <pc:docMk/>
          <pc:sldMk cId="2974802163" sldId="289"/>
        </pc:sldMkLst>
        <pc:spChg chg="mod">
          <ac:chgData name="LUO WENQIANG" userId="91388bc439fe15e0" providerId="LiveId" clId="{CECE8A3A-F16C-4382-AC2B-860AAD92C408}" dt="2018-11-01T12:10:47.992" v="401" actId="1076"/>
          <ac:spMkLst>
            <pc:docMk/>
            <pc:sldMk cId="2974802163" sldId="289"/>
            <ac:spMk id="4" creationId="{00000000-0000-0000-0000-000000000000}"/>
          </ac:spMkLst>
        </pc:spChg>
        <pc:spChg chg="mod">
          <ac:chgData name="LUO WENQIANG" userId="91388bc439fe15e0" providerId="LiveId" clId="{CECE8A3A-F16C-4382-AC2B-860AAD92C408}" dt="2018-11-01T12:10:47.992" v="401" actId="1076"/>
          <ac:spMkLst>
            <pc:docMk/>
            <pc:sldMk cId="2974802163" sldId="289"/>
            <ac:spMk id="7" creationId="{00000000-0000-0000-0000-000000000000}"/>
          </ac:spMkLst>
        </pc:spChg>
      </pc:sldChg>
      <pc:sldChg chg="modSp">
        <pc:chgData name="LUO WENQIANG" userId="91388bc439fe15e0" providerId="LiveId" clId="{CECE8A3A-F16C-4382-AC2B-860AAD92C408}" dt="2018-11-01T12:11:13.342" v="409" actId="20577"/>
        <pc:sldMkLst>
          <pc:docMk/>
          <pc:sldMk cId="3630096748" sldId="290"/>
        </pc:sldMkLst>
        <pc:spChg chg="mod">
          <ac:chgData name="LUO WENQIANG" userId="91388bc439fe15e0" providerId="LiveId" clId="{CECE8A3A-F16C-4382-AC2B-860AAD92C408}" dt="2018-11-01T12:11:11.640" v="408" actId="20577"/>
          <ac:spMkLst>
            <pc:docMk/>
            <pc:sldMk cId="3630096748" sldId="290"/>
            <ac:spMk id="8" creationId="{00000000-0000-0000-0000-000000000000}"/>
          </ac:spMkLst>
        </pc:spChg>
        <pc:spChg chg="mod">
          <ac:chgData name="LUO WENQIANG" userId="91388bc439fe15e0" providerId="LiveId" clId="{CECE8A3A-F16C-4382-AC2B-860AAD92C408}" dt="2018-11-01T12:11:13.342" v="409" actId="20577"/>
          <ac:spMkLst>
            <pc:docMk/>
            <pc:sldMk cId="3630096748" sldId="290"/>
            <ac:spMk id="9" creationId="{00000000-0000-0000-0000-000000000000}"/>
          </ac:spMkLst>
        </pc:spChg>
      </pc:sldChg>
      <pc:sldChg chg="modSp">
        <pc:chgData name="LUO WENQIANG" userId="91388bc439fe15e0" providerId="LiveId" clId="{CECE8A3A-F16C-4382-AC2B-860AAD92C408}" dt="2018-11-01T12:13:39.788" v="414" actId="14100"/>
        <pc:sldMkLst>
          <pc:docMk/>
          <pc:sldMk cId="1993389295" sldId="292"/>
        </pc:sldMkLst>
        <pc:spChg chg="mod">
          <ac:chgData name="LUO WENQIANG" userId="91388bc439fe15e0" providerId="LiveId" clId="{CECE8A3A-F16C-4382-AC2B-860AAD92C408}" dt="2018-11-01T12:13:39.788" v="414" actId="14100"/>
          <ac:spMkLst>
            <pc:docMk/>
            <pc:sldMk cId="1993389295" sldId="292"/>
            <ac:spMk id="11" creationId="{00000000-0000-0000-0000-000000000000}"/>
          </ac:spMkLst>
        </pc:spChg>
        <pc:spChg chg="mod">
          <ac:chgData name="LUO WENQIANG" userId="91388bc439fe15e0" providerId="LiveId" clId="{CECE8A3A-F16C-4382-AC2B-860AAD92C408}" dt="2018-11-01T12:12:59.817" v="411" actId="1076"/>
          <ac:spMkLst>
            <pc:docMk/>
            <pc:sldMk cId="1993389295" sldId="292"/>
            <ac:spMk id="14" creationId="{00000000-0000-0000-0000-000000000000}"/>
          </ac:spMkLst>
        </pc:spChg>
        <pc:spChg chg="mod">
          <ac:chgData name="LUO WENQIANG" userId="91388bc439fe15e0" providerId="LiveId" clId="{CECE8A3A-F16C-4382-AC2B-860AAD92C408}" dt="2018-11-01T12:13:36.898" v="413" actId="1076"/>
          <ac:spMkLst>
            <pc:docMk/>
            <pc:sldMk cId="1993389295" sldId="292"/>
            <ac:spMk id="15" creationId="{00000000-0000-0000-0000-000000000000}"/>
          </ac:spMkLst>
        </pc:spChg>
      </pc:sldChg>
      <pc:sldChg chg="modSp">
        <pc:chgData name="LUO WENQIANG" userId="91388bc439fe15e0" providerId="LiveId" clId="{CECE8A3A-F16C-4382-AC2B-860AAD92C408}" dt="2018-11-01T12:12:51.991" v="410" actId="1076"/>
        <pc:sldMkLst>
          <pc:docMk/>
          <pc:sldMk cId="1193060079" sldId="293"/>
        </pc:sldMkLst>
        <pc:spChg chg="mod">
          <ac:chgData name="LUO WENQIANG" userId="91388bc439fe15e0" providerId="LiveId" clId="{CECE8A3A-F16C-4382-AC2B-860AAD92C408}" dt="2018-11-01T12:12:51.991" v="410" actId="1076"/>
          <ac:spMkLst>
            <pc:docMk/>
            <pc:sldMk cId="1193060079" sldId="293"/>
            <ac:spMk id="2" creationId="{00000000-0000-0000-0000-000000000000}"/>
          </ac:spMkLst>
        </pc:spChg>
      </pc:sldChg>
      <pc:sldChg chg="del">
        <pc:chgData name="LUO WENQIANG" userId="91388bc439fe15e0" providerId="LiveId" clId="{CECE8A3A-F16C-4382-AC2B-860AAD92C408}" dt="2018-11-01T12:25:21.717" v="433" actId="2696"/>
        <pc:sldMkLst>
          <pc:docMk/>
          <pc:sldMk cId="3604611534" sldId="294"/>
        </pc:sldMkLst>
      </pc:sldChg>
      <pc:sldChg chg="del">
        <pc:chgData name="LUO WENQIANG" userId="91388bc439fe15e0" providerId="LiveId" clId="{CECE8A3A-F16C-4382-AC2B-860AAD92C408}" dt="2018-11-01T12:25:21.717" v="434" actId="2696"/>
        <pc:sldMkLst>
          <pc:docMk/>
          <pc:sldMk cId="1511280240" sldId="295"/>
        </pc:sldMkLst>
      </pc:sldChg>
      <pc:sldChg chg="del">
        <pc:chgData name="LUO WENQIANG" userId="91388bc439fe15e0" providerId="LiveId" clId="{CECE8A3A-F16C-4382-AC2B-860AAD92C408}" dt="2018-11-01T12:25:21.733" v="435" actId="2696"/>
        <pc:sldMkLst>
          <pc:docMk/>
          <pc:sldMk cId="1130636452" sldId="296"/>
        </pc:sldMkLst>
      </pc:sldChg>
      <pc:sldChg chg="modSp">
        <pc:chgData name="LUO WENQIANG" userId="91388bc439fe15e0" providerId="LiveId" clId="{CECE8A3A-F16C-4382-AC2B-860AAD92C408}" dt="2018-11-01T12:15:05.867" v="418" actId="403"/>
        <pc:sldMkLst>
          <pc:docMk/>
          <pc:sldMk cId="166506031" sldId="299"/>
        </pc:sldMkLst>
        <pc:spChg chg="mod">
          <ac:chgData name="LUO WENQIANG" userId="91388bc439fe15e0" providerId="LiveId" clId="{CECE8A3A-F16C-4382-AC2B-860AAD92C408}" dt="2018-11-01T12:15:05.867" v="418" actId="403"/>
          <ac:spMkLst>
            <pc:docMk/>
            <pc:sldMk cId="166506031" sldId="299"/>
            <ac:spMk id="3" creationId="{00000000-0000-0000-0000-000000000000}"/>
          </ac:spMkLst>
        </pc:spChg>
      </pc:sldChg>
      <pc:sldChg chg="addSp modSp">
        <pc:chgData name="LUO WENQIANG" userId="91388bc439fe15e0" providerId="LiveId" clId="{CECE8A3A-F16C-4382-AC2B-860AAD92C408}" dt="2018-11-01T12:17:20.523" v="430" actId="1076"/>
        <pc:sldMkLst>
          <pc:docMk/>
          <pc:sldMk cId="80405760" sldId="301"/>
        </pc:sldMkLst>
        <pc:spChg chg="add mod">
          <ac:chgData name="LUO WENQIANG" userId="91388bc439fe15e0" providerId="LiveId" clId="{CECE8A3A-F16C-4382-AC2B-860AAD92C408}" dt="2018-11-01T12:17:06.324" v="429" actId="6549"/>
          <ac:spMkLst>
            <pc:docMk/>
            <pc:sldMk cId="80405760" sldId="301"/>
            <ac:spMk id="2" creationId="{BB25E175-2116-455F-BAFF-1051AB8B5998}"/>
          </ac:spMkLst>
        </pc:spChg>
        <pc:picChg chg="mod">
          <ac:chgData name="LUO WENQIANG" userId="91388bc439fe15e0" providerId="LiveId" clId="{CECE8A3A-F16C-4382-AC2B-860AAD92C408}" dt="2018-11-01T12:17:20.523" v="430" actId="1076"/>
          <ac:picMkLst>
            <pc:docMk/>
            <pc:sldMk cId="80405760" sldId="301"/>
            <ac:picMk id="7" creationId="{00000000-0000-0000-0000-000000000000}"/>
          </ac:picMkLst>
        </pc:picChg>
        <pc:picChg chg="mod">
          <ac:chgData name="LUO WENQIANG" userId="91388bc439fe15e0" providerId="LiveId" clId="{CECE8A3A-F16C-4382-AC2B-860AAD92C408}" dt="2018-11-01T12:16:03.363" v="421" actId="1076"/>
          <ac:picMkLst>
            <pc:docMk/>
            <pc:sldMk cId="80405760" sldId="301"/>
            <ac:picMk id="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7FE4-FDA7-4ADA-8F5F-6B0C75184B6C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BA43-275D-424B-8BB3-D3361AAF9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E80BA-9625-4067-BCB6-A637A9804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EBA43-275D-424B-8BB3-D3361AAF9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8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2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7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5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7B19-168E-4C7D-8EA1-4FEE8C238738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3D36-AF55-4767-B4EA-95D20E657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scipy.org/doc/numpy-1.15.1/reference/generated/numpy.linalg.n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384" y="2308302"/>
            <a:ext cx="9144000" cy="713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– 4</a:t>
            </a:r>
          </a:p>
        </p:txBody>
      </p:sp>
    </p:spTree>
    <p:extLst>
      <p:ext uri="{BB962C8B-B14F-4D97-AF65-F5344CB8AC3E}">
        <p14:creationId xmlns:p14="http://schemas.microsoft.com/office/powerpoint/2010/main" val="86974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95464" y="1237129"/>
                <a:ext cx="9014908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			(the number of clusters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(set of data points to be clustered)</a:t>
                </a:r>
              </a:p>
              <a:p>
                <a:r>
                  <a:rPr lang="en-US" dirty="0"/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(set of K centroid points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		(set of cluster labels, l</a:t>
                </a:r>
                <a:r>
                  <a:rPr lang="en-US" baseline="-25000" dirty="0"/>
                  <a:t>i</a:t>
                </a:r>
                <a:r>
                  <a:rPr lang="en-US" dirty="0"/>
                  <a:t> is cluster index for point x</a:t>
                </a:r>
                <a:r>
                  <a:rPr lang="en-US" baseline="-25000" dirty="0"/>
                  <a:t>i</a:t>
                </a:r>
                <a:r>
                  <a:rPr lang="en-US" dirty="0"/>
                  <a:t>, 0≤l</a:t>
                </a:r>
                <a:r>
                  <a:rPr lang="en-US" baseline="-25000" dirty="0"/>
                  <a:t>i</a:t>
                </a:r>
                <a:r>
                  <a:rPr lang="en-US" dirty="0"/>
                  <a:t>&lt;K)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000" dirty="0"/>
                  <a:t>Method: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Initialize K random centroids 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dirty="0"/>
                  <a:t>Repeat: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X, associate it to the nearest centroid (all points are divided into K clusters).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the mean value of each cluster’s points -&gt; new centroids.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Check if old centroids have changed.</a:t>
                </a:r>
              </a:p>
              <a:p>
                <a:pPr lvl="1"/>
                <a:r>
                  <a:rPr lang="en-US" dirty="0"/>
                  <a:t>Until no change: stop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b="0" dirty="0"/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64" y="1237129"/>
                <a:ext cx="9014908" cy="5386090"/>
              </a:xfrm>
              <a:prstGeom prst="rect">
                <a:avLst/>
              </a:prstGeom>
              <a:blipFill>
                <a:blip r:embed="rId2"/>
                <a:stretch>
                  <a:fillRect l="-676" t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65" y="900018"/>
            <a:ext cx="7291235" cy="49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6382435"/>
            <a:ext cx="932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https://docs.scipy.org/doc/numpy-1.15.1/reference/generated/numpy.linalg.norm.html</a:t>
            </a:r>
            <a:r>
              <a:rPr lang="en-US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numpy.linalg.norm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19" y="1499809"/>
            <a:ext cx="6381750" cy="3267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919" y="5205019"/>
            <a:ext cx="3276600" cy="8096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25E175-2116-455F-BAFF-1051AB8B5998}"/>
              </a:ext>
            </a:extLst>
          </p:cNvPr>
          <p:cNvSpPr/>
          <p:nvPr/>
        </p:nvSpPr>
        <p:spPr>
          <a:xfrm>
            <a:off x="508000" y="843356"/>
            <a:ext cx="236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(</a:t>
            </a:r>
            <a:r>
              <a:rPr lang="en-US" altLang="zh-CN" i="1" dirty="0" err="1"/>
              <a:t>linalg</a:t>
            </a:r>
            <a:r>
              <a:rPr lang="en-US" altLang="zh-CN" dirty="0"/>
              <a:t>=</a:t>
            </a:r>
            <a:r>
              <a:rPr lang="en-US" altLang="zh-CN" dirty="0" err="1"/>
              <a:t>linear+algebra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0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6314" y="2219092"/>
            <a:ext cx="34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</a:t>
            </a:r>
            <a:r>
              <a:rPr lang="en-US" altLang="zh-CN" sz="4800" dirty="0"/>
              <a:t>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564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5257" y="2000534"/>
            <a:ext cx="8612394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the fundamental package for scientific computing with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smtClean="0"/>
              <a:t>power</a:t>
            </a:r>
            <a:r>
              <a:rPr lang="en-US" altLang="zh-CN" smtClean="0"/>
              <a:t>ful</a:t>
            </a:r>
            <a:r>
              <a:rPr lang="en-US" smtClean="0"/>
              <a:t> </a:t>
            </a:r>
            <a:r>
              <a:rPr lang="en-US" dirty="0"/>
              <a:t>N-dimensional array object (multi-d container of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performance: advanced functions and tools for integrating C/C++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in linear algebra, transforms..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collection of high-level mathematical functions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59347" y="6181171"/>
            <a:ext cx="251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http://www.numpy.org/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29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1048" y="14332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data structure in core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Used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Without specialized properties, methods and tools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1048" y="3061982"/>
            <a:ext cx="7368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NumPy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structure in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store lists of numerical data for vectors, matrices and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handle large data 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powerful math and manipulation methods for scientific use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numpy.array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C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numpy.array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545" y="1102579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array()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a_1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[[1.+0.j 2.+0.j 3.+0.j]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[4.+0.j 5.+0.j 6.+0.j]]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a_2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range and shape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 1 2 3]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a_3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[[ 0 1 2]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[ 3 4 5]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[ 6 7 8]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[ 9 10 11]]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a_4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).reshape(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8100" y="1102579"/>
            <a:ext cx="6096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zeros()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[[0. 0. 0.]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[0. 0. 0.]]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a_5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np.zeros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ones() 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[[1 1 1 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 1 1 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 1 1 1]]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[[1 1 1 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 1 1 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[1 1 1 1]]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         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a_6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np.ones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=np.int32)</a:t>
            </a:r>
          </a:p>
        </p:txBody>
      </p:sp>
    </p:spTree>
    <p:extLst>
      <p:ext uri="{BB962C8B-B14F-4D97-AF65-F5344CB8AC3E}">
        <p14:creationId xmlns:p14="http://schemas.microsoft.com/office/powerpoint/2010/main" val="36300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91661" y="1470246"/>
            <a:ext cx="210491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[2 4 6 8]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[3 4 5 6]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 1 2 3]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4196" y="753067"/>
            <a:ext cx="1023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Arithmetic operators on arrays apply </a:t>
            </a:r>
            <a:r>
              <a:rPr lang="en-US" i="1" dirty="0">
                <a:solidFill>
                  <a:srgbClr val="FF0000"/>
                </a:solidFill>
                <a:latin typeface="&amp;quot"/>
              </a:rPr>
              <a:t>elementwise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. A new array is created and filled with the result.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08696" y="3672110"/>
            <a:ext cx="448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99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77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s-E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(x*y)</a:t>
            </a:r>
            <a:endParaRPr lang="es-E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91661" y="3672110"/>
            <a:ext cx="1857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[100 198]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 60] 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B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asic Operations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8696" y="4910143"/>
            <a:ext cx="37967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(a.dot(b))</a:t>
            </a: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(np.dot(a, b))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91661" y="501786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[[0 3]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 7]]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[[0 3]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[0 7]]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08696" y="145012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endParaRPr lang="en-US" sz="1400" dirty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(a*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(a+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(a-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A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xis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1450" y="774553"/>
            <a:ext cx="5664200" cy="83099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 	[ 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 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 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]   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11450" y="4316851"/>
            <a:ext cx="2976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11450" y="2530313"/>
            <a:ext cx="31877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(3, 4)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12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40030" y="4316851"/>
            <a:ext cx="1536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0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[0 1 2 3]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# [0 4 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476" y="381980"/>
            <a:ext cx="6096000" cy="18466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[ [[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[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[[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19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 [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85A"/>
                </a:solidFill>
                <a:latin typeface="Consolas" panose="020B0609020204030204" pitchFamily="49" charset="0"/>
              </a:rPr>
              <a:t>23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]] ] 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66000" y="532452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 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(2, 3, 4)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a.ndim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 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 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24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408" y="2688518"/>
            <a:ext cx="2995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408" y="3456172"/>
            <a:ext cx="2414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17408" y="4854861"/>
            <a:ext cx="2621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7408" y="5862972"/>
            <a:ext cx="2414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axis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2074" y="2688517"/>
            <a:ext cx="1018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276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52074" y="3456172"/>
            <a:ext cx="23926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[12 14 16 18]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[20 22 24 26]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[28 30 32 34] 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2074" y="4848599"/>
            <a:ext cx="2171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[12 15 18 21]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[48 51 54 57] 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2074" y="5862972"/>
            <a:ext cx="227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# [ [ 6 22 38]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[54 70 86] 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5500" y="345617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strike="sngStrike" dirty="0"/>
              <a:t>2,</a:t>
            </a:r>
            <a:r>
              <a:rPr lang="en-US" dirty="0"/>
              <a:t>  3, 4)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45500" y="486071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 </a:t>
            </a:r>
            <a:r>
              <a:rPr lang="en-US" strike="sngStrike" dirty="0"/>
              <a:t>3,</a:t>
            </a:r>
            <a:r>
              <a:rPr lang="en-US" dirty="0"/>
              <a:t>  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5500" y="586297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(2, 3 </a:t>
            </a:r>
            <a:r>
              <a:rPr lang="en-US" strike="sngStrike" dirty="0"/>
              <a:t>, 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0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679033" y="2383606"/>
            <a:ext cx="4572082" cy="713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lutering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: k-means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182247"/>
            <a:ext cx="5487297" cy="59230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79" y="1707944"/>
            <a:ext cx="3771900" cy="3743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5191" y="1346711"/>
            <a:ext cx="4539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Clustering is the task of </a:t>
            </a:r>
            <a:r>
              <a:rPr lang="en-US" dirty="0">
                <a:solidFill>
                  <a:srgbClr val="FF0000"/>
                </a:solidFill>
              </a:rPr>
              <a:t>grouping</a:t>
            </a:r>
            <a:r>
              <a:rPr lang="en-US" dirty="0"/>
              <a:t> a set of objects in such a way that objects in the same group (</a:t>
            </a:r>
            <a:r>
              <a:rPr lang="en-US" dirty="0">
                <a:solidFill>
                  <a:srgbClr val="FF0000"/>
                </a:solidFill>
              </a:rPr>
              <a:t>cluster</a:t>
            </a:r>
            <a:r>
              <a:rPr lang="en-US" dirty="0"/>
              <a:t>) are </a:t>
            </a:r>
            <a:r>
              <a:rPr lang="en-US" dirty="0">
                <a:solidFill>
                  <a:srgbClr val="FF0000"/>
                </a:solidFill>
              </a:rPr>
              <a:t>more similar </a:t>
            </a:r>
            <a:r>
              <a:rPr lang="en-US" dirty="0"/>
              <a:t>to each other than to those in other clusters.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5191" y="3579606"/>
            <a:ext cx="4539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Application: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pattern recognition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graphics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615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469</Words>
  <Application>Microsoft Office PowerPoint</Application>
  <PresentationFormat>Widescreen</PresentationFormat>
  <Paragraphs>150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&amp;quot</vt:lpstr>
      <vt:lpstr>等线</vt:lpstr>
      <vt:lpstr>等线 Light</vt:lpstr>
      <vt:lpstr>Open Sans</vt:lpstr>
      <vt:lpstr>Arial</vt:lpstr>
      <vt:lpstr>Calibri</vt:lpstr>
      <vt:lpstr>Calibri Light</vt:lpstr>
      <vt:lpstr>Cambria Math</vt:lpstr>
      <vt:lpstr>Consolas</vt:lpstr>
      <vt:lpstr>Office Theme</vt:lpstr>
      <vt:lpstr>Python – 4</vt:lpstr>
      <vt:lpstr>1. NumPy - Introduction</vt:lpstr>
      <vt:lpstr>2. NumPy – numpy.array</vt:lpstr>
      <vt:lpstr>3. Create numpy.array</vt:lpstr>
      <vt:lpstr>4. Basic Operations</vt:lpstr>
      <vt:lpstr>5. Axis</vt:lpstr>
      <vt:lpstr>PowerPoint Presentation</vt:lpstr>
      <vt:lpstr>PowerPoint Presentation</vt:lpstr>
      <vt:lpstr>1. Clustering</vt:lpstr>
      <vt:lpstr>2. k-means clustering</vt:lpstr>
      <vt:lpstr>PowerPoint Presentation</vt:lpstr>
      <vt:lpstr>numpy.linalg.norm()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- 2</dc:title>
  <dc:creator>Wenqiang Luo (CSI Interfusion Inc)</dc:creator>
  <cp:lastModifiedBy>Wenqiang Luo (CSI Interfusion Inc)</cp:lastModifiedBy>
  <cp:revision>155</cp:revision>
  <dcterms:created xsi:type="dcterms:W3CDTF">2018-06-11T08:38:12Z</dcterms:created>
  <dcterms:modified xsi:type="dcterms:W3CDTF">2018-11-05T01:57:27Z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v-weluo@microsoft.com</vt:lpwstr>
  </property>
  <property fmtid="{D5CDD505-2E9C-101B-9397-08002B2CF9AE}" pid="5" name="MSIP_Label_f42aa342-8706-4288-bd11-ebb85995028c_SetDate">
    <vt:lpwstr>2018-06-11T08:39:22.6721019Z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