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E1228"/>
    <a:srgbClr val="CE1531"/>
    <a:srgbClr val="626262"/>
    <a:srgbClr val="EA0A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17:03:25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0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1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7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1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79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33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91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66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5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43EAE-797A-482C-907E-75EC7E0F6FBA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3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116F-93F6-D4B4-1BE9-12FC470F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152D8-5252-8C65-DE30-8E97169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2967-16DB-4271-B890-8868C9ED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96977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1LCJIZWlnaHQiOjMuMCwiQkdDb2xvciI6MTQsIkJyaWdodG5lc3MiOi0wLjEsIlJhbmRvbUFkanVzdG1lbnRzIjpbWzAuNSwwLjVdXSwiQm9yZGVyV2lkdGgiOjAuMCwiQm9yZGVyU3R5bGUiOjEsIkJvcmRlckNvbG9yIjo1LCJCb3JkZXJUcmFuc3BlcmFuY3kiOjAuMCwiUG9zaXRpb24iOjMsIlNjYWxlIjoxLCJSb3RhdGlvbiI6MzE1LjAsIk1pbmltdW0iOjEsIk1heGltdW0iOjEsIlRleHR1cmVTaGFwZSI6bnVsbCwiUGF0dGVyblR5cGUiOjAsIlRyYW5zcGFyZW5jeSI6MC4wLCJOZXdTaGFwZU5ld1NsaWRlIjpmYWxzZSwiU29mdEVkZ2VzIjpmYWxzZSwiV2lkdGhGYWN0IjowLjAsIkhlaWdodEZhY3QiOjAuMCwiT3ZlcmxheVBhcmVudCI6dHJ1ZX0sIlByaW1hcnlfQWRkU2hhcGVzIjpbeyJDb25jZXB0X1NoYXBlIjo1LCJIZWlnaHQiOjMuMCwiQkdDb2xvciI6MTQsIkJyaWdodG5lc3MiOi0wLjEsIlJhbmRvbUFkanVzdG1lbnRzIjpbWzAuNSwwLjVdXSwiQm9yZGVyV2lkdGgiOjAuMCwiQm9yZGVyU3R5bGUiOjEsIkJvcmRlckNvbG9yIjo1LCJCb3JkZXJUcmFuc3BlcmFuY3kiOjAuMCwiUG9zaXRpb24iOjYsIlNjYWxlIjo2LCJSb3RhdGlvbiI6MzE1LjAsIk1pbmltdW0iOjEsIk1heGltdW0iOjEsIlRleHR1cmVTaGFwZSI6bnVsbCwiUGF0dGVyblR5cGUiOjAsIlRyYW5zcGFyZW5jeSI6MC44LCJOZXdTaGFwZU5ld1NsaWRlIjpmYWxzZSwiU29mdEVkZ2VzIjp0cnVlLCJXaWR0aEZhY3QiOjAuMCwiSGVpZ2h0RmFjdCI6MC4wLCJPdmVybGF5UGFyZW50IjpmYWxzZX0seyJDb25jZXB0X1NoYXBlIjo1LCJIZWlnaHQiOjMuMCwiQkdDb2xvciI6MTQsIkJyaWdodG5lc3MiOi0wLjEsIlJhbmRvbUFkanVzdG1lbnRzIjpbWzAuNSwwLjVdXSwiQm9yZGVyV2lkdGgiOjAuMCwiQm9yZGVyU3R5bGUiOjEsIkJvcmRlckNvbG9yIjo1LCJCb3JkZXJUcmFuc3BlcmFuY3kiOjAuMCwiUG9zaXRpb24iOjExLCJTY2FsZSI6MTYsIlJvdGF0aW9uIjozMTUuMCwiTWluaW11bSI6MSwiTWF4aW11bSI6MSwiVGV4dHVyZVNoYXBlIjpudWxsLCJQYXR0ZXJuVHlwZSI6MCwiVHJhbnNwYXJlbmN5IjowLjgsIk5ld1NoYXBlTmV3U2xpZGUiOmZhbHNlLCJTb2Z0RWRnZXMiOnRydWUsIldpZHRoRmFjdCI6MC4wLCJIZWlnaHRGYWN0IjowLjAsIk92ZXJsYXlQYXJlbnQiOmZhbHNlfSx7IkNvbmNlcHRfU2hhcGUiOjUsIkhlaWdodCI6My4wLCJCR0NvbG9yIjoxNCwiQnJpZ2h0bmVzcyI6LTAuMSwiUmFuZG9tQWRqdXN0bWVudHMiOltbMC41LDAuNV1dLCJCb3JkZXJXaWR0aCI6MS4wLCJCb3JkZXJTdHlsZSI6MSwiQm9yZGVyQ29sb3IiOjUsIkJvcmRlclRyYW5zcGVyYW5jeSI6MC45LCJQb3NpdGlvbiI6NiwiU2NhbGUiOjIxLCJSb3RhdGlvbiI6MzE1LjAsIk1pbmltdW0iOjEsIk1heGltdW0iOjEsIlRleHR1cmVTaGFwZSI6bnVsbCwiUGF0dGVyblR5cGUiOjAsIlRyYW5zcGFyZW5jeSI6MS4wLCJOZXdTaGFwZU5ld1NsaWRlIjpmYWxzZSwiU29mdEVkZ2VzIjpmYWxzZSwiV2lkdGhGYWN0IjowLjAsIkhlaWdodEZhY3QiOjAuMCwiT3ZlcmxheVBhcmVudCI6ZmFsc2V9XSwiU2Vjb25kYXJ5U2hhcGUiOm51bGwsIk1vZHVsZVNoYXBlIjo1LCJNb2R1bGVfQWRkU2hhcGVzIjpbeyJDb25jZXB0X1NoYXBlIjo1LCJIZWlnaHQiOjEuMCwiQkdDb2xvciI6NSwiQnJpZ2h0bmVzcyI6MC4wLCJSYW5kb21BZGp1c3RtZW50cyI6W1swLjI2ODI3LDAuMjY4MjddXSwiQm9yZGVyV2lkdGgiOjAuMCwiQm9yZGVyU3R5bGUiOjEsIkJvcmRlckNvbG9yIjo1LCJCb3JkZXJUcmFuc3BlcmFuY3kiOjAuMCwiUG9zaXRpb24iOjE2LCJTY2FsZSI6MzEsIlJvdGF0aW9uIjowLjAsIk1pbmltdW0iOjEsIk1heGltdW0iOjEsIlRleHR1cmVTaGFwZSI6bnVsbCwiUGF0dGVyblR5cGUiOjAsIlRyYW5zcGFyZW5jeSI6MC4wLCJOZXdTaGFwZU5ld1NsaWRlIjpmYWxzZSwiU29mdEVkZ2VzIjp0cnVlLCJXaWR0aEZhY3QiOjAuMCwiSGVpZ2h0RmFjdCI6MC4wLCJPdmVybGF5UGFyZW50IjpmYWxzZX1dLCJPdmVybGF5TW9kdWxlIjowLCJNb2R1bGVBZGp1c3RtZW50cyI6WzAuMjY4MjddLCJSZWN0YW5nbGVTbW9vdGgiOnRydWUsIlJlY3RhbmdsZVNtb290aFJhZGl1cyI6MC4wMTExLCJCb3JkZXJTdHlsZSI6MCwiU2V0QkdCbG9ja3MiOmZhbHNlLCJNZXJnZU1vZHVsZSI6MH0sIkdyYWRpZW50IjoyLCJGb250VGl0bGUiOiJBcmlhbCIsIkZvbnRUZXh0IjoiQXJpYWwgTmFycm93IiwiRm9udFVwcGVyY2FzZSI6dHJ1ZSwiU2hhcGVDb25jZXB0Ijo4LCJEb05vdENyb3BCeUNvbmNlcHRTaGFwZSI6ZmFsc2UsIkNyZWF0aXZlTGV2ZWwiOjIsIkluc2VydEZsYXRpY29ucyI6ZmFsc2UsIkxUV0hfZm9yX3RpdGxlIjpbMC4wNDAwMDAwMDI4LDAuMDM3MzIzNzEsMC43ODc1LDAuMDYwOTA2NDVdLCJMVFdIX2Zvcl9mcmVlX3NwYWNlIjpbMC4wMzk5OTk5MTcxLDAuMTMzMzMzMzQsMC45MjAwMDAxLDAuNzY4ODg4OV0sIkxUV0hfZm9yX3NsaWRlX251bWVyYXRpb24iOm51bGwsIkZvbnRTaXplIjowLjAzMzMzMzMzNTEsImJnX2NvbG9yIjpbMjU1LDI1NSwyNTVdLCJhY2NlbnRfY29sb3IiOlswLDUyLDE4OV0sImFjY2VudDJfY29sb3IiOlswLDE3NiwyNDBdLCJhY2NlbnQzX2NvbG9yIjpudWxsLCJhY2NlbnQ0X2NvbG9yIjpudWxsLCJhY2NlbnQ1X2NvbG9yIjpudWxsLCJhY2NlbnQ2X2NvbG9yIjpudWxsLCJDdXN0b21Db25jZXB0U2hhcGUiOmZhbHNlLCJDb3Jwb3JhdGVTdHlsZSI6ZmFsc2V9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4" name="_do_not_touch_">
            <a:extLst>
              <a:ext uri="{FF2B5EF4-FFF2-40B4-BE49-F238E27FC236}">
                <a16:creationId xmlns:a16="http://schemas.microsoft.com/office/drawing/2014/main" id="{DCF44226-E8F8-D7E1-4A5F-B63CA8F95FCC}"/>
              </a:ext>
            </a:extLst>
          </p:cNvPr>
          <p:cNvSpPr txBox="1"/>
          <p:nvPr userDrawn="1"/>
        </p:nvSpPr>
        <p:spPr>
          <a:xfrm>
            <a:off x="12192000" y="6858000"/>
            <a:ext cx="381000" cy="2108269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1LCJIZWlnaHQiOjEuMCwiQkdDb2xvciI6MTQsIkJyaWdodG5lc3MiOi0wLjEsIlJhbmRvbUFkanVzdG1lbnRzIjpbWzAuMjY4MjcsMC4yNjgyN11dLCJCb3JkZXJXaWR0aCI6MC4wLCJCb3JkZXJTdHlsZSI6MSwiQm9yZGVyQ29sb3IiOjUsIkJvcmRlclRyYW5zcGVyYW5jeSI6MC4wLCJQb3NpdGlvbiI6NCwiU2NhbGUiOjMsIlJvdGF0aW9uIjowLjAsIk1pbmltdW0iOjEsIk1heGltdW0iOjEsIlRleHR1cmVTaGFwZSI6bnVsbCwiUGF0dGVyblR5cGUiOjAsIlRyYW5zcGFyZW5jeSI6MC4wLCJOZXdTaGFwZU5ld1NsaWRlIjpmYWxzZSwiU29mdEVkZ2VzIjpmYWxzZSwiV2lkdGhGYWN0IjowLjAsIkhlaWdodEZhY3QiOjAuMCwiT3ZlcmxheVBhcmVudCI6dHJ1ZX0sIlByaW1hcnlfQWRkU2hhcGVzIjpbeyJDb25jZXB0X1NoYXBlIjo1LCJIZWlnaHQiOjEuMCwiQkdDb2xvciI6MTQsIkJyaWdodG5lc3MiOi0wLjEsIlJhbmRvbUFkanVzdG1lbnRzIjpbWzAuMjY4MjcsMC4yNjgyN11dLCJCb3JkZXJXaWR0aCI6MC4wLCJCb3JkZXJTdHlsZSI6MSwiQm9yZGVyQ29sb3IiOjUsIkJvcmRlclRyYW5zcGVyYW5jeSI6MC4wLCJQb3NpdGlvbiI6NiwiU2NhbGUiOjYsIlJvdGF0aW9uIjowLjAsIk1pbmltdW0iOjEsIk1heGltdW0iOjEsIlRleHR1cmVTaGFwZSI6bnVsbCwiUGF0dGVyblR5cGUiOjAsIlRyYW5zcGFyZW5jeSI6MC44LCJOZXdTaGFwZU5ld1NsaWRlIjpmYWxzZSwiU29mdEVkZ2VzIjp0cnVlLCJXaWR0aEZhY3QiOjAuMCwiSGVpZ2h0RmFjdCI6MC4wLCJPdmVybGF5UGFyZW50IjpmYWxzZX0seyJDb25jZXB0X1NoYXBlIjo1LCJIZWlnaHQiOjEuMCwiQkdDb2xvciI6MTQsIkJyaWdodG5lc3MiOi0wLjEsIlJhbmRvbUFkanVzdG1lbnRzIjpbWzAuMjY4MjcsMC4yNjgyN11dLCJCb3JkZXJXaWR0aCI6MS4wLCJCb3JkZXJTdHlsZSI6MSwiQm9yZGVyQ29sb3IiOjUsIkJvcmRlclRyYW5zcGVyYW5jeSI6MC45LCJQb3NpdGlvbiI6MTEsIlNjYWxlIjoxOSwiUm90YXRpb24iOjAuMCwiTWluaW11bSI6MSwiTWF4aW11bSI6MSwiVGV4dHVyZVNoYXBlIjpudWxsLCJQYXR0ZXJuVHlwZSI6MCwiVHJhbnNwYXJlbmN5IjoxLjAsIk5ld1NoYXBlTmV3U2xpZGUiOmZhbHNlLCJTb2Z0RWRnZXMiOmZhbHNlLCJXaWR0aEZhY3QiOjAuMCwiSGVpZ2h0RmFjdCI6MC4wLCJPdmVybGF5UGFyZW50IjpmYWxzZX0seyJDb25jZXB0X1NoYXBlIjo1LCJIZWlnaHQiOjEuMCwiQkdDb2xvciI6MTQsIkJyaWdodG5lc3MiOi0wLjEsIlJhbmRvbUFkanVzdG1lbnRzIjpbWzAuMjY4MjcsMC4yNjgyN11dLCJCb3JkZXJXaWR0aCI6MS4wLCJCb3JkZXJTdHlsZSI6MSwiQm9yZGVyQ29sb3IiOjUsIkJvcmRlclRyYW5zcGVyYW5jeSI6MC45LCJQb3NpdGlvbiI6NSwiU2NhbGUiOjcsIlJvdGF0aW9uIjowLjAsIk1pbmltdW0iOjEsIk1heGltdW0iOjEsIlRleHR1cmVTaGFwZSI6bnVsbCwiUGF0dGVyblR5cGUiOjAsIlRyYW5zcGFyZW5jeSI6MS4wLCJOZXdTaGFwZU5ld1NsaWRlIjpmYWxzZSwiU29mdEVkZ2VzIjpmYWxzZSwiV2lkdGhGYWN0IjowLjAsIkhlaWdodEZhY3QiOjAuMCwiT3ZlcmxheVBhcmVudCI6ZmFsc2V9XSwiU2Vjb25kYXJ5U2hhcGUiOm51bGwsIk1vZHVsZVNoYXBlIjo1LCJNb2R1bGVfQWRkU2hhcGVzIjpbeyJDb25jZXB0X1NoYXBlIjo1LCJIZWlnaHQiOjEuMCwiQkdDb2xvciI6NSwiQnJpZ2h0bmVzcyI6MC4wLCJSYW5kb21BZGp1c3RtZW50cyI6W1swLjI2ODI3LDAuMjY4MjddXSwiQm9yZGVyV2lkdGgiOjAuMCwiQm9yZGVyU3R5bGUiOjEsIkJvcmRlckNvbG9yIjo1LCJCb3JkZXJUcmFuc3BlcmFuY3kiOjAuMCwiUG9zaXRpb24iOjE2LCJTY2FsZSI6MjgsIlJvdGF0aW9uIjowLjAsIk1pbmltdW0iOjEsIk1heGltdW0iOjEsIlRleHR1cmVTaGFwZSI6bnVsbCwiUGF0dGVyblR5cGUiOjAsIlRyYW5zcGFyZW5jeSI6MC4wLCJOZXdTaGFwZU5ld1NsaWRlIjpmYWxzZSwiU29mdEVkZ2VzIjpmYWxzZSwiV2lkdGhGYWN0IjowLjAsIkhlaWdodEZhY3QiOjAuMCwiT3ZlcmxheVBhcmVudCI6ZmFsc2V9XSwiT3ZlcmxheU1vZHVsZSI6MCwiTW9kdWxlQWRqdXN0bWVudHMiOlswLjI2ODI3XSwiUmVjdGFuZ2xlU21vb3RoIjp0cnVlLCJSZWN0YW5nbGVTbW9vdGhSYWRpdXMiOjAuMDExMSwiQm9yZGVyU3R5bGUiOjAsIlNldEJHQmxvY2tzIjpmYWxzZSwiTWVyZ2VNb2R1bGUiOjB9LCJHcmFkaWVudCI6MiwiRm9udFRpdGxlIjoiQXJpYWwiLCJGb250VGV4dCI6IkFyaWFsIE5hcnJvdyIsIkZvbnRVcHBlcmNhc2UiOnRydWUsIlNoYXBlQ29uY2VwdCI6OC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116F-93F6-D4B4-1BE9-12FC470F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152D8-5252-8C65-DE30-8E97169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2967-16DB-4271-B890-8868C9ED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9A8A5C-A4EC-4302-9C52-B7A537366A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6927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5LCJIZWlnaHQiOjEuMCwiQkdDb2xvciI6NSwiQnJpZ2h0bmVzcyI6MC4wLCJSYW5kb21BZGp1c3RtZW50cyI6bnVsbCwiQm9yZGVyV2lkdGgiOjAuMCwiQm9yZGVyU3R5bGUiOjEsIkJvcmRlckNvbG9yIjo1LCJCb3JkZXJUcmFuc3BlcmFuY3kiOjAuMCwiUG9zaXRpb24iOjE4LCJTY2FsZSI6NSwiUm90YXRpb24iOjA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E4LCJIZWlnaHQiOjEuMCwiQkdDb2xvciI6NSwiQnJpZ2h0bmVzcyI6MC4wLCJSYW5kb21BZGp1c3RtZW50cyI6W1swLjAwMjI2LDAuMjYxMDVdXSwiQm9yZGVyV2lkdGgiOjEuMCwiQm9yZGVyU3R5bGUiOjEsIkJvcmRlckNvbG9yIjo1LCJCb3JkZXJUcmFuc3BlcmFuY3kiOjAuMCwiUG9zaXRpb24iOjEwLCJTY2FsZSI6MiwiUm90YXRpb24iOjAuMCwiTWluaW11bSI6MSwiTWF4aW11bSI6MSwiVGV4dHVyZVNoYXBlIjpudWxsLCJQYXR0ZXJuVHlwZSI6MCwiVHJhbnNwYXJlbmN5IjoxLjAsIk5ld1NoYXBlTmV3U2xpZGUiOmZhbHNlLCJTb2Z0RWRnZXMiOmZhbHNlLCJXaWR0aEZhY3QiOjAuMCwiSGVpZ2h0RmFjdCI6MC4wLCJPdmVybGF5UGFyZW50Ijp0cnVlfV0sIlNlY29uZGFyeVNoYXBlIjpudWxsLCJNb2R1bGVTaGFwZSI6OSwiTW9kdWxlX0FkZFNoYXBlcyI6W3siQ29uY2VwdF9TaGFwZSI6OSwiSGVpZ2h0IjoxLjAsIkJHQ29sb3IiOjYsIkJyaWdodG5lc3MiOjAuMCwiUmFuZG9tQWRqdXN0bWVudHMiOm51bGwsIkJvcmRlcldpZHRoIjowLjAsIkJvcmRlclN0eWxlIjoxLCJCb3JkZXJDb2xvciI6NSwiQm9yZGVyVHJhbnNwZXJhbmN5IjowLjAsIlBvc2l0aW9uIjozMCwiU2NhbGUiOjEsIlJvdGF0aW9uIjowLjAsIk1pbmltdW0iOjEsIk1heGltdW0iOjEsIlRleHR1cmVTaGFwZSI6bnVsbCwiUGF0dGVyblR5cGUiOjAsIlRyYW5zcGFyZW5jeSI6MC4wLCJOZXdTaGFwZU5ld1NsaWRlIjpmYWxzZSwiU29mdEVkZ2VzIjp0cnVlLCJXaWR0aEZhY3QiOjAuMCwiSGVpZ2h0RmFjdCI6MC4wLCJPdmVybGF5UGFyZW50Ijp0cnVlfSx7IkNvbmNlcHRfU2hhcGUiOjksIkhlaWdodCI6MS4wLCJCR0NvbG9yIjo2LCJCcmlnaHRuZXNzIjowLjAsIlJhbmRvbUFkanVzdG1lbnRzIjpudWxsLCJCb3JkZXJXaWR0aCI6MC4wLCJCb3JkZXJTdHlsZSI6MSwiQm9yZGVyQ29sb3IiOjUsIkJvcmRlclRyYW5zcGVyYW5jeSI6MC4wLCJQb3NpdGlvbiI6MTEsIlNjYWxlIjoyOSwiUm90YXRpb24iOjAuMCwiTWluaW11bSI6MSwiTWF4aW11bSI6MSwiVGV4dHVyZVNoYXBlIjpudWxsLCJQYXR0ZXJuVHlwZSI6MCwiVHJhbnNwYXJlbmN5IjowLjAsIk5ld1NoYXBlTmV3U2xpZGUiOmZhbHNlLCJTb2Z0RWRnZXMiOmZhbHNlLCJXaWR0aEZhY3QiOjAuMCwiSGVpZ2h0RmFjdCI6MC4wLCJPdmVybGF5UGFyZW50IjpmYWxzZX1dLCJPdmVybGF5TW9kdWxlIjowLCJNb2R1bGVBZGp1c3RtZW50cyI6bnVsbCwiUmVjdGFuZ2xlU21vb3RoIjp0cnVlLCJSZWN0YW5nbGVTbW9vdGhSYWRpdXMiOjAuMDExMSwiQm9yZGVyU3R5bGUiOjAsIlNldEJHQmxvY2tzIjpmYWxzZSwiTWVyZ2VNb2R1bGUiOjB9LCJHcmFkaWVudCI6MiwiRm9udFRpdGxlIjoiQXJpYWwiLCJGb250VGV4dCI6IkFyaWFsIE5hcnJvdyIsIkZvbnRVcHBlcmNhc2UiOnRydWUsIlNoYXBlQ29uY2VwdCI6Mi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4" name="_do_not_touch_">
            <a:extLst>
              <a:ext uri="{FF2B5EF4-FFF2-40B4-BE49-F238E27FC236}">
                <a16:creationId xmlns:a16="http://schemas.microsoft.com/office/drawing/2014/main" id="{14D7B01D-6592-DC31-DB64-1D84F276468A}"/>
              </a:ext>
            </a:extLst>
          </p:cNvPr>
          <p:cNvSpPr txBox="1"/>
          <p:nvPr userDrawn="1"/>
        </p:nvSpPr>
        <p:spPr>
          <a:xfrm>
            <a:off x="12192000" y="6858000"/>
            <a:ext cx="381000" cy="181588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1LCJIZWlnaHQiOjMuMCwiQkdDb2xvciI6NSwiQnJpZ2h0bmVzcyI6MC4wLCJSYW5kb21BZGp1c3RtZW50cyI6W1swLjUsMC41XV0sIkJvcmRlcldpZHRoIjowLjAsIkJvcmRlclN0eWxlIjoxLCJCb3JkZXJDb2xvciI6NSwiQm9yZGVyVHJhbnNwZXJhbmN5IjowLjAsIlBvc2l0aW9uIjoyMCwiU2NhbGUiOjQsIlJvdGF0aW9uIjoyMjU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UsIkhlaWdodCI6My4wLCJCR0NvbG9yIjo2LCJCcmlnaHRuZXNzIjowLjAsIlJhbmRvbUFkanVzdG1lbnRzIjpbWzAuNSwwLjVdXSwiQm9yZGVyV2lkdGgiOjAuMCwiQm9yZGVyU3R5bGUiOjEsIkJvcmRlckNvbG9yIjo1LCJCb3JkZXJUcmFuc3BlcmFuY3kiOjAuMCwiUG9zaXRpb24iOjE4LCJTY2FsZSI6MjEsIlJvdGF0aW9uIjoyMjUuMCwiTWluaW11bSI6MSwiTWF4aW11bSI6MSwiVGV4dHVyZVNoYXBlIjpudWxsLCJQYXR0ZXJuVHlwZSI6MCwiVHJhbnNwYXJlbmN5IjowLjAsIk5ld1NoYXBlTmV3U2xpZGUiOmZhbHNlLCJTb2Z0RWRnZXMiOnRydWUsIldpZHRoRmFjdCI6MC4wLCJIZWlnaHRGYWN0IjowLjAsIk92ZXJsYXlQYXJlbnQiOnRydWV9LHsiQ29uY2VwdF9TaGFwZSI6NSwiSGVpZ2h0IjozLjAsIkJHQ29sb3IiOjYsIkJyaWdodG5lc3MiOjAuMCwiUmFuZG9tQWRqdXN0bWVudHMiOltbMC41LDAuNV1dLCJCb3JkZXJXaWR0aCI6MS4wLCJCb3JkZXJTdHlsZSI6MSwiQm9yZGVyQ29sb3IiOjUsIkJvcmRlclRyYW5zcGVyYW5jeSI6MC4wLCJQb3NpdGlvbiI6MTIsIlNjYWxlIjoyLCJSb3RhdGlvbiI6MjI1LjAsIk1pbmltdW0iOjEsIk1heGltdW0iOjEsIlRleHR1cmVTaGFwZSI6bnVsbCwiUGF0dGVyblR5cGUiOjAsIlRyYW5zcGFyZW5jeSI6MS4wLCJOZXdTaGFwZU5ld1NsaWRlIjpmYWxzZSwiU29mdEVkZ2VzIjpmYWxzZSwiV2lkdGhGYWN0IjowLjAsIkhlaWdodEZhY3QiOjAuMCwiT3ZlcmxheVBhcmVudCI6dHJ1ZX0seyJDb25jZXB0X1NoYXBlIjo1LCJIZWlnaHQiOjMuMCwiQkdDb2xvciI6NiwiQnJpZ2h0bmVzcyI6MC4wLCJSYW5kb21BZGp1c3RtZW50cyI6W1swLjUsMC41XV0sIkJvcmRlcldpZHRoIjowLjAsIkJvcmRlclN0eWxlIjoxLCJCb3JkZXJDb2xvciI6NSwiQm9yZGVyVHJhbnNwZXJhbmN5IjowLjAsIlBvc2l0aW9uIjoxNiwiU2NhbGUiOjMsIlJvdGF0aW9uIjoyMjUuMCwiTWluaW11bSI6MSwiTWF4aW11bSI6MSwiVGV4dHVyZVNoYXBlIjpudWxsLCJQYXR0ZXJuVHlwZSI6MCwiVHJhbnNwYXJlbmN5IjowLjAsIk5ld1NoYXBlTmV3U2xpZGUiOmZhbHNlLCJTb2Z0RWRnZXMiOnRydWUsIldpZHRoRmFjdCI6MC4wLCJIZWlnaHRGYWN0IjowLjAsIk92ZXJsYXlQYXJlbnQiOnRydWV9XSwiU2Vjb25kYXJ5U2hhcGUiOm51bGwsIk1vZHVsZVNoYXBlIjo1LCJNb2R1bGVfQWRkU2hhcGVzIjpudWxsLCJPdmVybGF5TW9kdWxlIjowLCJNb2R1bGVBZGp1c3RtZW50cyI6WzAuMjY4MjddLCJSZWN0YW5nbGVTbW9vdGgiOnRydWUsIlJlY3RhbmdsZVNtb290aFJhZGl1cyI6MC4wMTExLCJCb3JkZXJTdHlsZSI6MCwiU2V0QkdCbG9ja3MiOmZhbHNlLCJNZXJnZU1vZHVsZSI6MH0sIkdyYWRpZW50IjoyLCJGb250VGl0bGUiOiJBcmlhbCIsIkZvbnRUZXh0IjoiQXJpYWwgTmFycm93IiwiRm9udFVwcGVyY2FzZSI6dHJ1ZSwiU2hhcGVDb25jZXB0Ijo4LCJEb05vdENyb3BCeUNvbmNlcHRTaGFwZSI6ZmFsc2UsIkNyZWF0aXZlTGV2ZWwiOjIsIkluc2VydEZsYXRpY29ucyI6ZmFsc2UsIkxUV0hfZm9yX3RpdGxlIjpbMC4wNDAwMDAwMDI4LDAuMDM3MzIzNzEsMC43ODc1LDAuMDYwOTA2NDVdLCJMVFdIX2Zvcl9mcmVlX3NwYWNlIjpbMC4wMzk5OTk5MTcxLDAuMTMzMzMzMzQsMC45MjAwMDAxLDAuNzY4ODg4OV0sIkxUV0hfZm9yX3NsaWRlX251bWVyYXRpb24iOm51bGwsIkZvbnRTaXplIjowLjAzMzMzMzMzNTEsImJnX2NvbG9yIjpbMjU1LDI1NSwyNTVdLCJhY2NlbnRfY29sb3IiOlswLDUyLDE4OV0sImFjY2VudDJfY29sb3IiOlswLDE3NiwyNDBdLCJhY2NlbnQzX2NvbG9yIjpudWxsLCJhY2NlbnQ0X2NvbG9yIjpudWxsLCJhY2NlbnQ1X2NvbG9yIjpudWxsLCJhY2NlbnQ2X2NvbG9yIjpudWxsLCJDdXN0b21Db25jZXB0U2hhcGUiOmZhbHNlLCJDb3Jwb3JhdGVTdHlsZSI6ZmFsc2V9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8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-Concpt_Shape52PR">
            <a:extLst>
              <a:ext uri="{FF2B5EF4-FFF2-40B4-BE49-F238E27FC236}">
                <a16:creationId xmlns:a16="http://schemas.microsoft.com/office/drawing/2014/main" id="{DBDB5B70-FEA1-4431-0E0B-CF11F44D6448}"/>
              </a:ext>
            </a:extLst>
          </p:cNvPr>
          <p:cNvSpPr/>
          <p:nvPr/>
        </p:nvSpPr>
        <p:spPr>
          <a:xfrm rot="13500000">
            <a:off x="-304799" y="5943600"/>
            <a:ext cx="609600" cy="1828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</a:schemeClr>
              </a:gs>
            </a:gsLst>
            <a:lin ang="2700000" scaled="1"/>
            <a:tileRect/>
          </a:gra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-Concpt_Shape55">
            <a:extLst>
              <a:ext uri="{FF2B5EF4-FFF2-40B4-BE49-F238E27FC236}">
                <a16:creationId xmlns:a16="http://schemas.microsoft.com/office/drawing/2014/main" id="{CD29B500-23A5-F5EE-C1E6-2EB1925AB86B}"/>
              </a:ext>
            </a:extLst>
          </p:cNvPr>
          <p:cNvSpPr/>
          <p:nvPr/>
        </p:nvSpPr>
        <p:spPr>
          <a:xfrm rot="13500000">
            <a:off x="0" y="5943600"/>
            <a:ext cx="304800" cy="9144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27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softEdge rad="53975"/>
          </a:effectLst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-Concpt_Shape54">
            <a:extLst>
              <a:ext uri="{FF2B5EF4-FFF2-40B4-BE49-F238E27FC236}">
                <a16:creationId xmlns:a16="http://schemas.microsoft.com/office/drawing/2014/main" id="{7D0A62E9-26E1-0903-7220-7D4FF1BEDFF7}"/>
              </a:ext>
            </a:extLst>
          </p:cNvPr>
          <p:cNvSpPr/>
          <p:nvPr/>
        </p:nvSpPr>
        <p:spPr>
          <a:xfrm rot="13500000">
            <a:off x="182880" y="5779008"/>
            <a:ext cx="182880" cy="548640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-Concpt_Shape53">
            <a:extLst>
              <a:ext uri="{FF2B5EF4-FFF2-40B4-BE49-F238E27FC236}">
                <a16:creationId xmlns:a16="http://schemas.microsoft.com/office/drawing/2014/main" id="{35921D66-C91A-F389-A71A-08CE4B4BB68C}"/>
              </a:ext>
            </a:extLst>
          </p:cNvPr>
          <p:cNvSpPr/>
          <p:nvPr/>
        </p:nvSpPr>
        <p:spPr>
          <a:xfrm rot="13500000">
            <a:off x="204216" y="5641848"/>
            <a:ext cx="201168" cy="6035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27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softEdge rad="35624"/>
          </a:effectLst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20933-D7B2-7911-B991-44B75BBA840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144427" y="4406644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Лысков Никита </a:t>
            </a:r>
          </a:p>
          <a:p>
            <a:pPr marL="0" indent="0">
              <a:buNone/>
            </a:pPr>
            <a:r>
              <a:rPr lang="ru-RU" dirty="0"/>
              <a:t>	ПМИ - 10 </a:t>
            </a:r>
          </a:p>
        </p:txBody>
      </p:sp>
      <p:pic>
        <p:nvPicPr>
          <p:cNvPr id="5" name="Рисунок 4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AC32D58-8BF1-C02B-37B7-971F42EF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348" y="102636"/>
            <a:ext cx="10807303" cy="4038452"/>
          </a:xfrm>
          <a:prstGeom prst="roundRect">
            <a:avLst>
              <a:gd name="adj" fmla="val 3351"/>
            </a:avLst>
          </a:prstGeom>
        </p:spPr>
      </p:pic>
    </p:spTree>
    <p:extLst>
      <p:ext uri="{BB962C8B-B14F-4D97-AF65-F5344CB8AC3E}">
        <p14:creationId xmlns:p14="http://schemas.microsoft.com/office/powerpoint/2010/main" val="2487195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6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6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4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4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6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6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2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2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7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7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5" grpId="0" animBg="1" autoUpdateAnimBg="0"/>
      <p:bldP spid="54" grpId="0" animBg="1" autoUpdateAnimBg="0"/>
      <p:bldP spid="53" grpId="0" animBg="1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-Concpt_Shape159PR">
            <a:extLst>
              <a:ext uri="{FF2B5EF4-FFF2-40B4-BE49-F238E27FC236}">
                <a16:creationId xmlns:a16="http://schemas.microsoft.com/office/drawing/2014/main" id="{2434E760-8B82-40FE-57F6-19DC9DF82E4A}"/>
              </a:ext>
            </a:extLst>
          </p:cNvPr>
          <p:cNvSpPr/>
          <p:nvPr/>
        </p:nvSpPr>
        <p:spPr>
          <a:xfrm rot="18900000">
            <a:off x="10363202" y="-5715000"/>
            <a:ext cx="3657600" cy="1828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-Concpt_Shape161">
            <a:extLst>
              <a:ext uri="{FF2B5EF4-FFF2-40B4-BE49-F238E27FC236}">
                <a16:creationId xmlns:a16="http://schemas.microsoft.com/office/drawing/2014/main" id="{F4180649-51BE-75EF-00E3-197F0751E485}"/>
              </a:ext>
            </a:extLst>
          </p:cNvPr>
          <p:cNvSpPr/>
          <p:nvPr/>
        </p:nvSpPr>
        <p:spPr>
          <a:xfrm rot="18900000">
            <a:off x="11222736" y="7726680"/>
            <a:ext cx="1938527" cy="9692641"/>
          </a:xfrm>
          <a:prstGeom prst="roundRect">
            <a:avLst>
              <a:gd name="adj" fmla="val 50000"/>
            </a:avLst>
          </a:prstGeom>
          <a:solidFill>
            <a:schemeClr val="bg1">
              <a:lumMod val="90000"/>
              <a:alpha val="0"/>
            </a:schemeClr>
          </a:solidFill>
          <a:ln w="12700" cap="flat" cmpd="sng" algn="ctr">
            <a:solidFill>
              <a:schemeClr val="accent1">
                <a:alpha val="1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F32D279-F010-9D64-021D-587FECD5BC92}"/>
                  </a:ext>
                </a:extLst>
              </p14:cNvPr>
              <p14:cNvContentPartPr/>
              <p14:nvPr/>
            </p14:nvContentPartPr>
            <p14:xfrm>
              <a:off x="6073240" y="3724507"/>
              <a:ext cx="360" cy="3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F32D279-F010-9D64-021D-587FECD5B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7120" y="371838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60" name="-Concpt_Shape160">
            <a:extLst>
              <a:ext uri="{FF2B5EF4-FFF2-40B4-BE49-F238E27FC236}">
                <a16:creationId xmlns:a16="http://schemas.microsoft.com/office/drawing/2014/main" id="{AE5466B2-34E5-2A85-2E57-7132FF916EFC}"/>
              </a:ext>
            </a:extLst>
          </p:cNvPr>
          <p:cNvSpPr/>
          <p:nvPr/>
        </p:nvSpPr>
        <p:spPr>
          <a:xfrm rot="18900000">
            <a:off x="9090660" y="-13830301"/>
            <a:ext cx="6583679" cy="32918400"/>
          </a:xfrm>
          <a:prstGeom prst="roundRect">
            <a:avLst>
              <a:gd name="adj" fmla="val 50000"/>
            </a:avLst>
          </a:prstGeom>
          <a:solidFill>
            <a:schemeClr val="bg1">
              <a:lumMod val="90000"/>
              <a:alpha val="0"/>
            </a:schemeClr>
          </a:solidFill>
          <a:ln w="12700" cap="flat" cmpd="sng" algn="ctr">
            <a:solidFill>
              <a:schemeClr val="accent1">
                <a:alpha val="1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A7D9AFCF-CEFC-9AF5-403A-BA34F8FBD873}"/>
              </a:ext>
            </a:extLst>
          </p:cNvPr>
          <p:cNvGrpSpPr/>
          <p:nvPr/>
        </p:nvGrpSpPr>
        <p:grpSpPr>
          <a:xfrm>
            <a:off x="85391" y="273029"/>
            <a:ext cx="12042972" cy="1443429"/>
            <a:chOff x="74514" y="567891"/>
            <a:chExt cx="12042972" cy="1443429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B3D81F50-05D4-250A-AEE0-30C695AEEBB9}"/>
                </a:ext>
              </a:extLst>
            </p:cNvPr>
            <p:cNvSpPr/>
            <p:nvPr/>
          </p:nvSpPr>
          <p:spPr>
            <a:xfrm>
              <a:off x="74514" y="567891"/>
              <a:ext cx="12042972" cy="1443429"/>
            </a:xfrm>
            <a:prstGeom prst="roundRect">
              <a:avLst/>
            </a:prstGeom>
            <a:solidFill>
              <a:srgbClr val="CE15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 descr="Изображение выглядит как текст, символ, эмблема, Шрифт&#10;&#10;Автоматически созданное описание">
              <a:extLst>
                <a:ext uri="{FF2B5EF4-FFF2-40B4-BE49-F238E27FC236}">
                  <a16:creationId xmlns:a16="http://schemas.microsoft.com/office/drawing/2014/main" id="{87241E80-6660-AD27-52FE-4CFD2D8D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4719" y="637323"/>
              <a:ext cx="1304564" cy="1304564"/>
            </a:xfrm>
            <a:prstGeom prst="roundRect">
              <a:avLst>
                <a:gd name="adj" fmla="val 10374"/>
              </a:avLst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E74A36A-7ACA-CF89-3021-5A5092E7F206}"/>
                </a:ext>
              </a:extLst>
            </p:cNvPr>
            <p:cNvSpPr txBox="1"/>
            <p:nvPr/>
          </p:nvSpPr>
          <p:spPr>
            <a:xfrm>
              <a:off x="2229990" y="968642"/>
              <a:ext cx="4406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PermianSansTypeface (заголовки)"/>
                </a:rPr>
                <a:t>Постановка задачи:</a:t>
              </a:r>
              <a:endParaRPr lang="ru-RU" sz="3200" dirty="0">
                <a:solidFill>
                  <a:schemeClr val="bg1">
                    <a:lumMod val="95000"/>
                  </a:schemeClr>
                </a:solidFill>
                <a:latin typeface="PermianSansTypeface (заголовки)"/>
              </a:endParaRPr>
            </a:p>
          </p:txBody>
        </p:sp>
        <p:sp>
          <p:nvSpPr>
            <p:cNvPr id="168" name="Полилиния: фигура 167">
              <a:extLst>
                <a:ext uri="{FF2B5EF4-FFF2-40B4-BE49-F238E27FC236}">
                  <a16:creationId xmlns:a16="http://schemas.microsoft.com/office/drawing/2014/main" id="{1FE22D5C-CC82-A02F-9E1E-00DA72B078F1}"/>
                </a:ext>
              </a:extLst>
            </p:cNvPr>
            <p:cNvSpPr/>
            <p:nvPr/>
          </p:nvSpPr>
          <p:spPr>
            <a:xfrm>
              <a:off x="6452476" y="567891"/>
              <a:ext cx="5643255" cy="1443429"/>
            </a:xfrm>
            <a:custGeom>
              <a:avLst/>
              <a:gdLst>
                <a:gd name="connsiteX0" fmla="*/ 0 w 5353050"/>
                <a:gd name="connsiteY0" fmla="*/ 0 h 1428750"/>
                <a:gd name="connsiteX1" fmla="*/ 1390650 w 5353050"/>
                <a:gd name="connsiteY1" fmla="*/ 1419225 h 1428750"/>
                <a:gd name="connsiteX2" fmla="*/ 5181600 w 5353050"/>
                <a:gd name="connsiteY2" fmla="*/ 1428750 h 1428750"/>
                <a:gd name="connsiteX3" fmla="*/ 5343525 w 5353050"/>
                <a:gd name="connsiteY3" fmla="*/ 1285875 h 1428750"/>
                <a:gd name="connsiteX4" fmla="*/ 5353050 w 5353050"/>
                <a:gd name="connsiteY4" fmla="*/ 247650 h 1428750"/>
                <a:gd name="connsiteX5" fmla="*/ 5286375 w 5353050"/>
                <a:gd name="connsiteY5" fmla="*/ 76200 h 1428750"/>
                <a:gd name="connsiteX6" fmla="*/ 5162550 w 5353050"/>
                <a:gd name="connsiteY6" fmla="*/ 38100 h 1428750"/>
                <a:gd name="connsiteX7" fmla="*/ 0 w 5353050"/>
                <a:gd name="connsiteY7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050" h="1428750">
                  <a:moveTo>
                    <a:pt x="0" y="0"/>
                  </a:moveTo>
                  <a:lnTo>
                    <a:pt x="1390650" y="1419225"/>
                  </a:lnTo>
                  <a:lnTo>
                    <a:pt x="5181600" y="1428750"/>
                  </a:lnTo>
                  <a:lnTo>
                    <a:pt x="5343525" y="1285875"/>
                  </a:lnTo>
                  <a:lnTo>
                    <a:pt x="5353050" y="247650"/>
                  </a:lnTo>
                  <a:lnTo>
                    <a:pt x="5286375" y="76200"/>
                  </a:lnTo>
                  <a:lnTo>
                    <a:pt x="516255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12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0AB477E6-3B85-74A4-B85E-E33607CF5B72}"/>
              </a:ext>
            </a:extLst>
          </p:cNvPr>
          <p:cNvSpPr txBox="1"/>
          <p:nvPr/>
        </p:nvSpPr>
        <p:spPr>
          <a:xfrm>
            <a:off x="457200" y="3429000"/>
            <a:ext cx="12611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PermianSansTypeface" panose="02000000000000000000" pitchFamily="50" charset="0"/>
              </a:rPr>
              <a:t> Реализация программы для управления базой данных автовладельцев.</a:t>
            </a:r>
          </a:p>
          <a:p>
            <a:pPr algn="l"/>
            <a:endParaRPr lang="ru-RU" sz="2000" b="0" i="0" dirty="0">
              <a:solidFill>
                <a:schemeClr val="accent1">
                  <a:lumMod val="10000"/>
                </a:schemeClr>
              </a:solidFill>
              <a:effectLst/>
              <a:latin typeface="PermianSansTypeface" panose="02000000000000000000" pitchFamily="50" charset="0"/>
            </a:endParaRPr>
          </a:p>
          <a:p>
            <a:pPr algn="l"/>
            <a:r>
              <a:rPr lang="ru-RU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PermianSansTypeface" panose="02000000000000000000" pitchFamily="50" charset="0"/>
              </a:rPr>
              <a:t>Операции: вывод базы данных, добавление записи, удаление записи, сортировка и фильтрация.</a:t>
            </a:r>
          </a:p>
        </p:txBody>
      </p:sp>
      <p:sp>
        <p:nvSpPr>
          <p:cNvPr id="171" name="Shape 2540">
            <a:extLst>
              <a:ext uri="{FF2B5EF4-FFF2-40B4-BE49-F238E27FC236}">
                <a16:creationId xmlns:a16="http://schemas.microsoft.com/office/drawing/2014/main" id="{B3CCA8CB-E740-D3D2-E779-130F18D96B85}"/>
              </a:ext>
            </a:extLst>
          </p:cNvPr>
          <p:cNvSpPr/>
          <p:nvPr/>
        </p:nvSpPr>
        <p:spPr>
          <a:xfrm>
            <a:off x="85391" y="3429000"/>
            <a:ext cx="371809" cy="38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531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sz="1450"/>
          </a:p>
        </p:txBody>
      </p:sp>
      <p:sp>
        <p:nvSpPr>
          <p:cNvPr id="172" name="Shape 2540">
            <a:extLst>
              <a:ext uri="{FF2B5EF4-FFF2-40B4-BE49-F238E27FC236}">
                <a16:creationId xmlns:a16="http://schemas.microsoft.com/office/drawing/2014/main" id="{04A8723F-A582-94B8-3805-855DDA84A74C}"/>
              </a:ext>
            </a:extLst>
          </p:cNvPr>
          <p:cNvSpPr/>
          <p:nvPr/>
        </p:nvSpPr>
        <p:spPr>
          <a:xfrm>
            <a:off x="85391" y="4060792"/>
            <a:ext cx="371809" cy="38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22860" rIns="22860" anchor="ctr"/>
          <a:lstStyle/>
          <a:p>
            <a:pPr defTabSz="228531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 sz="14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3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2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2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7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7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18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18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utoUpdateAnimBg="0"/>
      <p:bldP spid="161" grpId="0" animBg="1" autoUpdateAnimBg="0"/>
      <p:bldP spid="160" grpId="0" animBg="1" autoUpdateAnimBg="0"/>
      <p:bldP spid="170" grpId="0" autoUpdateAnimBg="0"/>
      <p:bldP spid="171" grpId="0" animBg="1" autoUpdateAnimBg="0"/>
      <p:bldP spid="17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-Concpt_Shape4PR">
            <a:extLst>
              <a:ext uri="{FF2B5EF4-FFF2-40B4-BE49-F238E27FC236}">
                <a16:creationId xmlns:a16="http://schemas.microsoft.com/office/drawing/2014/main" id="{C303EE8E-E080-1E69-AA81-500371DAE201}"/>
              </a:ext>
            </a:extLst>
          </p:cNvPr>
          <p:cNvSpPr/>
          <p:nvPr/>
        </p:nvSpPr>
        <p:spPr>
          <a:xfrm rot="18900000">
            <a:off x="11582402" y="1600200"/>
            <a:ext cx="1219200" cy="3657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-Concpt_Shape7">
            <a:extLst>
              <a:ext uri="{FF2B5EF4-FFF2-40B4-BE49-F238E27FC236}">
                <a16:creationId xmlns:a16="http://schemas.microsoft.com/office/drawing/2014/main" id="{BEB73862-1D52-BBDB-22E6-3CBEBD2BF6AC}"/>
              </a:ext>
            </a:extLst>
          </p:cNvPr>
          <p:cNvSpPr/>
          <p:nvPr/>
        </p:nvSpPr>
        <p:spPr>
          <a:xfrm rot="18900000">
            <a:off x="11893296" y="4361688"/>
            <a:ext cx="597407" cy="1792224"/>
          </a:xfrm>
          <a:prstGeom prst="roundRect">
            <a:avLst>
              <a:gd name="adj" fmla="val 50000"/>
            </a:avLst>
          </a:prstGeom>
          <a:solidFill>
            <a:schemeClr val="bg1">
              <a:lumMod val="90000"/>
              <a:alpha val="0"/>
            </a:schemeClr>
          </a:solidFill>
          <a:ln w="12700" cap="flat" cmpd="sng" algn="ctr">
            <a:solidFill>
              <a:schemeClr val="accent1">
                <a:alpha val="1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-Concpt_Shape6">
            <a:extLst>
              <a:ext uri="{FF2B5EF4-FFF2-40B4-BE49-F238E27FC236}">
                <a16:creationId xmlns:a16="http://schemas.microsoft.com/office/drawing/2014/main" id="{3519DAF0-8FD5-BED5-BF44-99D49851042A}"/>
              </a:ext>
            </a:extLst>
          </p:cNvPr>
          <p:cNvSpPr/>
          <p:nvPr/>
        </p:nvSpPr>
        <p:spPr>
          <a:xfrm rot="18900000">
            <a:off x="11161776" y="338328"/>
            <a:ext cx="2060448" cy="6181344"/>
          </a:xfrm>
          <a:prstGeom prst="roundRect">
            <a:avLst>
              <a:gd name="adj" fmla="val 50000"/>
            </a:avLst>
          </a:prstGeom>
          <a:solidFill>
            <a:schemeClr val="bg1">
              <a:lumMod val="9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64871"/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-Concpt_Shape5">
            <a:extLst>
              <a:ext uri="{FF2B5EF4-FFF2-40B4-BE49-F238E27FC236}">
                <a16:creationId xmlns:a16="http://schemas.microsoft.com/office/drawing/2014/main" id="{4B3A21A3-817A-A2BE-E469-AC7DAFC6E924}"/>
              </a:ext>
            </a:extLst>
          </p:cNvPr>
          <p:cNvSpPr/>
          <p:nvPr/>
        </p:nvSpPr>
        <p:spPr>
          <a:xfrm rot="18900000">
            <a:off x="12045696" y="4818888"/>
            <a:ext cx="292607" cy="877824"/>
          </a:xfrm>
          <a:prstGeom prst="roundRect">
            <a:avLst>
              <a:gd name="adj" fmla="val 50000"/>
            </a:avLst>
          </a:prstGeom>
          <a:solidFill>
            <a:schemeClr val="bg1">
              <a:lumMod val="9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51816"/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имвол, эмбле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9293EA5-6666-EEF6-5B60-AAC376B0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44" y="314748"/>
            <a:ext cx="1304564" cy="1304564"/>
          </a:xfrm>
          <a:prstGeom prst="roundRect">
            <a:avLst>
              <a:gd name="adj" fmla="val 10374"/>
            </a:avLst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A12B3C2-C638-A8B6-142E-8F598459BEA9}"/>
              </a:ext>
            </a:extLst>
          </p:cNvPr>
          <p:cNvGrpSpPr/>
          <p:nvPr/>
        </p:nvGrpSpPr>
        <p:grpSpPr>
          <a:xfrm>
            <a:off x="85391" y="273029"/>
            <a:ext cx="12042972" cy="1443429"/>
            <a:chOff x="74514" y="567891"/>
            <a:chExt cx="12042972" cy="1443429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88AF55D2-729B-4101-B193-F3A48D81C4CB}"/>
                </a:ext>
              </a:extLst>
            </p:cNvPr>
            <p:cNvSpPr/>
            <p:nvPr/>
          </p:nvSpPr>
          <p:spPr>
            <a:xfrm>
              <a:off x="74514" y="567891"/>
              <a:ext cx="12042972" cy="1443429"/>
            </a:xfrm>
            <a:prstGeom prst="roundRect">
              <a:avLst/>
            </a:prstGeom>
            <a:solidFill>
              <a:srgbClr val="CE15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 descr="Изображение выглядит как текст, символ, эмблема, Шрифт&#10;&#10;Автоматически созданное описание">
              <a:extLst>
                <a:ext uri="{FF2B5EF4-FFF2-40B4-BE49-F238E27FC236}">
                  <a16:creationId xmlns:a16="http://schemas.microsoft.com/office/drawing/2014/main" id="{710BC80A-28D7-A7CD-D109-2542A50D2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4719" y="637323"/>
              <a:ext cx="1304564" cy="1304564"/>
            </a:xfrm>
            <a:prstGeom prst="roundRect">
              <a:avLst>
                <a:gd name="adj" fmla="val 10374"/>
              </a:avLst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853B89-ED90-0E73-DF5E-2E26475E39D1}"/>
                </a:ext>
              </a:extLst>
            </p:cNvPr>
            <p:cNvSpPr txBox="1"/>
            <p:nvPr/>
          </p:nvSpPr>
          <p:spPr>
            <a:xfrm>
              <a:off x="2229990" y="968642"/>
              <a:ext cx="4406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95000"/>
                    </a:schemeClr>
                  </a:solidFill>
                  <a:latin typeface="PermianSansTypeface (заголовки)"/>
                </a:rPr>
                <a:t>Блок-схема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PermianSansTypeface (заголовки)"/>
                </a:rPr>
                <a:t>:</a:t>
              </a:r>
              <a:endParaRPr lang="ru-RU" sz="3200" dirty="0">
                <a:solidFill>
                  <a:schemeClr val="bg1">
                    <a:lumMod val="95000"/>
                  </a:schemeClr>
                </a:solidFill>
                <a:latin typeface="PermianSansTypeface (заголовки)"/>
              </a:endParaRPr>
            </a:p>
          </p:txBody>
        </p:sp>
      </p:grp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182ECBC7-F51E-C885-B1CF-FE158558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" y="2088967"/>
            <a:ext cx="1219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0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1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1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 autoUpdateAnimBg="0"/>
      <p:bldP spid="6" grpId="0" animBg="1" autoUpdateAnimBg="0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 descr="Изображение выглядит как текст, символ, эмбле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8FDE0EC-C37F-4642-86D1-9A04D6F1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144" y="314748"/>
            <a:ext cx="1304564" cy="1304564"/>
          </a:xfrm>
          <a:prstGeom prst="roundRect">
            <a:avLst>
              <a:gd name="adj" fmla="val 10374"/>
            </a:avLst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048C2A2-FF68-42B5-A033-2A9F8EEEE535}"/>
              </a:ext>
            </a:extLst>
          </p:cNvPr>
          <p:cNvGrpSpPr/>
          <p:nvPr/>
        </p:nvGrpSpPr>
        <p:grpSpPr>
          <a:xfrm>
            <a:off x="85391" y="273029"/>
            <a:ext cx="12042972" cy="1443429"/>
            <a:chOff x="74514" y="567891"/>
            <a:chExt cx="12042972" cy="1443429"/>
          </a:xfrm>
        </p:grpSpPr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7572B020-987A-AE78-E4ED-3437182492B0}"/>
                </a:ext>
              </a:extLst>
            </p:cNvPr>
            <p:cNvSpPr/>
            <p:nvPr/>
          </p:nvSpPr>
          <p:spPr>
            <a:xfrm>
              <a:off x="74514" y="567891"/>
              <a:ext cx="12042972" cy="1443429"/>
            </a:xfrm>
            <a:prstGeom prst="roundRect">
              <a:avLst/>
            </a:prstGeom>
            <a:solidFill>
              <a:srgbClr val="CE15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 descr="Изображение выглядит как текст, символ, эмблема, Шрифт&#10;&#10;Автоматически созданное описание">
              <a:extLst>
                <a:ext uri="{FF2B5EF4-FFF2-40B4-BE49-F238E27FC236}">
                  <a16:creationId xmlns:a16="http://schemas.microsoft.com/office/drawing/2014/main" id="{CF6C4386-5C64-AC1D-4F04-381B6428D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4719" y="637323"/>
              <a:ext cx="1304564" cy="1304564"/>
            </a:xfrm>
            <a:prstGeom prst="roundRect">
              <a:avLst>
                <a:gd name="adj" fmla="val 10374"/>
              </a:avLst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DCFD60-2E9F-3802-2AC3-7F5867F2019E}"/>
                </a:ext>
              </a:extLst>
            </p:cNvPr>
            <p:cNvSpPr txBox="1"/>
            <p:nvPr/>
          </p:nvSpPr>
          <p:spPr>
            <a:xfrm>
              <a:off x="2229990" y="968642"/>
              <a:ext cx="4406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3200" dirty="0">
                <a:solidFill>
                  <a:schemeClr val="bg1">
                    <a:lumMod val="95000"/>
                  </a:schemeClr>
                </a:solidFill>
                <a:latin typeface="PermianSansTypeface (заголовки)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3E7F81-2C13-1184-62D1-F115B1600FF0}"/>
              </a:ext>
            </a:extLst>
          </p:cNvPr>
          <p:cNvSpPr txBox="1"/>
          <p:nvPr/>
        </p:nvSpPr>
        <p:spPr>
          <a:xfrm>
            <a:off x="1970365" y="673779"/>
            <a:ext cx="6286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Söhne"/>
              </a:rPr>
              <a:t>Примеры работы программы: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1DF7774-B591-1FA1-8A66-E8AC313F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6" y="1785890"/>
            <a:ext cx="4710754" cy="323962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C9D5693-A58D-C601-8350-80BE94276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" b="2273"/>
          <a:stretch/>
        </p:blipFill>
        <p:spPr>
          <a:xfrm>
            <a:off x="5086350" y="1785891"/>
            <a:ext cx="4710754" cy="323962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57353D8-2954-4316-B285-14A3DEF1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104" y="1785890"/>
            <a:ext cx="1999766" cy="3157585"/>
          </a:xfrm>
          <a:prstGeom prst="rect">
            <a:avLst/>
          </a:prstGeom>
        </p:spPr>
      </p:pic>
      <p:sp>
        <p:nvSpPr>
          <p:cNvPr id="43" name="-Concpt_Shape40PR">
            <a:extLst>
              <a:ext uri="{FF2B5EF4-FFF2-40B4-BE49-F238E27FC236}">
                <a16:creationId xmlns:a16="http://schemas.microsoft.com/office/drawing/2014/main" id="{E1C1A3C3-2E9A-84B3-B718-B18DF156B0BF}"/>
              </a:ext>
            </a:extLst>
          </p:cNvPr>
          <p:cNvSpPr/>
          <p:nvPr/>
        </p:nvSpPr>
        <p:spPr>
          <a:xfrm rot="13500000">
            <a:off x="-731519" y="6126480"/>
            <a:ext cx="1463040" cy="1463040"/>
          </a:xfrm>
          <a:prstGeom prst="roundRect">
            <a:avLst>
              <a:gd name="adj" fmla="val 26827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-Concpt_Shape42">
            <a:extLst>
              <a:ext uri="{FF2B5EF4-FFF2-40B4-BE49-F238E27FC236}">
                <a16:creationId xmlns:a16="http://schemas.microsoft.com/office/drawing/2014/main" id="{61C1CBBB-F012-18A1-28E9-CB3F887BFDCE}"/>
              </a:ext>
            </a:extLst>
          </p:cNvPr>
          <p:cNvSpPr/>
          <p:nvPr/>
        </p:nvSpPr>
        <p:spPr>
          <a:xfrm rot="13500000">
            <a:off x="234086" y="6360566"/>
            <a:ext cx="994868" cy="994867"/>
          </a:xfrm>
          <a:prstGeom prst="roundRect">
            <a:avLst>
              <a:gd name="adj" fmla="val 26827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-Concpt_Shape41">
            <a:extLst>
              <a:ext uri="{FF2B5EF4-FFF2-40B4-BE49-F238E27FC236}">
                <a16:creationId xmlns:a16="http://schemas.microsoft.com/office/drawing/2014/main" id="{5838D5D5-4889-11F1-B2CC-262CA360D677}"/>
              </a:ext>
            </a:extLst>
          </p:cNvPr>
          <p:cNvSpPr/>
          <p:nvPr/>
        </p:nvSpPr>
        <p:spPr>
          <a:xfrm rot="13500000">
            <a:off x="438912" y="5980176"/>
            <a:ext cx="438912" cy="438912"/>
          </a:xfrm>
          <a:prstGeom prst="roundRect">
            <a:avLst>
              <a:gd name="adj" fmla="val 26827"/>
            </a:avLst>
          </a:prstGeom>
          <a:solidFill>
            <a:schemeClr val="accent2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45C5A0-7AFA-DCD5-65E4-121AF296C936}"/>
              </a:ext>
            </a:extLst>
          </p:cNvPr>
          <p:cNvSpPr/>
          <p:nvPr/>
        </p:nvSpPr>
        <p:spPr>
          <a:xfrm>
            <a:off x="9797104" y="4943475"/>
            <a:ext cx="1999766" cy="82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9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9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9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98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98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4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4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1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1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2"/>
</p:tagLst>
</file>

<file path=ppt/theme/theme1.xml><?xml version="1.0" encoding="utf-8"?>
<a:theme xmlns:a="http://schemas.openxmlformats.org/drawingml/2006/main" name="officetheme (МКБ)">
  <a:themeElements>
    <a:clrScheme name="Другая 10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E7E7E7"/>
      </a:accent1>
      <a:accent2>
        <a:srgbClr val="000000"/>
      </a:accent2>
      <a:accent3>
        <a:srgbClr val="B8B8B8"/>
      </a:accent3>
      <a:accent4>
        <a:srgbClr val="3C3C3C"/>
      </a:accent4>
      <a:accent5>
        <a:srgbClr val="939393"/>
      </a:accent5>
      <a:accent6>
        <a:srgbClr val="B4B4B4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ppt/theme/theme2.xml><?xml version="1.0" encoding="utf-8"?>
<a:theme xmlns:a="http://schemas.openxmlformats.org/drawingml/2006/main" name="1_officetheme (МКБ)">
  <a:themeElements>
    <a:clrScheme name="Другая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0A4F"/>
      </a:accent1>
      <a:accent2>
        <a:srgbClr val="FFFFFF"/>
      </a:accent2>
      <a:accent3>
        <a:srgbClr val="C3083F"/>
      </a:accent3>
      <a:accent4>
        <a:srgbClr val="CCCCCC"/>
      </a:accent4>
      <a:accent5>
        <a:srgbClr val="9C0632"/>
      </a:accent5>
      <a:accent6>
        <a:srgbClr val="A3A3A3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42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PermianSansTypeface</vt:lpstr>
      <vt:lpstr>PermianSansTypeface (заголовки)</vt:lpstr>
      <vt:lpstr>Söhne</vt:lpstr>
      <vt:lpstr>officetheme (МКБ)</vt:lpstr>
      <vt:lpstr>1_officetheme (МКБ)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лысков</dc:creator>
  <cp:lastModifiedBy>никита лысков</cp:lastModifiedBy>
  <cp:revision>1</cp:revision>
  <dcterms:created xsi:type="dcterms:W3CDTF">2024-01-24T16:57:14Z</dcterms:created>
  <dcterms:modified xsi:type="dcterms:W3CDTF">2024-01-25T04:00:01Z</dcterms:modified>
</cp:coreProperties>
</file>