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9" r:id="rId4"/>
  </p:sldMasterIdLst>
  <p:notesMasterIdLst>
    <p:notesMasterId r:id="rId29"/>
  </p:notesMasterIdLst>
  <p:handoutMasterIdLst>
    <p:handoutMasterId r:id="rId30"/>
  </p:handoutMasterIdLst>
  <p:sldIdLst>
    <p:sldId id="256" r:id="rId5"/>
    <p:sldId id="257" r:id="rId6"/>
    <p:sldId id="261" r:id="rId7"/>
    <p:sldId id="281" r:id="rId8"/>
    <p:sldId id="282" r:id="rId9"/>
    <p:sldId id="283" r:id="rId10"/>
    <p:sldId id="284" r:id="rId11"/>
    <p:sldId id="266" r:id="rId12"/>
    <p:sldId id="267" r:id="rId13"/>
    <p:sldId id="268" r:id="rId14"/>
    <p:sldId id="269" r:id="rId15"/>
    <p:sldId id="270" r:id="rId16"/>
    <p:sldId id="271" r:id="rId17"/>
    <p:sldId id="285" r:id="rId18"/>
    <p:sldId id="286" r:id="rId19"/>
    <p:sldId id="272" r:id="rId20"/>
    <p:sldId id="275" r:id="rId21"/>
    <p:sldId id="287" r:id="rId22"/>
    <p:sldId id="288" r:id="rId23"/>
    <p:sldId id="276" r:id="rId24"/>
    <p:sldId id="278" r:id="rId25"/>
    <p:sldId id="289" r:id="rId26"/>
    <p:sldId id="279" r:id="rId27"/>
    <p:sldId id="290" r:id="rId28"/>
  </p:sldIdLst>
  <p:sldSz cx="9144000" cy="6858000" type="screen4x3"/>
  <p:notesSz cx="7315200" cy="96012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7C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9972" autoAdjust="0"/>
    <p:restoredTop sz="70092" autoAdjust="0"/>
  </p:normalViewPr>
  <p:slideViewPr>
    <p:cSldViewPr>
      <p:cViewPr>
        <p:scale>
          <a:sx n="75" d="100"/>
          <a:sy n="75" d="100"/>
        </p:scale>
        <p:origin x="-498" y="105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896"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103" tIns="48052" rIns="96103" bIns="48052" rtlCol="0"/>
          <a:lstStyle>
            <a:lvl1pPr algn="l">
              <a:defRPr sz="1300"/>
            </a:lvl1pPr>
          </a:lstStyle>
          <a:p>
            <a:endParaRPr lang="en-US" dirty="0"/>
          </a:p>
        </p:txBody>
      </p:sp>
      <p:sp>
        <p:nvSpPr>
          <p:cNvPr id="3" name="Date Placeholder 2"/>
          <p:cNvSpPr>
            <a:spLocks noGrp="1"/>
          </p:cNvSpPr>
          <p:nvPr>
            <p:ph type="dt" sz="quarter" idx="1"/>
          </p:nvPr>
        </p:nvSpPr>
        <p:spPr>
          <a:xfrm>
            <a:off x="4143587" y="0"/>
            <a:ext cx="3169920" cy="480060"/>
          </a:xfrm>
          <a:prstGeom prst="rect">
            <a:avLst/>
          </a:prstGeom>
        </p:spPr>
        <p:txBody>
          <a:bodyPr vert="horz" lIns="96103" tIns="48052" rIns="96103" bIns="48052" rtlCol="0"/>
          <a:lstStyle>
            <a:lvl1pPr algn="r">
              <a:defRPr sz="1300"/>
            </a:lvl1pPr>
          </a:lstStyle>
          <a:p>
            <a:fld id="{13EF1EB7-EB35-435C-8A89-E008F757D2AE}" type="datetimeFigureOut">
              <a:rPr lang="en-US" smtClean="0"/>
              <a:pPr/>
              <a:t>8/10/2012</a:t>
            </a:fld>
            <a:endParaRPr lang="en-US" dirty="0"/>
          </a:p>
        </p:txBody>
      </p:sp>
      <p:sp>
        <p:nvSpPr>
          <p:cNvPr id="4" name="Footer Placeholder 3"/>
          <p:cNvSpPr>
            <a:spLocks noGrp="1"/>
          </p:cNvSpPr>
          <p:nvPr>
            <p:ph type="ftr" sz="quarter" idx="2"/>
          </p:nvPr>
        </p:nvSpPr>
        <p:spPr>
          <a:xfrm>
            <a:off x="0" y="9119473"/>
            <a:ext cx="3169920" cy="480060"/>
          </a:xfrm>
          <a:prstGeom prst="rect">
            <a:avLst/>
          </a:prstGeom>
        </p:spPr>
        <p:txBody>
          <a:bodyPr vert="horz" lIns="96103" tIns="48052" rIns="96103" bIns="48052" rtlCol="0" anchor="b"/>
          <a:lstStyle>
            <a:lvl1pPr algn="l">
              <a:defRPr sz="1300"/>
            </a:lvl1pPr>
          </a:lstStyle>
          <a:p>
            <a:r>
              <a:rPr lang="en-US" smtClean="0"/>
              <a:t>Proprietary and Confidential - For Training Only</a:t>
            </a:r>
            <a:endParaRPr lang="en-US" dirty="0"/>
          </a:p>
        </p:txBody>
      </p:sp>
      <p:sp>
        <p:nvSpPr>
          <p:cNvPr id="5" name="Slide Number Placeholder 4"/>
          <p:cNvSpPr>
            <a:spLocks noGrp="1"/>
          </p:cNvSpPr>
          <p:nvPr>
            <p:ph type="sldNum" sz="quarter" idx="3"/>
          </p:nvPr>
        </p:nvSpPr>
        <p:spPr>
          <a:xfrm>
            <a:off x="4143587" y="9119473"/>
            <a:ext cx="3169920" cy="480060"/>
          </a:xfrm>
          <a:prstGeom prst="rect">
            <a:avLst/>
          </a:prstGeom>
        </p:spPr>
        <p:txBody>
          <a:bodyPr vert="horz" lIns="96103" tIns="48052" rIns="96103" bIns="48052" rtlCol="0" anchor="b"/>
          <a:lstStyle>
            <a:lvl1pPr algn="r">
              <a:defRPr sz="1300"/>
            </a:lvl1pPr>
          </a:lstStyle>
          <a:p>
            <a:fld id="{E22DBFDE-62BF-4050-9027-7F0BBA4F9D9A}" type="slidenum">
              <a:rPr lang="en-US" smtClean="0"/>
              <a:pPr/>
              <a:t>‹#›</a:t>
            </a:fld>
            <a:endParaRPr lang="en-US" dirty="0"/>
          </a:p>
        </p:txBody>
      </p:sp>
    </p:spTree>
    <p:extLst>
      <p:ext uri="{BB962C8B-B14F-4D97-AF65-F5344CB8AC3E}">
        <p14:creationId xmlns:p14="http://schemas.microsoft.com/office/powerpoint/2010/main" val="428262720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Slide Image Placeholder 3"/>
          <p:cNvSpPr>
            <a:spLocks noGrp="1" noRot="1" noChangeAspect="1"/>
          </p:cNvSpPr>
          <p:nvPr>
            <p:ph type="sldImg" idx="2"/>
          </p:nvPr>
        </p:nvSpPr>
        <p:spPr>
          <a:xfrm>
            <a:off x="228600" y="228600"/>
            <a:ext cx="6865798" cy="5148072"/>
          </a:xfrm>
          <a:prstGeom prst="rect">
            <a:avLst/>
          </a:prstGeom>
          <a:noFill/>
          <a:ln w="12700">
            <a:solidFill>
              <a:prstClr val="black"/>
            </a:solidFill>
          </a:ln>
        </p:spPr>
        <p:txBody>
          <a:bodyPr vert="horz" lIns="96103" tIns="48052" rIns="96103" bIns="48052" rtlCol="0" anchor="ctr"/>
          <a:lstStyle/>
          <a:p>
            <a:endParaRPr lang="en-US" dirty="0"/>
          </a:p>
        </p:txBody>
      </p:sp>
      <p:sp>
        <p:nvSpPr>
          <p:cNvPr id="16" name="Footer Placeholder 5"/>
          <p:cNvSpPr>
            <a:spLocks noGrp="1"/>
          </p:cNvSpPr>
          <p:nvPr>
            <p:ph type="ftr" sz="quarter" idx="4"/>
          </p:nvPr>
        </p:nvSpPr>
        <p:spPr>
          <a:xfrm>
            <a:off x="4551680" y="9361170"/>
            <a:ext cx="2763520" cy="240031"/>
          </a:xfrm>
          <a:prstGeom prst="rect">
            <a:avLst/>
          </a:prstGeom>
        </p:spPr>
        <p:txBody>
          <a:bodyPr vert="horz" lIns="96103" tIns="48052" rIns="96103" bIns="48052" rtlCol="0" anchor="b"/>
          <a:lstStyle>
            <a:lvl1pPr algn="l">
              <a:defRPr sz="900">
                <a:latin typeface="+mj-lt"/>
              </a:defRPr>
            </a:lvl1pPr>
          </a:lstStyle>
          <a:p>
            <a:pPr algn="r"/>
            <a:r>
              <a:rPr lang="en-US" smtClean="0"/>
              <a:t>Proprietary and Confidential - For Training Only</a:t>
            </a:r>
            <a:endParaRPr lang="en-US" dirty="0"/>
          </a:p>
        </p:txBody>
      </p:sp>
      <p:sp>
        <p:nvSpPr>
          <p:cNvPr id="17" name="TextBox 16"/>
          <p:cNvSpPr txBox="1"/>
          <p:nvPr/>
        </p:nvSpPr>
        <p:spPr>
          <a:xfrm>
            <a:off x="2" y="9358827"/>
            <a:ext cx="2428357" cy="242373"/>
          </a:xfrm>
          <a:prstGeom prst="rect">
            <a:avLst/>
          </a:prstGeom>
          <a:noFill/>
        </p:spPr>
        <p:txBody>
          <a:bodyPr wrap="square" lIns="96103" tIns="48052" rIns="96103" bIns="48052" rtlCol="0">
            <a:spAutoFit/>
          </a:bodyPr>
          <a:lstStyle/>
          <a:p>
            <a:pPr marL="0" marR="0" indent="0" algn="l" defTabSz="961034" rtl="0" eaLnBrk="1" fontAlgn="auto" latinLnBrk="0" hangingPunct="1">
              <a:lnSpc>
                <a:spcPct val="100000"/>
              </a:lnSpc>
              <a:spcBef>
                <a:spcPts val="0"/>
              </a:spcBef>
              <a:spcAft>
                <a:spcPts val="0"/>
              </a:spcAft>
              <a:buClrTx/>
              <a:buSzTx/>
              <a:buFontTx/>
              <a:buNone/>
              <a:tabLst/>
              <a:defRPr/>
            </a:pPr>
            <a:r>
              <a:rPr lang="en-US" sz="900" dirty="0" smtClean="0">
                <a:latin typeface="+mj-lt"/>
              </a:rPr>
              <a:t>©2012 McAfee, Inc. All Rights Reserved.</a:t>
            </a:r>
          </a:p>
        </p:txBody>
      </p:sp>
      <p:sp>
        <p:nvSpPr>
          <p:cNvPr id="18" name="Rectangle 5"/>
          <p:cNvSpPr>
            <a:spLocks noGrp="1" noChangeArrowheads="1"/>
          </p:cNvSpPr>
          <p:nvPr>
            <p:ph type="body" sz="quarter" idx="3"/>
          </p:nvPr>
        </p:nvSpPr>
        <p:spPr bwMode="auto">
          <a:xfrm>
            <a:off x="228600" y="5413248"/>
            <a:ext cx="6858000" cy="3886200"/>
          </a:xfrm>
          <a:prstGeom prst="rect">
            <a:avLst/>
          </a:prstGeom>
          <a:noFill/>
          <a:ln w="9525">
            <a:noFill/>
            <a:miter lim="800000"/>
            <a:headEnd/>
            <a:tailEnd/>
          </a:ln>
        </p:spPr>
        <p:txBody>
          <a:bodyPr vert="horz" wrap="square" lIns="97929" tIns="48965" rIns="97929" bIns="48965"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9" name="TextBox 18"/>
          <p:cNvSpPr txBox="1"/>
          <p:nvPr/>
        </p:nvSpPr>
        <p:spPr>
          <a:xfrm>
            <a:off x="3200400" y="9372600"/>
            <a:ext cx="1143000" cy="235542"/>
          </a:xfrm>
          <a:prstGeom prst="rect">
            <a:avLst/>
          </a:prstGeom>
          <a:noFill/>
        </p:spPr>
        <p:txBody>
          <a:bodyPr wrap="square" lIns="96103" tIns="48052" rIns="96103" bIns="48052"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smtClean="0">
                <a:solidFill>
                  <a:schemeClr val="tx1"/>
                </a:solidFill>
                <a:latin typeface="+mj-lt"/>
              </a:rPr>
              <a:t>Intro    -     </a:t>
            </a:r>
            <a:fld id="{3AB7E5DB-ACFB-4CA0-AA88-533A00E25E31}" type="slidenum">
              <a:rPr lang="en-US" sz="900" smtClean="0">
                <a:solidFill>
                  <a:schemeClr val="tx1"/>
                </a:solidFill>
                <a:latin typeface="+mj-lt"/>
              </a:rPr>
              <a:t>‹#›</a:t>
            </a:fld>
            <a:endParaRPr lang="en-US" sz="900" dirty="0">
              <a:solidFill>
                <a:schemeClr val="tx1"/>
              </a:solidFill>
              <a:latin typeface="+mj-lt"/>
            </a:endParaRPr>
          </a:p>
        </p:txBody>
      </p:sp>
    </p:spTree>
    <p:extLst>
      <p:ext uri="{BB962C8B-B14F-4D97-AF65-F5344CB8AC3E}">
        <p14:creationId xmlns:p14="http://schemas.microsoft.com/office/powerpoint/2010/main" val="2191580886"/>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000" kern="1200">
        <a:solidFill>
          <a:schemeClr val="tx1"/>
        </a:solidFill>
        <a:latin typeface="+mn-lt"/>
        <a:ea typeface="+mn-ea"/>
        <a:cs typeface="+mn-cs"/>
      </a:defRPr>
    </a:lvl1pPr>
    <a:lvl2pPr marL="342900" indent="-114300" algn="l" defTabSz="914400" rtl="0" eaLnBrk="1" latinLnBrk="0" hangingPunct="1">
      <a:buFont typeface="Arial" pitchFamily="34" charset="0"/>
      <a:buChar char="•"/>
      <a:tabLst/>
      <a:defRPr sz="1000" kern="1200">
        <a:solidFill>
          <a:schemeClr val="tx1"/>
        </a:solidFill>
        <a:latin typeface="+mn-lt"/>
        <a:ea typeface="+mn-ea"/>
        <a:cs typeface="+mn-cs"/>
      </a:defRPr>
    </a:lvl2pPr>
    <a:lvl3pPr marL="457200" indent="-112713" algn="l" defTabSz="914400" rtl="0" eaLnBrk="1" latinLnBrk="0" hangingPunct="1">
      <a:buFont typeface="Arial" pitchFamily="34" charset="0"/>
      <a:buChar char="•"/>
      <a:defRPr sz="1000" kern="1200">
        <a:solidFill>
          <a:schemeClr val="tx1"/>
        </a:solidFill>
        <a:latin typeface="+mn-lt"/>
        <a:ea typeface="+mn-ea"/>
        <a:cs typeface="+mn-cs"/>
      </a:defRPr>
    </a:lvl3pPr>
    <a:lvl4pPr marL="571500" indent="-114300" algn="l" defTabSz="914400" rtl="0" eaLnBrk="1" latinLnBrk="0" hangingPunct="1">
      <a:buFont typeface="Arial" pitchFamily="34" charset="0"/>
      <a:buChar char="•"/>
      <a:defRPr sz="1000" kern="1200">
        <a:solidFill>
          <a:schemeClr val="tx1"/>
        </a:solidFill>
        <a:latin typeface="+mn-lt"/>
        <a:ea typeface="+mn-ea"/>
        <a:cs typeface="+mn-cs"/>
      </a:defRPr>
    </a:lvl4pPr>
    <a:lvl5pPr marL="685800" indent="-114300" algn="l" defTabSz="914400" rtl="0" eaLnBrk="1" latinLnBrk="0" hangingPunct="1">
      <a:buFont typeface="Arial" pitchFamily="34" charset="0"/>
      <a:buChar char="•"/>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
        <p:nvSpPr>
          <p:cNvPr id="8" name="Slide Image Placeholder 7"/>
          <p:cNvSpPr>
            <a:spLocks noGrp="1" noRot="1" noChangeAspect="1"/>
          </p:cNvSpPr>
          <p:nvPr>
            <p:ph type="sldImg"/>
          </p:nvPr>
        </p:nvSpPr>
        <p:spPr>
          <a:xfrm>
            <a:off x="228600" y="228600"/>
            <a:ext cx="6865938" cy="5148263"/>
          </a:xfrm>
        </p:spPr>
      </p:sp>
      <p:sp>
        <p:nvSpPr>
          <p:cNvPr id="9" name="Notes Placeholder 8"/>
          <p:cNvSpPr>
            <a:spLocks noGrp="1"/>
          </p:cNvSpPr>
          <p:nvPr>
            <p:ph type="body" idx="1"/>
          </p:nvPr>
        </p:nvSpPr>
        <p:spPr/>
        <p:txBody>
          <a:bodyPr>
            <a:norm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r"/>
            <a:r>
              <a:rPr lang="en-US" smtClean="0"/>
              <a:t>Proprietary and Confidential - For Training Only</a:t>
            </a:r>
            <a:endParaRPr lang="en-US" dirty="0"/>
          </a:p>
        </p:txBody>
      </p:sp>
      <p:sp>
        <p:nvSpPr>
          <p:cNvPr id="6" name="Slide Image Placeholder 5"/>
          <p:cNvSpPr>
            <a:spLocks noGrp="1" noRot="1" noChangeAspect="1"/>
          </p:cNvSpPr>
          <p:nvPr>
            <p:ph type="sldImg"/>
          </p:nvPr>
        </p:nvSpPr>
        <p:spPr>
          <a:xfrm>
            <a:off x="228600" y="228600"/>
            <a:ext cx="6865938" cy="5148263"/>
          </a:xfrm>
        </p:spPr>
      </p:sp>
      <p:sp>
        <p:nvSpPr>
          <p:cNvPr id="7" name="Notes Placeholder 6"/>
          <p:cNvSpPr>
            <a:spLocks noGrp="1"/>
          </p:cNvSpPr>
          <p:nvPr>
            <p:ph type="body" idx="1"/>
          </p:nvPr>
        </p:nvSpPr>
        <p:spPr/>
        <p:txBody>
          <a:bodyPr>
            <a:normAutofit/>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r"/>
            <a:r>
              <a:rPr lang="en-US" smtClean="0"/>
              <a:t>Proprietary and Confidential - For Training Only</a:t>
            </a:r>
            <a:endParaRPr lang="en-US" dirty="0"/>
          </a:p>
        </p:txBody>
      </p:sp>
      <p:sp>
        <p:nvSpPr>
          <p:cNvPr id="6" name="Slide Image Placeholder 5"/>
          <p:cNvSpPr>
            <a:spLocks noGrp="1" noRot="1" noChangeAspect="1"/>
          </p:cNvSpPr>
          <p:nvPr>
            <p:ph type="sldImg"/>
          </p:nvPr>
        </p:nvSpPr>
        <p:spPr>
          <a:xfrm>
            <a:off x="228600" y="228600"/>
            <a:ext cx="6865938" cy="5148263"/>
          </a:xfrm>
        </p:spPr>
      </p:sp>
      <p:sp>
        <p:nvSpPr>
          <p:cNvPr id="7" name="Notes Placeholder 6"/>
          <p:cNvSpPr>
            <a:spLocks noGrp="1"/>
          </p:cNvSpPr>
          <p:nvPr>
            <p:ph type="body" idx="1"/>
          </p:nvPr>
        </p:nvSpPr>
        <p:spPr/>
        <p:txBody>
          <a:bodyPr>
            <a:normAutofit/>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r"/>
            <a:r>
              <a:rPr lang="en-US" smtClean="0"/>
              <a:t>Proprietary and Confidential - For Training Only</a:t>
            </a:r>
            <a:endParaRPr lang="en-US" dirty="0"/>
          </a:p>
        </p:txBody>
      </p:sp>
      <p:sp>
        <p:nvSpPr>
          <p:cNvPr id="6" name="Slide Image Placeholder 5"/>
          <p:cNvSpPr>
            <a:spLocks noGrp="1" noRot="1" noChangeAspect="1"/>
          </p:cNvSpPr>
          <p:nvPr>
            <p:ph type="sldImg"/>
          </p:nvPr>
        </p:nvSpPr>
        <p:spPr>
          <a:xfrm>
            <a:off x="228600" y="228600"/>
            <a:ext cx="6865938" cy="5148263"/>
          </a:xfrm>
        </p:spPr>
      </p:sp>
      <p:sp>
        <p:nvSpPr>
          <p:cNvPr id="7" name="Notes Placeholder 6"/>
          <p:cNvSpPr>
            <a:spLocks noGrp="1"/>
          </p:cNvSpPr>
          <p:nvPr>
            <p:ph type="body" idx="1"/>
          </p:nvPr>
        </p:nvSpPr>
        <p:spPr/>
        <p:txBody>
          <a:bodyPr>
            <a:normAutofit/>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r"/>
            <a:r>
              <a:rPr lang="en-US" smtClean="0"/>
              <a:t>Proprietary and Confidential - For Training Only</a:t>
            </a:r>
            <a:endParaRPr lang="en-US" dirty="0"/>
          </a:p>
        </p:txBody>
      </p:sp>
      <p:sp>
        <p:nvSpPr>
          <p:cNvPr id="6" name="Slide Image Placeholder 5"/>
          <p:cNvSpPr>
            <a:spLocks noGrp="1" noRot="1" noChangeAspect="1"/>
          </p:cNvSpPr>
          <p:nvPr>
            <p:ph type="sldImg"/>
          </p:nvPr>
        </p:nvSpPr>
        <p:spPr>
          <a:xfrm>
            <a:off x="228600" y="228600"/>
            <a:ext cx="6865938" cy="5148263"/>
          </a:xfrm>
        </p:spPr>
      </p:sp>
      <p:sp>
        <p:nvSpPr>
          <p:cNvPr id="7" name="Notes Placeholder 6"/>
          <p:cNvSpPr>
            <a:spLocks noGrp="1"/>
          </p:cNvSpPr>
          <p:nvPr>
            <p:ph type="body" idx="1"/>
          </p:nvPr>
        </p:nvSpPr>
        <p:spPr/>
        <p:txBody>
          <a:bodyPr>
            <a:normAutofit/>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r"/>
            <a:r>
              <a:rPr lang="en-US" smtClean="0"/>
              <a:t>Proprietary and Confidential - For Training Only</a:t>
            </a:r>
            <a:endParaRPr lang="en-US" dirty="0"/>
          </a:p>
        </p:txBody>
      </p:sp>
      <p:sp>
        <p:nvSpPr>
          <p:cNvPr id="6" name="Slide Image Placeholder 5"/>
          <p:cNvSpPr>
            <a:spLocks noGrp="1" noRot="1" noChangeAspect="1"/>
          </p:cNvSpPr>
          <p:nvPr>
            <p:ph type="sldImg"/>
          </p:nvPr>
        </p:nvSpPr>
        <p:spPr>
          <a:xfrm>
            <a:off x="228600" y="228600"/>
            <a:ext cx="6865938" cy="5148263"/>
          </a:xfrm>
        </p:spPr>
      </p:sp>
      <p:sp>
        <p:nvSpPr>
          <p:cNvPr id="7" name="Notes Placeholder 6"/>
          <p:cNvSpPr>
            <a:spLocks noGrp="1"/>
          </p:cNvSpPr>
          <p:nvPr>
            <p:ph type="body" idx="1"/>
          </p:nvPr>
        </p:nvSpPr>
        <p:spPr/>
        <p:txBody>
          <a:bodyPr>
            <a:normAutofit/>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r"/>
            <a:r>
              <a:rPr lang="en-US" smtClean="0"/>
              <a:t>Proprietary and Confidential - For Training Only</a:t>
            </a:r>
            <a:endParaRPr lang="en-US" dirty="0"/>
          </a:p>
        </p:txBody>
      </p:sp>
      <p:sp>
        <p:nvSpPr>
          <p:cNvPr id="6" name="Slide Image Placeholder 5"/>
          <p:cNvSpPr>
            <a:spLocks noGrp="1" noRot="1" noChangeAspect="1"/>
          </p:cNvSpPr>
          <p:nvPr>
            <p:ph type="sldImg"/>
          </p:nvPr>
        </p:nvSpPr>
        <p:spPr>
          <a:xfrm>
            <a:off x="228600" y="228600"/>
            <a:ext cx="6865938" cy="5148263"/>
          </a:xfrm>
        </p:spPr>
      </p:sp>
      <p:sp>
        <p:nvSpPr>
          <p:cNvPr id="7" name="Notes Placeholder 6"/>
          <p:cNvSpPr>
            <a:spLocks noGrp="1"/>
          </p:cNvSpPr>
          <p:nvPr>
            <p:ph type="body" idx="1"/>
          </p:nvPr>
        </p:nvSpPr>
        <p:spPr/>
        <p:txBody>
          <a:bodyPr>
            <a:normAutofit/>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3"/>
          <p:cNvSpPr>
            <a:spLocks noGrp="1" noChangeArrowheads="1"/>
          </p:cNvSpPr>
          <p:nvPr>
            <p:ph type="body" idx="1"/>
          </p:nvPr>
        </p:nvSpPr>
        <p:spPr/>
        <p:txBody>
          <a:bodyPr>
            <a:normAutofit/>
          </a:bodyPr>
          <a:lstStyle/>
          <a:p>
            <a:r>
              <a:rPr lang="en-US" b="1" dirty="0" smtClean="0"/>
              <a:t>Lab Setup</a:t>
            </a:r>
          </a:p>
          <a:p>
            <a:pPr marL="114300" indent="-114300">
              <a:buFont typeface="Arial" pitchFamily="34" charset="0"/>
              <a:buChar char="•"/>
            </a:pPr>
            <a:r>
              <a:rPr lang="en-US" dirty="0" smtClean="0"/>
              <a:t>There are four virtual machines (VMs) that will be running on one of the host systems. The virtual systems include the following:</a:t>
            </a:r>
          </a:p>
          <a:p>
            <a:pPr marL="228600" lvl="2"/>
            <a:r>
              <a:rPr lang="en-US" b="1" dirty="0" smtClean="0"/>
              <a:t>MLD-EPO</a:t>
            </a:r>
          </a:p>
          <a:p>
            <a:pPr marL="228600" lvl="2"/>
            <a:r>
              <a:rPr lang="en-US" b="1" dirty="0" smtClean="0"/>
              <a:t>MLD-PDC </a:t>
            </a:r>
          </a:p>
          <a:p>
            <a:pPr marL="228600" lvl="2"/>
            <a:r>
              <a:rPr lang="en-US" b="1" dirty="0" smtClean="0"/>
              <a:t>ESMLM</a:t>
            </a:r>
          </a:p>
          <a:p>
            <a:pPr marL="228600" lvl="2"/>
            <a:r>
              <a:rPr lang="en-US" b="1" dirty="0" err="1" smtClean="0"/>
              <a:t>NitroLive</a:t>
            </a:r>
            <a:endParaRPr lang="en-US" b="1" dirty="0" smtClean="0"/>
          </a:p>
          <a:p>
            <a:pPr marL="114300" indent="-114300">
              <a:buFont typeface="Arial" pitchFamily="34" charset="0"/>
              <a:buChar char="•"/>
            </a:pPr>
            <a:r>
              <a:rPr lang="en-US" dirty="0" smtClean="0"/>
              <a:t>The MLD-PDC virtual machine is also the Domain Controller server.</a:t>
            </a:r>
          </a:p>
          <a:p>
            <a:endParaRPr lang="en-US" dirty="0" smtClean="0"/>
          </a:p>
          <a:p>
            <a:r>
              <a:rPr lang="en-US" b="1" dirty="0" smtClean="0"/>
              <a:t>Labs and lab files </a:t>
            </a:r>
          </a:p>
          <a:p>
            <a:pPr marL="114300" indent="-114300">
              <a:buFont typeface="Arial" pitchFamily="34" charset="0"/>
              <a:buChar char="•"/>
            </a:pPr>
            <a:r>
              <a:rPr lang="en-US" dirty="0" smtClean="0"/>
              <a:t>All labs are to be performed on the virtual machines not the physical host systems. The lab files can be found on the desktop of the VM indicated in your lab instructions. The lab instructions will indicate the appropriate subfolder.</a:t>
            </a:r>
          </a:p>
        </p:txBody>
      </p:sp>
      <p:sp>
        <p:nvSpPr>
          <p:cNvPr id="4" name="Footer Placeholder 3"/>
          <p:cNvSpPr>
            <a:spLocks noGrp="1"/>
          </p:cNvSpPr>
          <p:nvPr>
            <p:ph type="ftr" sz="quarter" idx="10"/>
          </p:nvPr>
        </p:nvSpPr>
        <p:spPr/>
        <p:txBody>
          <a:bodyPr/>
          <a:lstStyle/>
          <a:p>
            <a:pPr algn="r"/>
            <a:r>
              <a:rPr lang="en-US" smtClean="0"/>
              <a:t>Proprietary and Confidential - For Training Only</a:t>
            </a:r>
            <a:endParaRPr lang="en-US" dirty="0"/>
          </a:p>
        </p:txBody>
      </p:sp>
      <p:sp>
        <p:nvSpPr>
          <p:cNvPr id="7" name="Slide Image Placeholder 6"/>
          <p:cNvSpPr>
            <a:spLocks noGrp="1" noRot="1" noChangeAspect="1"/>
          </p:cNvSpPr>
          <p:nvPr>
            <p:ph type="sldImg"/>
          </p:nvPr>
        </p:nvSpPr>
        <p:spPr>
          <a:xfrm>
            <a:off x="228600" y="228600"/>
            <a:ext cx="6865938" cy="5148263"/>
          </a:xfr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3"/>
          <p:cNvSpPr>
            <a:spLocks noGrp="1" noChangeArrowheads="1"/>
          </p:cNvSpPr>
          <p:nvPr>
            <p:ph type="body" idx="1"/>
          </p:nvPr>
        </p:nvSpPr>
        <p:spPr/>
        <p:txBody>
          <a:bodyPr>
            <a:normAutofit/>
          </a:bodyPr>
          <a:lstStyle/>
          <a:p>
            <a:r>
              <a:rPr lang="en-US" b="1" dirty="0" smtClean="0"/>
              <a:t>Lab Topology</a:t>
            </a:r>
          </a:p>
          <a:p>
            <a:pPr marL="114300" indent="-114300">
              <a:buFont typeface="Arial" pitchFamily="34" charset="0"/>
              <a:buChar char="•"/>
            </a:pPr>
            <a:r>
              <a:rPr lang="en-US" dirty="0" smtClean="0"/>
              <a:t>As already mentioned in previous slide, you will use four virtual machines on a host system. These virtual machines will comprise your NAC network:</a:t>
            </a:r>
          </a:p>
          <a:p>
            <a:pPr lvl="1"/>
            <a:r>
              <a:rPr lang="en-US" dirty="0" smtClean="0"/>
              <a:t>The </a:t>
            </a:r>
            <a:r>
              <a:rPr lang="en-US" b="1" dirty="0" smtClean="0"/>
              <a:t>MLD-PDC</a:t>
            </a:r>
            <a:r>
              <a:rPr lang="en-US" dirty="0" smtClean="0"/>
              <a:t> VM is a Windows 2003 Server that hosts Active Directory and also contains a DHCP server.</a:t>
            </a:r>
          </a:p>
          <a:p>
            <a:pPr lvl="1"/>
            <a:r>
              <a:rPr lang="en-US" dirty="0" smtClean="0"/>
              <a:t>The </a:t>
            </a:r>
            <a:r>
              <a:rPr lang="en-US" b="1" dirty="0" smtClean="0"/>
              <a:t>MLD-EPO</a:t>
            </a:r>
            <a:r>
              <a:rPr lang="en-US" dirty="0" smtClean="0"/>
              <a:t> VM is a Windows 2003 Server that will become your ePolicy Orchestrator server. It also hosts a MS-SQL 2005 Express used by the EPO.</a:t>
            </a:r>
          </a:p>
          <a:p>
            <a:pPr lvl="1" eaLnBrk="1" hangingPunct="1">
              <a:buFont typeface="Arial" charset="0"/>
              <a:buChar char="•"/>
            </a:pPr>
            <a:r>
              <a:rPr lang="en-US" dirty="0" smtClean="0"/>
              <a:t>The </a:t>
            </a:r>
            <a:r>
              <a:rPr lang="en-US" b="1" dirty="0" smtClean="0">
                <a:latin typeface="Arial" charset="0"/>
                <a:cs typeface="Arial" charset="0"/>
              </a:rPr>
              <a:t>ESMLM</a:t>
            </a:r>
            <a:r>
              <a:rPr lang="en-US" b="0" baseline="0" dirty="0" smtClean="0">
                <a:latin typeface="Arial" charset="0"/>
                <a:cs typeface="Arial" charset="0"/>
              </a:rPr>
              <a:t> is a virtual appliance which includes the </a:t>
            </a:r>
            <a:r>
              <a:rPr lang="en-US" dirty="0" smtClean="0">
                <a:latin typeface="Arial" charset="0"/>
                <a:cs typeface="Arial" charset="0"/>
              </a:rPr>
              <a:t>Enterprise System Manager, Enterprise</a:t>
            </a:r>
            <a:r>
              <a:rPr lang="en-US" baseline="0" dirty="0" smtClean="0">
                <a:latin typeface="Arial" charset="0"/>
                <a:cs typeface="Arial" charset="0"/>
              </a:rPr>
              <a:t> Log Manager, and the Receiver appliances in one combo-unit.</a:t>
            </a:r>
            <a:endParaRPr lang="en-US" dirty="0" smtClean="0">
              <a:latin typeface="Arial" charset="0"/>
              <a:cs typeface="Arial" charset="0"/>
            </a:endParaRPr>
          </a:p>
          <a:p>
            <a:pPr lvl="1" eaLnBrk="1" hangingPunct="1">
              <a:buFont typeface="Arial" charset="0"/>
              <a:buChar char="•"/>
            </a:pPr>
            <a:r>
              <a:rPr lang="en-US" dirty="0" smtClean="0">
                <a:latin typeface="Arial" charset="0"/>
                <a:cs typeface="Arial" charset="0"/>
              </a:rPr>
              <a:t>The </a:t>
            </a:r>
            <a:r>
              <a:rPr lang="en-US" b="1" dirty="0" err="1" smtClean="0">
                <a:latin typeface="Arial" charset="0"/>
                <a:cs typeface="Arial" charset="0"/>
              </a:rPr>
              <a:t>NitroLive</a:t>
            </a:r>
            <a:r>
              <a:rPr lang="en-US" dirty="0" smtClean="0">
                <a:latin typeface="Arial" charset="0"/>
                <a:cs typeface="Arial" charset="0"/>
              </a:rPr>
              <a:t> </a:t>
            </a:r>
            <a:r>
              <a:rPr lang="en-US" baseline="0" dirty="0" smtClean="0">
                <a:latin typeface="Arial" charset="0"/>
                <a:cs typeface="Arial" charset="0"/>
              </a:rPr>
              <a:t>is a t</a:t>
            </a:r>
            <a:r>
              <a:rPr lang="en-US" dirty="0" smtClean="0">
                <a:latin typeface="Arial" charset="0"/>
                <a:cs typeface="Arial" charset="0"/>
              </a:rPr>
              <a:t>raffic generator virtual</a:t>
            </a:r>
            <a:r>
              <a:rPr lang="en-US" baseline="0" dirty="0" smtClean="0">
                <a:latin typeface="Arial" charset="0"/>
                <a:cs typeface="Arial" charset="0"/>
              </a:rPr>
              <a:t> machine, used to send syslog traffic to the ESM in order to emulate real-time network traffic.</a:t>
            </a:r>
            <a:r>
              <a:rPr lang="en-US" dirty="0" smtClean="0">
                <a:latin typeface="Arial" charset="0"/>
                <a:cs typeface="Arial" charset="0"/>
              </a:rPr>
              <a:t> I</a:t>
            </a:r>
            <a:r>
              <a:rPr lang="en-US" baseline="0" dirty="0" smtClean="0">
                <a:latin typeface="Arial" charset="0"/>
                <a:cs typeface="Arial" charset="0"/>
              </a:rPr>
              <a:t>t is necessary for this lab environment only.</a:t>
            </a:r>
            <a:endParaRPr lang="en-US" dirty="0" smtClean="0">
              <a:latin typeface="Arial" charset="0"/>
              <a:cs typeface="Arial" charset="0"/>
            </a:endParaRPr>
          </a:p>
          <a:p>
            <a:pPr marL="228600" lvl="1" indent="0">
              <a:buNone/>
            </a:pPr>
            <a:endParaRPr lang="en-US" dirty="0" smtClean="0"/>
          </a:p>
          <a:p>
            <a:pPr lvl="1"/>
            <a:endParaRPr lang="en-US" dirty="0" smtClean="0"/>
          </a:p>
          <a:p>
            <a:endParaRPr lang="en-US" dirty="0" smtClean="0"/>
          </a:p>
        </p:txBody>
      </p:sp>
      <p:sp>
        <p:nvSpPr>
          <p:cNvPr id="5" name="Footer Placeholder 4"/>
          <p:cNvSpPr>
            <a:spLocks noGrp="1"/>
          </p:cNvSpPr>
          <p:nvPr>
            <p:ph type="ftr" sz="quarter" idx="10"/>
          </p:nvPr>
        </p:nvSpPr>
        <p:spPr/>
        <p:txBody>
          <a:bodyPr/>
          <a:lstStyle/>
          <a:p>
            <a:pPr algn="r"/>
            <a:r>
              <a:rPr lang="en-US" smtClean="0"/>
              <a:t>Proprietary and Confidential - For Training Only</a:t>
            </a:r>
            <a:endParaRPr lang="en-US" dirty="0"/>
          </a:p>
        </p:txBody>
      </p:sp>
      <p:sp>
        <p:nvSpPr>
          <p:cNvPr id="8" name="Slide Image Placeholder 7"/>
          <p:cNvSpPr>
            <a:spLocks noGrp="1" noRot="1" noChangeAspect="1"/>
          </p:cNvSpPr>
          <p:nvPr>
            <p:ph type="sldImg"/>
          </p:nvPr>
        </p:nvSpPr>
        <p:spPr>
          <a:xfrm>
            <a:off x="228600" y="228600"/>
            <a:ext cx="6865938" cy="5148263"/>
          </a:xfr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pPr lvl="0"/>
            <a:r>
              <a:rPr lang="en-US" b="1" dirty="0" smtClean="0"/>
              <a:t>McAfee Technical Support</a:t>
            </a:r>
          </a:p>
          <a:p>
            <a:pPr lvl="1"/>
            <a:endParaRPr lang="en-US" dirty="0" smtClean="0"/>
          </a:p>
          <a:p>
            <a:pPr lvl="0"/>
            <a:r>
              <a:rPr lang="en-US" b="1" dirty="0" smtClean="0"/>
              <a:t>ServicePortal (http://mysupport.mcafee.com)</a:t>
            </a:r>
          </a:p>
          <a:p>
            <a:pPr marL="114300" indent="-114300">
              <a:buFont typeface="Arial" pitchFamily="34" charset="0"/>
              <a:buChar char="•"/>
            </a:pPr>
            <a:r>
              <a:rPr lang="en-US" dirty="0" smtClean="0"/>
              <a:t>The Technical Support ServicePortal contains access to many support resources.  It is the best location to find Product Documentation, search the Knowledge Base for commonly found issues and open and check the status of service requests.</a:t>
            </a:r>
          </a:p>
          <a:p>
            <a:pPr lvl="0"/>
            <a:endParaRPr lang="en-US" dirty="0" smtClean="0"/>
          </a:p>
          <a:p>
            <a:pPr lvl="0"/>
            <a:r>
              <a:rPr lang="en-US" b="1" dirty="0" smtClean="0"/>
              <a:t>Web Gateway Extranet (https://extranet.webwasher.com)</a:t>
            </a:r>
          </a:p>
          <a:p>
            <a:pPr marL="114300" indent="-114300">
              <a:buFont typeface="Arial" pitchFamily="34" charset="0"/>
              <a:buChar char="•"/>
            </a:pPr>
            <a:r>
              <a:rPr lang="en-US" dirty="0" smtClean="0"/>
              <a:t>The Web Gateway Extranet is where you should go if you wish to download the latest Web Gateway version or to get your license.</a:t>
            </a:r>
          </a:p>
          <a:p>
            <a:pPr lvl="0"/>
            <a:endParaRPr lang="en-US" dirty="0" smtClean="0"/>
          </a:p>
          <a:p>
            <a:pPr lvl="0"/>
            <a:r>
              <a:rPr lang="en-US" b="1" dirty="0" smtClean="0"/>
              <a:t>McAfee Customer Service </a:t>
            </a:r>
            <a:r>
              <a:rPr lang="en-US" dirty="0" smtClean="0"/>
              <a:t>(http://service.mcafee.com) 1-866-622-3911</a:t>
            </a:r>
          </a:p>
          <a:p>
            <a:pPr marL="114300" indent="-114300">
              <a:buFont typeface="Arial" pitchFamily="34" charset="0"/>
              <a:buChar char="•"/>
            </a:pPr>
            <a:r>
              <a:rPr lang="en-US" dirty="0" smtClean="0"/>
              <a:t>If you need a user ID for the Extranet or Service Portal you should contact McAfee Customer Service (service@mcafee.com).  Customer Service can also help with:</a:t>
            </a:r>
          </a:p>
          <a:p>
            <a:pPr lvl="1"/>
            <a:r>
              <a:rPr lang="en-US" dirty="0" smtClean="0"/>
              <a:t>Product Licensing Issues</a:t>
            </a:r>
          </a:p>
          <a:p>
            <a:pPr lvl="1"/>
            <a:r>
              <a:rPr lang="en-US" dirty="0" smtClean="0"/>
              <a:t>grant ID lookups</a:t>
            </a:r>
          </a:p>
          <a:p>
            <a:pPr lvl="1"/>
            <a:r>
              <a:rPr lang="en-US" dirty="0" smtClean="0"/>
              <a:t>Problems viewing the ServicePortal or Extranet</a:t>
            </a:r>
          </a:p>
          <a:p>
            <a:pPr lvl="1"/>
            <a:endParaRPr lang="en-US" dirty="0" smtClean="0"/>
          </a:p>
          <a:p>
            <a:endParaRPr lang="en-US" dirty="0" smtClean="0"/>
          </a:p>
          <a:p>
            <a:endParaRPr lang="en-US" dirty="0" smtClean="0"/>
          </a:p>
        </p:txBody>
      </p:sp>
      <p:sp>
        <p:nvSpPr>
          <p:cNvPr id="8" name="Footer Placeholder 7"/>
          <p:cNvSpPr>
            <a:spLocks noGrp="1"/>
          </p:cNvSpPr>
          <p:nvPr>
            <p:ph type="ftr" sz="quarter" idx="10"/>
          </p:nvPr>
        </p:nvSpPr>
        <p:spPr/>
        <p:txBody>
          <a:bodyPr/>
          <a:lstStyle/>
          <a:p>
            <a:pPr algn="r"/>
            <a:r>
              <a:rPr lang="en-US" smtClean="0"/>
              <a:t>Proprietary and Confidential - For Training Only</a:t>
            </a:r>
            <a:endParaRPr lang="en-US" dirty="0"/>
          </a:p>
        </p:txBody>
      </p:sp>
      <p:sp>
        <p:nvSpPr>
          <p:cNvPr id="7" name="Slide Image Placeholder 6"/>
          <p:cNvSpPr>
            <a:spLocks noGrp="1" noRot="1" noChangeAspect="1"/>
          </p:cNvSpPr>
          <p:nvPr>
            <p:ph type="sldImg"/>
          </p:nvPr>
        </p:nvSpPr>
        <p:spPr>
          <a:xfrm>
            <a:off x="228600" y="228600"/>
            <a:ext cx="6865938" cy="5148263"/>
          </a:xfr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3"/>
          <p:cNvSpPr>
            <a:spLocks noGrp="1" noChangeArrowheads="1"/>
          </p:cNvSpPr>
          <p:nvPr>
            <p:ph type="body" idx="1"/>
          </p:nvPr>
        </p:nvSpPr>
        <p:spPr/>
        <p:txBody>
          <a:bodyPr>
            <a:normAutofit/>
          </a:bodyPr>
          <a:lstStyle/>
          <a:p>
            <a:r>
              <a:rPr lang="en-US" b="1" dirty="0" smtClean="0"/>
              <a:t>McAfee Product Content Information</a:t>
            </a:r>
          </a:p>
          <a:p>
            <a:pPr marL="114300" indent="-114300">
              <a:buFont typeface="Arial" pitchFamily="34" charset="0"/>
              <a:buChar char="•"/>
            </a:pPr>
            <a:r>
              <a:rPr lang="en-US" dirty="0" smtClean="0"/>
              <a:t>Read about a specific McAfee product’s security content, download DATs, or sign up for the Avert DAT Notification Service</a:t>
            </a:r>
            <a:r>
              <a:rPr lang="en-US" b="1" dirty="0" smtClean="0"/>
              <a:t>.</a:t>
            </a:r>
          </a:p>
          <a:p>
            <a:pPr lvl="1"/>
            <a:r>
              <a:rPr lang="en-US" b="1" dirty="0" smtClean="0"/>
              <a:t>http://www.mcafee.com/us/threat_center/security_content_releases/</a:t>
            </a:r>
          </a:p>
          <a:p>
            <a:pPr lvl="1"/>
            <a:r>
              <a:rPr lang="en-US" b="1" dirty="0" smtClean="0"/>
              <a:t>http://www.mcafee.com/us/threat_center/security_content_releases/hips_security_content_releases.html</a:t>
            </a:r>
          </a:p>
          <a:p>
            <a:endParaRPr lang="en-US" dirty="0" smtClean="0"/>
          </a:p>
          <a:p>
            <a:endParaRPr lang="en-US" dirty="0" smtClean="0"/>
          </a:p>
        </p:txBody>
      </p:sp>
      <p:sp>
        <p:nvSpPr>
          <p:cNvPr id="8" name="Footer Placeholder 7"/>
          <p:cNvSpPr>
            <a:spLocks noGrp="1"/>
          </p:cNvSpPr>
          <p:nvPr>
            <p:ph type="ftr" sz="quarter" idx="10"/>
          </p:nvPr>
        </p:nvSpPr>
        <p:spPr/>
        <p:txBody>
          <a:bodyPr/>
          <a:lstStyle/>
          <a:p>
            <a:pPr algn="r"/>
            <a:r>
              <a:rPr lang="en-US" smtClean="0"/>
              <a:t>Proprietary and Confidential - For Training Only</a:t>
            </a:r>
            <a:endParaRPr lang="en-US" dirty="0"/>
          </a:p>
        </p:txBody>
      </p:sp>
      <p:sp>
        <p:nvSpPr>
          <p:cNvPr id="7" name="Slide Image Placeholder 6"/>
          <p:cNvSpPr>
            <a:spLocks noGrp="1" noRot="1" noChangeAspect="1"/>
          </p:cNvSpPr>
          <p:nvPr>
            <p:ph type="sldImg"/>
          </p:nvPr>
        </p:nvSpPr>
        <p:spPr>
          <a:xfrm>
            <a:off x="228600" y="228600"/>
            <a:ext cx="6865938" cy="5148263"/>
          </a:xfr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
        <p:nvSpPr>
          <p:cNvPr id="8" name="Slide Image Placeholder 7"/>
          <p:cNvSpPr>
            <a:spLocks noGrp="1" noRot="1" noChangeAspect="1"/>
          </p:cNvSpPr>
          <p:nvPr>
            <p:ph type="sldImg"/>
          </p:nvPr>
        </p:nvSpPr>
        <p:spPr>
          <a:xfrm>
            <a:off x="228600" y="228600"/>
            <a:ext cx="6865938" cy="5148263"/>
          </a:xfrm>
        </p:spPr>
      </p:sp>
      <p:sp>
        <p:nvSpPr>
          <p:cNvPr id="9" name="Notes Placeholder 8"/>
          <p:cNvSpPr>
            <a:spLocks noGrp="1"/>
          </p:cNvSpPr>
          <p:nvPr>
            <p:ph type="body" idx="1"/>
          </p:nvPr>
        </p:nvSpPr>
        <p:spPr/>
        <p:txBody>
          <a:bodyPr>
            <a:normAutofit/>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r"/>
            <a:r>
              <a:rPr lang="en-US" smtClean="0"/>
              <a:t>Proprietary and Confidential - For Training Only</a:t>
            </a:r>
            <a:endParaRPr lang="en-US" dirty="0"/>
          </a:p>
        </p:txBody>
      </p:sp>
      <p:sp>
        <p:nvSpPr>
          <p:cNvPr id="6" name="Slide Image Placeholder 5"/>
          <p:cNvSpPr>
            <a:spLocks noGrp="1" noRot="1" noChangeAspect="1"/>
          </p:cNvSpPr>
          <p:nvPr>
            <p:ph type="sldImg"/>
          </p:nvPr>
        </p:nvSpPr>
        <p:spPr>
          <a:xfrm>
            <a:off x="228600" y="228600"/>
            <a:ext cx="6865938" cy="5148263"/>
          </a:xfrm>
        </p:spPr>
      </p:sp>
      <p:sp>
        <p:nvSpPr>
          <p:cNvPr id="7" name="Notes Placeholder 6"/>
          <p:cNvSpPr>
            <a:spLocks noGrp="1"/>
          </p:cNvSpPr>
          <p:nvPr>
            <p:ph type="body" idx="1"/>
          </p:nvPr>
        </p:nvSpPr>
        <p:spPr/>
        <p:txBody>
          <a:bodyPr>
            <a:normAutofit/>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r"/>
            <a:r>
              <a:rPr lang="en-US" smtClean="0"/>
              <a:t>Proprietary and Confidential - For Training Only</a:t>
            </a:r>
            <a:endParaRPr lang="en-US" dirty="0"/>
          </a:p>
        </p:txBody>
      </p:sp>
      <p:sp>
        <p:nvSpPr>
          <p:cNvPr id="6" name="Slide Image Placeholder 5"/>
          <p:cNvSpPr>
            <a:spLocks noGrp="1" noRot="1" noChangeAspect="1"/>
          </p:cNvSpPr>
          <p:nvPr>
            <p:ph type="sldImg"/>
          </p:nvPr>
        </p:nvSpPr>
        <p:spPr>
          <a:xfrm>
            <a:off x="228600" y="228600"/>
            <a:ext cx="6865938" cy="5148263"/>
          </a:xfrm>
        </p:spPr>
      </p:sp>
      <p:sp>
        <p:nvSpPr>
          <p:cNvPr id="7" name="Notes Placeholder 6"/>
          <p:cNvSpPr>
            <a:spLocks noGrp="1"/>
          </p:cNvSpPr>
          <p:nvPr>
            <p:ph type="body" idx="1"/>
          </p:nvPr>
        </p:nvSpPr>
        <p:spPr/>
        <p:txBody>
          <a:bodyPr>
            <a:normAutofit/>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7" name="Rectangle 2"/>
          <p:cNvSpPr>
            <a:spLocks noGrp="1" noChangeArrowheads="1"/>
          </p:cNvSpPr>
          <p:nvPr>
            <p:ph type="body" idx="1"/>
          </p:nvPr>
        </p:nvSpPr>
        <p:spPr>
          <a:xfrm>
            <a:off x="650875" y="2495550"/>
            <a:ext cx="6013450" cy="6388100"/>
          </a:xfrm>
          <a:noFill/>
          <a:ln/>
        </p:spPr>
        <p:txBody>
          <a:bodyPr/>
          <a:lstStyle/>
          <a:p>
            <a:pPr marL="190500" indent="-190500">
              <a:spcAft>
                <a:spcPct val="50000"/>
              </a:spcAft>
              <a:tabLst>
                <a:tab pos="0" algn="l"/>
                <a:tab pos="1076325" algn="l"/>
                <a:tab pos="2514600" algn="l"/>
                <a:tab pos="3943350" algn="l"/>
              </a:tabLst>
              <a:defRPr/>
            </a:pPr>
            <a:r>
              <a:rPr lang="en-US" b="1" i="1" dirty="0" smtClean="0">
                <a:cs typeface="Times New Roman" pitchFamily="18" charset="0"/>
              </a:rPr>
              <a:t>Set the time on your host machine.</a:t>
            </a:r>
          </a:p>
          <a:p>
            <a:pPr marL="190500" indent="-190500">
              <a:spcAft>
                <a:spcPct val="50000"/>
              </a:spcAft>
              <a:tabLst>
                <a:tab pos="0" algn="l"/>
                <a:tab pos="1076325" algn="l"/>
                <a:tab pos="2514600" algn="l"/>
                <a:tab pos="3943350" algn="l"/>
              </a:tabLst>
              <a:defRPr/>
            </a:pPr>
            <a:r>
              <a:rPr lang="en-US" dirty="0" smtClean="0">
                <a:cs typeface="Times New Roman" pitchFamily="18" charset="0"/>
              </a:rPr>
              <a:t>Before you start your virtual machines, set the time on your host machine to the local time. </a:t>
            </a:r>
          </a:p>
          <a:p>
            <a:pPr marL="190500" indent="-190500">
              <a:spcAft>
                <a:spcPct val="50000"/>
              </a:spcAft>
              <a:tabLst>
                <a:tab pos="0" algn="l"/>
                <a:tab pos="1076325" algn="l"/>
                <a:tab pos="2514600" algn="l"/>
                <a:tab pos="3943350" algn="l"/>
              </a:tabLst>
              <a:defRPr/>
            </a:pPr>
            <a:r>
              <a:rPr lang="en-US" dirty="0" smtClean="0">
                <a:cs typeface="Times New Roman" pitchFamily="18" charset="0"/>
              </a:rPr>
              <a:t>Steps:</a:t>
            </a:r>
          </a:p>
          <a:p>
            <a:pPr marL="228600" indent="-228600">
              <a:spcAft>
                <a:spcPct val="50000"/>
              </a:spcAft>
              <a:buFontTx/>
              <a:buAutoNum type="arabicPeriod"/>
              <a:tabLst>
                <a:tab pos="0" algn="l"/>
                <a:tab pos="1076325" algn="l"/>
                <a:tab pos="2514600" algn="l"/>
                <a:tab pos="3943350" algn="l"/>
              </a:tabLst>
              <a:defRPr/>
            </a:pPr>
            <a:r>
              <a:rPr lang="en-US" dirty="0" smtClean="0">
                <a:cs typeface="Times New Roman" pitchFamily="18" charset="0"/>
              </a:rPr>
              <a:t>From your desktop double click the time in the lower right hand corner of the system tray. </a:t>
            </a:r>
          </a:p>
          <a:p>
            <a:pPr marL="228600" indent="-228600">
              <a:spcAft>
                <a:spcPct val="50000"/>
              </a:spcAft>
              <a:buFontTx/>
              <a:buAutoNum type="arabicPeriod"/>
              <a:tabLst>
                <a:tab pos="0" algn="l"/>
                <a:tab pos="1076325" algn="l"/>
                <a:tab pos="2514600" algn="l"/>
                <a:tab pos="3943350" algn="l"/>
              </a:tabLst>
              <a:defRPr/>
            </a:pPr>
            <a:r>
              <a:rPr lang="en-US" dirty="0" smtClean="0">
                <a:cs typeface="Times New Roman" pitchFamily="18" charset="0"/>
              </a:rPr>
              <a:t>Select the </a:t>
            </a:r>
            <a:r>
              <a:rPr lang="en-US" b="1" dirty="0" smtClean="0">
                <a:cs typeface="Times New Roman" pitchFamily="18" charset="0"/>
              </a:rPr>
              <a:t>Time Zone </a:t>
            </a:r>
            <a:r>
              <a:rPr lang="en-US" dirty="0" smtClean="0">
                <a:cs typeface="Times New Roman" pitchFamily="18" charset="0"/>
              </a:rPr>
              <a:t>tab and from the drop down select your time zone. Click </a:t>
            </a:r>
            <a:r>
              <a:rPr lang="en-US" b="1" dirty="0" smtClean="0">
                <a:cs typeface="Times New Roman" pitchFamily="18" charset="0"/>
              </a:rPr>
              <a:t>Apply</a:t>
            </a:r>
            <a:r>
              <a:rPr lang="en-US" dirty="0" smtClean="0">
                <a:cs typeface="Times New Roman" pitchFamily="18" charset="0"/>
              </a:rPr>
              <a:t>.</a:t>
            </a:r>
          </a:p>
          <a:p>
            <a:pPr marL="228600" indent="-228600">
              <a:spcAft>
                <a:spcPct val="50000"/>
              </a:spcAft>
              <a:buFontTx/>
              <a:buAutoNum type="arabicPeriod"/>
              <a:tabLst>
                <a:tab pos="0" algn="l"/>
                <a:tab pos="1076325" algn="l"/>
                <a:tab pos="2514600" algn="l"/>
                <a:tab pos="3943350" algn="l"/>
              </a:tabLst>
              <a:defRPr/>
            </a:pPr>
            <a:r>
              <a:rPr lang="en-US" dirty="0" smtClean="0">
                <a:cs typeface="Times New Roman" pitchFamily="18" charset="0"/>
              </a:rPr>
              <a:t>Select the </a:t>
            </a:r>
            <a:r>
              <a:rPr lang="en-US" b="1" dirty="0" smtClean="0">
                <a:cs typeface="Times New Roman" pitchFamily="18" charset="0"/>
              </a:rPr>
              <a:t>Date &amp; Time </a:t>
            </a:r>
            <a:r>
              <a:rPr lang="en-US" dirty="0" smtClean="0">
                <a:cs typeface="Times New Roman" pitchFamily="18" charset="0"/>
              </a:rPr>
              <a:t>tab and verify that the correct Date is selected. If not, then adjust the date. Set the time to the correct time of the day.</a:t>
            </a:r>
          </a:p>
          <a:p>
            <a:pPr marL="228600" indent="-228600">
              <a:spcAft>
                <a:spcPct val="50000"/>
              </a:spcAft>
              <a:buFontTx/>
              <a:buAutoNum type="arabicPeriod"/>
              <a:tabLst>
                <a:tab pos="0" algn="l"/>
                <a:tab pos="1076325" algn="l"/>
                <a:tab pos="2514600" algn="l"/>
                <a:tab pos="3943350" algn="l"/>
              </a:tabLst>
              <a:defRPr/>
            </a:pPr>
            <a:r>
              <a:rPr lang="en-US" dirty="0" smtClean="0">
                <a:cs typeface="Times New Roman" pitchFamily="18" charset="0"/>
              </a:rPr>
              <a:t>Click </a:t>
            </a:r>
            <a:r>
              <a:rPr lang="en-US" b="1" dirty="0" smtClean="0">
                <a:cs typeface="Times New Roman" pitchFamily="18" charset="0"/>
              </a:rPr>
              <a:t>Apply</a:t>
            </a:r>
            <a:r>
              <a:rPr lang="en-US" dirty="0" smtClean="0">
                <a:cs typeface="Times New Roman" pitchFamily="18" charset="0"/>
              </a:rPr>
              <a:t> and click </a:t>
            </a:r>
            <a:r>
              <a:rPr lang="en-US" b="1" dirty="0" smtClean="0">
                <a:cs typeface="Times New Roman" pitchFamily="18" charset="0"/>
              </a:rPr>
              <a:t>OK</a:t>
            </a:r>
            <a:r>
              <a:rPr lang="en-US" dirty="0" smtClean="0">
                <a:cs typeface="Times New Roman" pitchFamily="18" charset="0"/>
              </a:rPr>
              <a:t>.</a:t>
            </a:r>
          </a:p>
          <a:p>
            <a:pPr marL="342900" indent="-342900">
              <a:lnSpc>
                <a:spcPct val="90000"/>
              </a:lnSpc>
              <a:spcAft>
                <a:spcPct val="50000"/>
              </a:spcAft>
              <a:buFontTx/>
              <a:buAutoNum type="arabicPeriod" startAt="5"/>
              <a:tabLst>
                <a:tab pos="0" algn="l"/>
                <a:tab pos="1076325" algn="l"/>
                <a:tab pos="2514600" algn="l"/>
                <a:tab pos="3943350" algn="l"/>
              </a:tabLst>
            </a:pPr>
            <a:endParaRPr lang="en-US" b="1" dirty="0" smtClean="0"/>
          </a:p>
        </p:txBody>
      </p:sp>
      <p:sp>
        <p:nvSpPr>
          <p:cNvPr id="393220" name="Rectangle 5"/>
          <p:cNvSpPr>
            <a:spLocks noChangeArrowheads="1"/>
          </p:cNvSpPr>
          <p:nvPr/>
        </p:nvSpPr>
        <p:spPr bwMode="auto">
          <a:xfrm>
            <a:off x="700088" y="1817687"/>
            <a:ext cx="6032500" cy="620713"/>
          </a:xfrm>
          <a:prstGeom prst="rect">
            <a:avLst/>
          </a:prstGeom>
          <a:noFill/>
          <a:ln w="12700">
            <a:solidFill>
              <a:schemeClr val="tx1"/>
            </a:solidFill>
            <a:miter lim="800000"/>
            <a:headEnd/>
            <a:tailEnd/>
          </a:ln>
        </p:spPr>
        <p:txBody>
          <a:bodyPr wrap="none" anchor="ctr"/>
          <a:lstStyle/>
          <a:p>
            <a:endParaRPr lang="en-US" b="0" dirty="0"/>
          </a:p>
        </p:txBody>
      </p:sp>
      <p:sp>
        <p:nvSpPr>
          <p:cNvPr id="393221" name="Text Box 6"/>
          <p:cNvSpPr txBox="1">
            <a:spLocks noChangeArrowheads="1"/>
          </p:cNvSpPr>
          <p:nvPr/>
        </p:nvSpPr>
        <p:spPr bwMode="auto">
          <a:xfrm>
            <a:off x="700088" y="1914902"/>
            <a:ext cx="6032500" cy="447298"/>
          </a:xfrm>
          <a:prstGeom prst="rect">
            <a:avLst/>
          </a:prstGeom>
          <a:noFill/>
          <a:ln w="9525">
            <a:noFill/>
            <a:miter lim="800000"/>
            <a:headEnd/>
            <a:tailEnd/>
          </a:ln>
        </p:spPr>
        <p:txBody>
          <a:bodyPr wrap="square" lIns="92450" tIns="46226" rIns="92450" bIns="46226">
            <a:spAutoFit/>
          </a:bodyPr>
          <a:lstStyle/>
          <a:p>
            <a:pPr defTabSz="923925">
              <a:spcBef>
                <a:spcPct val="30000"/>
              </a:spcBef>
            </a:pPr>
            <a:r>
              <a:rPr lang="en-US" sz="1000" dirty="0">
                <a:latin typeface="Trebuchet MS" pitchFamily="34" charset="0"/>
                <a:cs typeface="Times New Roman" pitchFamily="18" charset="0"/>
              </a:rPr>
              <a:t>Virtual Systems:  The following exercise is to be performed on </a:t>
            </a:r>
            <a:r>
              <a:rPr lang="en-US" sz="1000" dirty="0" smtClean="0">
                <a:latin typeface="Trebuchet MS" pitchFamily="34" charset="0"/>
                <a:cs typeface="Times New Roman" pitchFamily="18" charset="0"/>
              </a:rPr>
              <a:t>your desktop.</a:t>
            </a:r>
            <a:endParaRPr lang="en-US" sz="1000" dirty="0">
              <a:latin typeface="Trebuchet MS" pitchFamily="34" charset="0"/>
              <a:cs typeface="Times New Roman" pitchFamily="18" charset="0"/>
            </a:endParaRPr>
          </a:p>
          <a:p>
            <a:pPr defTabSz="923925">
              <a:spcBef>
                <a:spcPct val="30000"/>
              </a:spcBef>
            </a:pPr>
            <a:r>
              <a:rPr lang="en-US" sz="1000" dirty="0">
                <a:latin typeface="Trebuchet MS" pitchFamily="34" charset="0"/>
                <a:cs typeface="Times New Roman" pitchFamily="18" charset="0"/>
              </a:rPr>
              <a:t>Exercise Files: No files are required for this exercise.</a:t>
            </a:r>
          </a:p>
        </p:txBody>
      </p:sp>
      <p:sp>
        <p:nvSpPr>
          <p:cNvPr id="7" name="Footer Placeholder 6"/>
          <p:cNvSpPr>
            <a:spLocks noGrp="1"/>
          </p:cNvSpPr>
          <p:nvPr>
            <p:ph type="ftr" sz="quarter" idx="10"/>
          </p:nvPr>
        </p:nvSpPr>
        <p:spPr/>
        <p:txBody>
          <a:bodyPr/>
          <a:lstStyle/>
          <a:p>
            <a:pPr algn="r"/>
            <a:r>
              <a:rPr lang="en-US" smtClean="0"/>
              <a:t>Proprietary and Confidential - For Training Only</a:t>
            </a:r>
            <a:endParaRPr lang="en-US" dirty="0"/>
          </a:p>
        </p:txBody>
      </p:sp>
      <p:sp>
        <p:nvSpPr>
          <p:cNvPr id="16" name="Text Box 4"/>
          <p:cNvSpPr txBox="1">
            <a:spLocks noChangeArrowheads="1"/>
          </p:cNvSpPr>
          <p:nvPr/>
        </p:nvSpPr>
        <p:spPr bwMode="auto">
          <a:xfrm>
            <a:off x="674466" y="893831"/>
            <a:ext cx="2013094" cy="421309"/>
          </a:xfrm>
          <a:prstGeom prst="rect">
            <a:avLst/>
          </a:prstGeom>
          <a:noFill/>
          <a:ln w="9525">
            <a:noFill/>
            <a:miter lim="800000"/>
            <a:headEnd/>
            <a:tailEnd/>
          </a:ln>
        </p:spPr>
        <p:txBody>
          <a:bodyPr lIns="18212" tIns="18212" rIns="18212" bIns="18212"/>
          <a:lstStyle/>
          <a:p>
            <a:pPr algn="ctr" defTabSz="929497" eaLnBrk="0" hangingPunct="0">
              <a:spcBef>
                <a:spcPct val="50000"/>
              </a:spcBef>
            </a:pPr>
            <a:r>
              <a:rPr lang="en-US" sz="2400" dirty="0" smtClean="0">
                <a:solidFill>
                  <a:schemeClr val="tx2">
                    <a:lumMod val="50000"/>
                    <a:lumOff val="50000"/>
                  </a:schemeClr>
                </a:solidFill>
                <a:latin typeface="Trebuchet MS" pitchFamily="34" charset="0"/>
              </a:rPr>
              <a:t>Lab 0.1</a:t>
            </a:r>
            <a:endParaRPr lang="en-US" sz="2400" dirty="0">
              <a:solidFill>
                <a:schemeClr val="tx2">
                  <a:lumMod val="50000"/>
                  <a:lumOff val="50000"/>
                </a:schemeClr>
              </a:solidFill>
              <a:latin typeface="Trebuchet MS" pitchFamily="34" charset="0"/>
            </a:endParaRPr>
          </a:p>
        </p:txBody>
      </p:sp>
      <p:sp>
        <p:nvSpPr>
          <p:cNvPr id="18" name="Text Box 5"/>
          <p:cNvSpPr txBox="1">
            <a:spLocks noChangeArrowheads="1"/>
          </p:cNvSpPr>
          <p:nvPr/>
        </p:nvSpPr>
        <p:spPr bwMode="auto">
          <a:xfrm>
            <a:off x="2731134" y="454026"/>
            <a:ext cx="3926841" cy="1319416"/>
          </a:xfrm>
          <a:prstGeom prst="rect">
            <a:avLst/>
          </a:prstGeom>
          <a:noFill/>
          <a:ln w="12700">
            <a:solidFill>
              <a:schemeClr val="tx1"/>
            </a:solidFill>
            <a:miter lim="800000"/>
            <a:headEnd/>
            <a:tailEnd/>
          </a:ln>
        </p:spPr>
        <p:txBody>
          <a:bodyPr lIns="93567" tIns="46784" rIns="93567" bIns="46784"/>
          <a:lstStyle/>
          <a:p>
            <a:pPr defTabSz="929497" eaLnBrk="0" hangingPunct="0">
              <a:spcBef>
                <a:spcPct val="50000"/>
              </a:spcBef>
            </a:pPr>
            <a:r>
              <a:rPr lang="en-US" sz="1300" b="1" dirty="0">
                <a:latin typeface="Trebuchet MS" pitchFamily="34" charset="0"/>
              </a:rPr>
              <a:t>Objective:</a:t>
            </a:r>
            <a:r>
              <a:rPr lang="en-US" sz="1300" dirty="0">
                <a:latin typeface="Trebuchet MS" pitchFamily="34" charset="0"/>
              </a:rPr>
              <a:t> </a:t>
            </a:r>
            <a:r>
              <a:rPr lang="en-GB" sz="1300" dirty="0" smtClean="0">
                <a:latin typeface="Trebuchet MS" pitchFamily="34" charset="0"/>
              </a:rPr>
              <a:t>Set the time on your host machine.</a:t>
            </a:r>
            <a:endParaRPr lang="en-GB" sz="1300" dirty="0">
              <a:latin typeface="Trebuchet MS"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xfrm>
            <a:off x="650875" y="2314576"/>
            <a:ext cx="6013451" cy="6540500"/>
          </a:xfrm>
          <a:prstGeom prst="rect">
            <a:avLst/>
          </a:prstGeom>
          <a:ln/>
        </p:spPr>
        <p:txBody>
          <a:bodyPr/>
          <a:lstStyle/>
          <a:p>
            <a:pPr marL="189371" indent="-189371">
              <a:spcAft>
                <a:spcPct val="50000"/>
              </a:spcAft>
              <a:tabLst>
                <a:tab pos="0" algn="l"/>
                <a:tab pos="1069946" algn="l"/>
                <a:tab pos="2499698" algn="l"/>
                <a:tab pos="3919981" algn="l"/>
              </a:tabLst>
              <a:defRPr/>
            </a:pPr>
            <a:r>
              <a:rPr lang="en-US" b="1" dirty="0" smtClean="0">
                <a:cs typeface="Times New Roman" pitchFamily="18" charset="0"/>
              </a:rPr>
              <a:t>Launch your Windows Server 2003 MLD-PDC virtual machine.</a:t>
            </a:r>
          </a:p>
          <a:p>
            <a:pPr marL="189371" indent="-189371">
              <a:spcAft>
                <a:spcPct val="50000"/>
              </a:spcAft>
              <a:buFontTx/>
              <a:buAutoNum type="arabicPeriod"/>
              <a:tabLst>
                <a:tab pos="0" algn="l"/>
                <a:tab pos="1069946" algn="l"/>
                <a:tab pos="2499698" algn="l"/>
                <a:tab pos="3919981" algn="l"/>
              </a:tabLst>
              <a:defRPr/>
            </a:pPr>
            <a:r>
              <a:rPr lang="en-US" dirty="0" smtClean="0">
                <a:cs typeface="Times New Roman" pitchFamily="18" charset="0"/>
              </a:rPr>
              <a:t>From your desktop double click the</a:t>
            </a:r>
            <a:r>
              <a:rPr lang="en-US" b="1" dirty="0" smtClean="0">
                <a:cs typeface="Times New Roman" pitchFamily="18" charset="0"/>
              </a:rPr>
              <a:t> VMware Workstation</a:t>
            </a:r>
            <a:r>
              <a:rPr lang="en-US" dirty="0" smtClean="0">
                <a:cs typeface="Times New Roman" pitchFamily="18" charset="0"/>
              </a:rPr>
              <a:t> icon to launch the VMware.</a:t>
            </a:r>
          </a:p>
          <a:p>
            <a:pPr marL="189371" indent="-189371">
              <a:spcAft>
                <a:spcPct val="50000"/>
              </a:spcAft>
              <a:buFontTx/>
              <a:buAutoNum type="arabicPeriod"/>
              <a:tabLst>
                <a:tab pos="0" algn="l"/>
                <a:tab pos="1069946" algn="l"/>
                <a:tab pos="2499698" algn="l"/>
                <a:tab pos="3919981" algn="l"/>
              </a:tabLst>
              <a:defRPr/>
            </a:pPr>
            <a:r>
              <a:rPr lang="en-US" dirty="0" smtClean="0"/>
              <a:t>Select the </a:t>
            </a:r>
            <a:r>
              <a:rPr lang="en-US" b="1" dirty="0" smtClean="0"/>
              <a:t>MLD-PDC</a:t>
            </a:r>
            <a:r>
              <a:rPr lang="en-US" dirty="0" smtClean="0"/>
              <a:t> tab from the top of the VMware Workstation console.</a:t>
            </a:r>
            <a:r>
              <a:rPr lang="en-US" dirty="0" smtClean="0">
                <a:cs typeface="Times New Roman" pitchFamily="18" charset="0"/>
              </a:rPr>
              <a:t>(or choose </a:t>
            </a:r>
            <a:r>
              <a:rPr lang="en-US" b="1" dirty="0" smtClean="0">
                <a:cs typeface="Times New Roman" pitchFamily="18" charset="0"/>
              </a:rPr>
              <a:t>File &gt; Open</a:t>
            </a:r>
            <a:r>
              <a:rPr lang="en-US" dirty="0" smtClean="0">
                <a:cs typeface="Times New Roman" pitchFamily="18" charset="0"/>
              </a:rPr>
              <a:t> and in the </a:t>
            </a:r>
            <a:r>
              <a:rPr lang="en-US" b="1" dirty="0" smtClean="0">
                <a:cs typeface="Times New Roman" pitchFamily="18" charset="0"/>
              </a:rPr>
              <a:t>Open Virtual Machine </a:t>
            </a:r>
            <a:r>
              <a:rPr lang="en-US" dirty="0" smtClean="0">
                <a:cs typeface="Times New Roman" pitchFamily="18" charset="0"/>
              </a:rPr>
              <a:t>dialog box browse to the </a:t>
            </a:r>
            <a:r>
              <a:rPr lang="en-US" b="1" dirty="0" smtClean="0">
                <a:cs typeface="Times New Roman" pitchFamily="18" charset="0"/>
              </a:rPr>
              <a:t>C:\vmware\MLD-PDC</a:t>
            </a:r>
            <a:r>
              <a:rPr lang="en-US" dirty="0" smtClean="0">
                <a:cs typeface="Times New Roman" pitchFamily="18" charset="0"/>
              </a:rPr>
              <a:t> directory and select the </a:t>
            </a:r>
            <a:r>
              <a:rPr lang="en-US" b="1" dirty="0" smtClean="0">
                <a:cs typeface="Times New Roman" pitchFamily="18" charset="0"/>
              </a:rPr>
              <a:t>Windows Server 2003 Standard Edition.vmx</a:t>
            </a:r>
            <a:r>
              <a:rPr lang="en-US" dirty="0" smtClean="0">
                <a:cs typeface="Times New Roman" pitchFamily="18" charset="0"/>
              </a:rPr>
              <a:t> file and click </a:t>
            </a:r>
            <a:r>
              <a:rPr lang="en-US" b="1" dirty="0" smtClean="0">
                <a:cs typeface="Times New Roman" pitchFamily="18" charset="0"/>
              </a:rPr>
              <a:t>Open)</a:t>
            </a:r>
          </a:p>
          <a:p>
            <a:pPr marL="189371" indent="-189371">
              <a:spcAft>
                <a:spcPct val="50000"/>
              </a:spcAft>
              <a:buFontTx/>
              <a:buAutoNum type="arabicPeriod"/>
              <a:tabLst>
                <a:tab pos="0" algn="l"/>
                <a:tab pos="1069946" algn="l"/>
                <a:tab pos="2499698" algn="l"/>
                <a:tab pos="3919981" algn="l"/>
              </a:tabLst>
              <a:defRPr/>
            </a:pPr>
            <a:r>
              <a:rPr lang="en-US" dirty="0" smtClean="0">
                <a:cs typeface="Times New Roman" pitchFamily="18" charset="0"/>
              </a:rPr>
              <a:t>Select the </a:t>
            </a:r>
            <a:r>
              <a:rPr lang="en-US" b="1" dirty="0" smtClean="0">
                <a:cs typeface="Times New Roman" pitchFamily="18" charset="0"/>
              </a:rPr>
              <a:t>Power on this virtual machine</a:t>
            </a:r>
            <a:r>
              <a:rPr lang="en-US" dirty="0" smtClean="0">
                <a:cs typeface="Times New Roman" pitchFamily="18" charset="0"/>
              </a:rPr>
              <a:t> blue link under the </a:t>
            </a:r>
            <a:r>
              <a:rPr lang="en-US" b="1" dirty="0" smtClean="0">
                <a:cs typeface="Times New Roman" pitchFamily="18" charset="0"/>
              </a:rPr>
              <a:t>Commands</a:t>
            </a:r>
            <a:r>
              <a:rPr lang="en-US" dirty="0" smtClean="0">
                <a:cs typeface="Times New Roman" pitchFamily="18" charset="0"/>
              </a:rPr>
              <a:t> listing. </a:t>
            </a:r>
          </a:p>
          <a:p>
            <a:pPr marL="189371" indent="-189371">
              <a:spcAft>
                <a:spcPct val="50000"/>
              </a:spcAft>
              <a:buFontTx/>
              <a:buAutoNum type="arabicPeriod"/>
              <a:tabLst>
                <a:tab pos="0" algn="l"/>
                <a:tab pos="1069946" algn="l"/>
                <a:tab pos="2499698" algn="l"/>
                <a:tab pos="3919981" algn="l"/>
              </a:tabLst>
              <a:defRPr/>
            </a:pPr>
            <a:r>
              <a:rPr lang="en-US" dirty="0" smtClean="0">
                <a:cs typeface="Times New Roman" pitchFamily="18" charset="0"/>
              </a:rPr>
              <a:t>On the VMware Workstation dialog box </a:t>
            </a:r>
            <a:r>
              <a:rPr lang="en-US" b="1" dirty="0" smtClean="0">
                <a:cs typeface="Times New Roman" pitchFamily="18" charset="0"/>
              </a:rPr>
              <a:t>This virtual machine may have been moved or copied</a:t>
            </a:r>
            <a:r>
              <a:rPr lang="en-US" dirty="0" smtClean="0">
                <a:cs typeface="Times New Roman" pitchFamily="18" charset="0"/>
              </a:rPr>
              <a:t> select the option of </a:t>
            </a:r>
            <a:r>
              <a:rPr lang="en-US" b="1" dirty="0" smtClean="0">
                <a:cs typeface="Times New Roman" pitchFamily="18" charset="0"/>
              </a:rPr>
              <a:t>I moved it</a:t>
            </a:r>
            <a:r>
              <a:rPr lang="en-US" dirty="0" smtClean="0">
                <a:cs typeface="Times New Roman" pitchFamily="18" charset="0"/>
              </a:rPr>
              <a:t> and click </a:t>
            </a:r>
            <a:r>
              <a:rPr lang="en-US" b="1" dirty="0" smtClean="0">
                <a:cs typeface="Times New Roman" pitchFamily="18" charset="0"/>
              </a:rPr>
              <a:t>OK</a:t>
            </a:r>
            <a:r>
              <a:rPr lang="en-US" dirty="0" smtClean="0">
                <a:cs typeface="Times New Roman" pitchFamily="18" charset="0"/>
              </a:rPr>
              <a:t>.</a:t>
            </a:r>
          </a:p>
          <a:p>
            <a:pPr marL="189371" indent="-189371">
              <a:spcAft>
                <a:spcPct val="50000"/>
              </a:spcAft>
              <a:buFontTx/>
              <a:buAutoNum type="arabicPeriod"/>
              <a:tabLst>
                <a:tab pos="0" algn="l"/>
                <a:tab pos="1069946" algn="l"/>
                <a:tab pos="2499698" algn="l"/>
                <a:tab pos="3919981" algn="l"/>
              </a:tabLst>
              <a:defRPr/>
            </a:pPr>
            <a:r>
              <a:rPr lang="en-US" dirty="0" smtClean="0">
                <a:cs typeface="Times New Roman" pitchFamily="18" charset="0"/>
              </a:rPr>
              <a:t>Once the virtual machine has started make sure that you click your mouse inside the VMware Workstation screen. </a:t>
            </a:r>
          </a:p>
          <a:p>
            <a:pPr marL="189371" indent="-189371">
              <a:spcAft>
                <a:spcPct val="50000"/>
              </a:spcAft>
              <a:buFontTx/>
              <a:buAutoNum type="arabicPeriod"/>
              <a:tabLst>
                <a:tab pos="0" algn="l"/>
                <a:tab pos="1069946" algn="l"/>
                <a:tab pos="2499698" algn="l"/>
                <a:tab pos="3919981" algn="l"/>
              </a:tabLst>
              <a:defRPr/>
            </a:pPr>
            <a:r>
              <a:rPr lang="en-US" dirty="0" smtClean="0">
                <a:cs typeface="Times New Roman" pitchFamily="18" charset="0"/>
              </a:rPr>
              <a:t>Press </a:t>
            </a:r>
            <a:r>
              <a:rPr lang="en-US" b="1" dirty="0" smtClean="0">
                <a:cs typeface="Times New Roman" pitchFamily="18" charset="0"/>
              </a:rPr>
              <a:t>Ctrl-Alt-Insert</a:t>
            </a:r>
            <a:r>
              <a:rPr lang="en-US" dirty="0" smtClean="0">
                <a:cs typeface="Times New Roman" pitchFamily="18" charset="0"/>
              </a:rPr>
              <a:t> to login to the virtual system as </a:t>
            </a:r>
            <a:r>
              <a:rPr lang="en-US" b="1" dirty="0" smtClean="0">
                <a:cs typeface="Times New Roman" pitchFamily="18" charset="0"/>
              </a:rPr>
              <a:t>JSmith</a:t>
            </a:r>
            <a:r>
              <a:rPr lang="en-US" dirty="0" smtClean="0">
                <a:cs typeface="Times New Roman" pitchFamily="18" charset="0"/>
              </a:rPr>
              <a:t> with the password of </a:t>
            </a:r>
            <a:r>
              <a:rPr lang="en-US" b="1" dirty="0" smtClean="0">
                <a:cs typeface="Times New Roman" pitchFamily="18" charset="0"/>
              </a:rPr>
              <a:t>mcafee</a:t>
            </a:r>
            <a:r>
              <a:rPr lang="en-US" dirty="0" smtClean="0">
                <a:cs typeface="Times New Roman" pitchFamily="18" charset="0"/>
              </a:rPr>
              <a:t>. </a:t>
            </a:r>
          </a:p>
          <a:p>
            <a:pPr marL="189371" indent="-189371">
              <a:spcAft>
                <a:spcPct val="50000"/>
              </a:spcAft>
              <a:tabLst>
                <a:tab pos="0" algn="l"/>
                <a:tab pos="1069946" algn="l"/>
                <a:tab pos="2499698" algn="l"/>
                <a:tab pos="3919981" algn="l"/>
              </a:tabLst>
              <a:defRPr/>
            </a:pPr>
            <a:endParaRPr lang="en-US" b="1" dirty="0" smtClean="0">
              <a:cs typeface="Times New Roman" pitchFamily="18" charset="0"/>
            </a:endParaRPr>
          </a:p>
          <a:p>
            <a:pPr marL="189371" indent="-189371">
              <a:spcAft>
                <a:spcPct val="50000"/>
              </a:spcAft>
              <a:tabLst>
                <a:tab pos="0" algn="l"/>
                <a:tab pos="1069946" algn="l"/>
                <a:tab pos="2499698" algn="l"/>
                <a:tab pos="3919981" algn="l"/>
              </a:tabLst>
              <a:defRPr/>
            </a:pPr>
            <a:r>
              <a:rPr lang="en-US" b="1" dirty="0" smtClean="0">
                <a:cs typeface="Times New Roman" pitchFamily="18" charset="0"/>
              </a:rPr>
              <a:t>Launch your Windows Server 2003 MLD-EPO virtual machine.</a:t>
            </a:r>
          </a:p>
          <a:p>
            <a:pPr marL="228600" indent="-228600">
              <a:spcAft>
                <a:spcPct val="50000"/>
              </a:spcAft>
              <a:buFont typeface="+mj-lt"/>
              <a:buAutoNum type="arabicPeriod"/>
              <a:tabLst>
                <a:tab pos="0" algn="l"/>
                <a:tab pos="1069946" algn="l"/>
                <a:tab pos="2499698" algn="l"/>
                <a:tab pos="3919981" algn="l"/>
              </a:tabLst>
              <a:defRPr/>
            </a:pPr>
            <a:r>
              <a:rPr lang="en-US" dirty="0" smtClean="0"/>
              <a:t>Select the </a:t>
            </a:r>
            <a:r>
              <a:rPr lang="en-US" b="1" dirty="0" smtClean="0"/>
              <a:t>MLD-EPO</a:t>
            </a:r>
            <a:r>
              <a:rPr lang="en-US" dirty="0" smtClean="0"/>
              <a:t> tab from the top of the VMware Workstation console.</a:t>
            </a:r>
            <a:r>
              <a:rPr lang="en-US" dirty="0" smtClean="0">
                <a:cs typeface="Times New Roman" pitchFamily="18" charset="0"/>
              </a:rPr>
              <a:t>((or choose </a:t>
            </a:r>
            <a:r>
              <a:rPr lang="en-US" b="1" dirty="0" smtClean="0">
                <a:cs typeface="Times New Roman" pitchFamily="18" charset="0"/>
              </a:rPr>
              <a:t>File &gt; Open</a:t>
            </a:r>
            <a:r>
              <a:rPr lang="en-US" dirty="0" smtClean="0">
                <a:cs typeface="Times New Roman" pitchFamily="18" charset="0"/>
              </a:rPr>
              <a:t> and in the </a:t>
            </a:r>
            <a:r>
              <a:rPr lang="en-US" b="1" dirty="0" smtClean="0">
                <a:cs typeface="Times New Roman" pitchFamily="18" charset="0"/>
              </a:rPr>
              <a:t>Open Virtual Machine </a:t>
            </a:r>
            <a:r>
              <a:rPr lang="en-US" dirty="0" smtClean="0">
                <a:cs typeface="Times New Roman" pitchFamily="18" charset="0"/>
              </a:rPr>
              <a:t>dialog box browse to the </a:t>
            </a:r>
            <a:r>
              <a:rPr lang="en-US" b="1" dirty="0" smtClean="0">
                <a:cs typeface="Times New Roman" pitchFamily="18" charset="0"/>
              </a:rPr>
              <a:t>C:\vmware\MLD-EPO</a:t>
            </a:r>
            <a:r>
              <a:rPr lang="en-US" dirty="0" smtClean="0">
                <a:cs typeface="Times New Roman" pitchFamily="18" charset="0"/>
              </a:rPr>
              <a:t> directory and select the </a:t>
            </a:r>
            <a:r>
              <a:rPr lang="en-US" b="1" dirty="0" smtClean="0">
                <a:cs typeface="Times New Roman" pitchFamily="18" charset="0"/>
              </a:rPr>
              <a:t>Windows Server 2003 Standard Edition.vmx </a:t>
            </a:r>
            <a:r>
              <a:rPr lang="en-US" dirty="0" smtClean="0">
                <a:cs typeface="Times New Roman" pitchFamily="18" charset="0"/>
              </a:rPr>
              <a:t>file and click </a:t>
            </a:r>
            <a:r>
              <a:rPr lang="en-US" b="1" dirty="0" smtClean="0">
                <a:cs typeface="Times New Roman" pitchFamily="18" charset="0"/>
              </a:rPr>
              <a:t>Open).</a:t>
            </a:r>
            <a:endParaRPr lang="en-US" dirty="0" smtClean="0">
              <a:cs typeface="Times New Roman" pitchFamily="18" charset="0"/>
            </a:endParaRPr>
          </a:p>
          <a:p>
            <a:pPr marL="189371" indent="-189371">
              <a:spcAft>
                <a:spcPct val="50000"/>
              </a:spcAft>
              <a:buFontTx/>
              <a:buAutoNum type="arabicPeriod"/>
              <a:tabLst>
                <a:tab pos="0" algn="l"/>
                <a:tab pos="1069946" algn="l"/>
                <a:tab pos="2499698" algn="l"/>
                <a:tab pos="3919981" algn="l"/>
              </a:tabLst>
              <a:defRPr/>
            </a:pPr>
            <a:r>
              <a:rPr lang="en-US" dirty="0" smtClean="0">
                <a:cs typeface="Times New Roman" pitchFamily="18" charset="0"/>
              </a:rPr>
              <a:t>On the VMware Workstation dialog box </a:t>
            </a:r>
            <a:r>
              <a:rPr lang="en-US" b="1" dirty="0" smtClean="0">
                <a:cs typeface="Times New Roman" pitchFamily="18" charset="0"/>
              </a:rPr>
              <a:t>This virtual machine may have been moved or copied</a:t>
            </a:r>
            <a:r>
              <a:rPr lang="en-US" dirty="0" smtClean="0">
                <a:cs typeface="Times New Roman" pitchFamily="18" charset="0"/>
              </a:rPr>
              <a:t> select the option of </a:t>
            </a:r>
            <a:r>
              <a:rPr lang="en-US" b="1" dirty="0" smtClean="0">
                <a:cs typeface="Times New Roman" pitchFamily="18" charset="0"/>
              </a:rPr>
              <a:t>I moved it</a:t>
            </a:r>
            <a:r>
              <a:rPr lang="en-US" dirty="0" smtClean="0">
                <a:cs typeface="Times New Roman" pitchFamily="18" charset="0"/>
              </a:rPr>
              <a:t> and click </a:t>
            </a:r>
            <a:r>
              <a:rPr lang="en-US" b="1" dirty="0" smtClean="0">
                <a:cs typeface="Times New Roman" pitchFamily="18" charset="0"/>
              </a:rPr>
              <a:t>OK</a:t>
            </a:r>
            <a:r>
              <a:rPr lang="en-US" dirty="0" smtClean="0">
                <a:cs typeface="Times New Roman" pitchFamily="18" charset="0"/>
              </a:rPr>
              <a:t>.</a:t>
            </a:r>
          </a:p>
          <a:p>
            <a:pPr marL="189371" indent="-189371">
              <a:spcAft>
                <a:spcPct val="50000"/>
              </a:spcAft>
              <a:buFontTx/>
              <a:buAutoNum type="arabicPeriod"/>
              <a:tabLst>
                <a:tab pos="0" algn="l"/>
                <a:tab pos="1069946" algn="l"/>
                <a:tab pos="2499698" algn="l"/>
                <a:tab pos="3919981" algn="l"/>
              </a:tabLst>
              <a:defRPr/>
            </a:pPr>
            <a:r>
              <a:rPr lang="en-US" dirty="0" smtClean="0">
                <a:cs typeface="Times New Roman" pitchFamily="18" charset="0"/>
              </a:rPr>
              <a:t>Once the virtual machine has started make sure that you click your mouse inside the VMware Workstation screen. </a:t>
            </a:r>
          </a:p>
          <a:p>
            <a:pPr marL="189371" indent="-189371">
              <a:spcAft>
                <a:spcPct val="50000"/>
              </a:spcAft>
              <a:buFontTx/>
              <a:buAutoNum type="arabicPeriod"/>
              <a:tabLst>
                <a:tab pos="0" algn="l"/>
                <a:tab pos="1069946" algn="l"/>
                <a:tab pos="2499698" algn="l"/>
                <a:tab pos="3919981" algn="l"/>
              </a:tabLst>
              <a:defRPr/>
            </a:pPr>
            <a:r>
              <a:rPr lang="en-US" dirty="0" smtClean="0">
                <a:cs typeface="Times New Roman" pitchFamily="18" charset="0"/>
              </a:rPr>
              <a:t>Press </a:t>
            </a:r>
            <a:r>
              <a:rPr lang="en-US" b="1" dirty="0" smtClean="0">
                <a:cs typeface="Times New Roman" pitchFamily="18" charset="0"/>
              </a:rPr>
              <a:t>Ctrl-Alt-Insert</a:t>
            </a:r>
            <a:r>
              <a:rPr lang="en-US" dirty="0" smtClean="0">
                <a:cs typeface="Times New Roman" pitchFamily="18" charset="0"/>
              </a:rPr>
              <a:t> to login to the virtual system as </a:t>
            </a:r>
            <a:r>
              <a:rPr lang="en-US" b="1" dirty="0" smtClean="0">
                <a:cs typeface="Times New Roman" pitchFamily="18" charset="0"/>
              </a:rPr>
              <a:t>Administrator</a:t>
            </a:r>
            <a:r>
              <a:rPr lang="en-US" dirty="0" smtClean="0">
                <a:cs typeface="Times New Roman" pitchFamily="18" charset="0"/>
              </a:rPr>
              <a:t> with the password of </a:t>
            </a:r>
            <a:r>
              <a:rPr lang="en-US" b="1" dirty="0" smtClean="0">
                <a:cs typeface="Times New Roman" pitchFamily="18" charset="0"/>
              </a:rPr>
              <a:t>mcafee</a:t>
            </a:r>
            <a:r>
              <a:rPr lang="en-US" dirty="0" smtClean="0">
                <a:cs typeface="Times New Roman" pitchFamily="18" charset="0"/>
              </a:rPr>
              <a:t>. </a:t>
            </a:r>
          </a:p>
          <a:p>
            <a:pPr marL="189371" indent="-189371">
              <a:spcAft>
                <a:spcPct val="50000"/>
              </a:spcAft>
              <a:tabLst>
                <a:tab pos="0" algn="l"/>
                <a:tab pos="1069946" algn="l"/>
                <a:tab pos="2499698" algn="l"/>
                <a:tab pos="3919981" algn="l"/>
              </a:tabLst>
              <a:defRPr/>
            </a:pPr>
            <a:endParaRPr lang="en-US" b="1" dirty="0" smtClean="0">
              <a:cs typeface="Times New Roman" pitchFamily="18" charset="0"/>
            </a:endParaRPr>
          </a:p>
          <a:p>
            <a:pPr marL="189371" indent="-189371">
              <a:spcAft>
                <a:spcPct val="50000"/>
              </a:spcAft>
              <a:tabLst>
                <a:tab pos="0" algn="l"/>
                <a:tab pos="1069946" algn="l"/>
                <a:tab pos="2499698" algn="l"/>
                <a:tab pos="3919981" algn="l"/>
              </a:tabLst>
              <a:defRPr/>
            </a:pPr>
            <a:r>
              <a:rPr lang="en-US" b="1" dirty="0" smtClean="0">
                <a:cs typeface="Times New Roman" pitchFamily="18" charset="0"/>
              </a:rPr>
              <a:t>Set the time on your virtual machine (Change both virtual machines)</a:t>
            </a:r>
          </a:p>
          <a:p>
            <a:pPr marL="227245" indent="-227245">
              <a:spcAft>
                <a:spcPct val="50000"/>
              </a:spcAft>
              <a:buFontTx/>
              <a:buAutoNum type="arabicPeriod"/>
              <a:tabLst>
                <a:tab pos="0" algn="l"/>
                <a:tab pos="1069946" algn="l"/>
                <a:tab pos="2499698" algn="l"/>
                <a:tab pos="3919981" algn="l"/>
              </a:tabLst>
              <a:defRPr/>
            </a:pPr>
            <a:r>
              <a:rPr lang="en-US" dirty="0" smtClean="0">
                <a:cs typeface="Times New Roman" pitchFamily="18" charset="0"/>
              </a:rPr>
              <a:t>From your desktop double-click the time in the lower right hand corner of the system tray. </a:t>
            </a:r>
          </a:p>
          <a:p>
            <a:pPr marL="227245" indent="-227245">
              <a:spcAft>
                <a:spcPct val="50000"/>
              </a:spcAft>
              <a:buFontTx/>
              <a:buAutoNum type="arabicPeriod"/>
              <a:tabLst>
                <a:tab pos="0" algn="l"/>
                <a:tab pos="1069946" algn="l"/>
                <a:tab pos="2499698" algn="l"/>
                <a:tab pos="3919981" algn="l"/>
              </a:tabLst>
              <a:defRPr/>
            </a:pPr>
            <a:r>
              <a:rPr lang="en-US" dirty="0" smtClean="0">
                <a:cs typeface="Times New Roman" pitchFamily="18" charset="0"/>
              </a:rPr>
              <a:t>Select the </a:t>
            </a:r>
            <a:r>
              <a:rPr lang="en-US" b="1" dirty="0" smtClean="0">
                <a:cs typeface="Times New Roman" pitchFamily="18" charset="0"/>
              </a:rPr>
              <a:t>Time Zone </a:t>
            </a:r>
            <a:r>
              <a:rPr lang="en-US" dirty="0" smtClean="0">
                <a:cs typeface="Times New Roman" pitchFamily="18" charset="0"/>
              </a:rPr>
              <a:t>tab and from the drop down select your time zone. Click </a:t>
            </a:r>
            <a:r>
              <a:rPr lang="en-US" b="1" dirty="0" smtClean="0">
                <a:cs typeface="Times New Roman" pitchFamily="18" charset="0"/>
              </a:rPr>
              <a:t>Apply</a:t>
            </a:r>
            <a:r>
              <a:rPr lang="en-US" dirty="0" smtClean="0">
                <a:cs typeface="Times New Roman" pitchFamily="18" charset="0"/>
              </a:rPr>
              <a:t>.</a:t>
            </a:r>
          </a:p>
          <a:p>
            <a:pPr marL="227245" indent="-227245">
              <a:spcAft>
                <a:spcPct val="50000"/>
              </a:spcAft>
              <a:buFontTx/>
              <a:buAutoNum type="arabicPeriod"/>
              <a:tabLst>
                <a:tab pos="0" algn="l"/>
                <a:tab pos="1069946" algn="l"/>
                <a:tab pos="2499698" algn="l"/>
                <a:tab pos="3919981" algn="l"/>
              </a:tabLst>
              <a:defRPr/>
            </a:pPr>
            <a:r>
              <a:rPr lang="en-US" dirty="0" smtClean="0">
                <a:cs typeface="Times New Roman" pitchFamily="18" charset="0"/>
              </a:rPr>
              <a:t>Select the </a:t>
            </a:r>
            <a:r>
              <a:rPr lang="en-US" b="1" dirty="0" smtClean="0">
                <a:cs typeface="Times New Roman" pitchFamily="18" charset="0"/>
              </a:rPr>
              <a:t>Date &amp; Time </a:t>
            </a:r>
            <a:r>
              <a:rPr lang="en-US" dirty="0" smtClean="0">
                <a:cs typeface="Times New Roman" pitchFamily="18" charset="0"/>
              </a:rPr>
              <a:t>tab and verify that the correct Date is selected. If not, then adjust the date. Set the time to the correct time of the day.</a:t>
            </a:r>
          </a:p>
          <a:p>
            <a:pPr marL="227245" indent="-227245">
              <a:spcAft>
                <a:spcPct val="50000"/>
              </a:spcAft>
              <a:buFontTx/>
              <a:buAutoNum type="arabicPeriod"/>
              <a:tabLst>
                <a:tab pos="0" algn="l"/>
                <a:tab pos="1069946" algn="l"/>
                <a:tab pos="2499698" algn="l"/>
                <a:tab pos="3919981" algn="l"/>
              </a:tabLst>
              <a:defRPr/>
            </a:pPr>
            <a:r>
              <a:rPr lang="en-US" dirty="0" smtClean="0">
                <a:cs typeface="Times New Roman" pitchFamily="18" charset="0"/>
              </a:rPr>
              <a:t>Click </a:t>
            </a:r>
            <a:r>
              <a:rPr lang="en-US" b="1" dirty="0" smtClean="0">
                <a:cs typeface="Times New Roman" pitchFamily="18" charset="0"/>
              </a:rPr>
              <a:t>Apply</a:t>
            </a:r>
            <a:r>
              <a:rPr lang="en-US" dirty="0" smtClean="0">
                <a:cs typeface="Times New Roman" pitchFamily="18" charset="0"/>
              </a:rPr>
              <a:t> and click </a:t>
            </a:r>
            <a:r>
              <a:rPr lang="en-US" b="1" dirty="0" smtClean="0">
                <a:cs typeface="Times New Roman" pitchFamily="18" charset="0"/>
              </a:rPr>
              <a:t>OK</a:t>
            </a:r>
            <a:r>
              <a:rPr lang="en-US" dirty="0" smtClean="0">
                <a:cs typeface="Times New Roman" pitchFamily="18" charset="0"/>
              </a:rPr>
              <a:t>.</a:t>
            </a:r>
          </a:p>
          <a:p>
            <a:pPr marL="189371" indent="-189371">
              <a:spcAft>
                <a:spcPct val="50000"/>
              </a:spcAft>
              <a:buFontTx/>
              <a:buAutoNum type="arabicPeriod" startAt="6"/>
              <a:tabLst>
                <a:tab pos="0" algn="l"/>
                <a:tab pos="1069946" algn="l"/>
                <a:tab pos="2499698" algn="l"/>
                <a:tab pos="3919981" algn="l"/>
              </a:tabLst>
              <a:defRPr/>
            </a:pPr>
            <a:endParaRPr lang="en-US" dirty="0" smtClean="0">
              <a:solidFill>
                <a:srgbClr val="000000"/>
              </a:solidFill>
              <a:cs typeface="Times New Roman" pitchFamily="18" charset="0"/>
            </a:endParaRPr>
          </a:p>
          <a:p>
            <a:pPr marL="189371" indent="-189371">
              <a:spcAft>
                <a:spcPct val="50000"/>
              </a:spcAft>
              <a:tabLst>
                <a:tab pos="0" algn="l"/>
                <a:tab pos="1069946" algn="l"/>
                <a:tab pos="2499698" algn="l"/>
                <a:tab pos="3919981" algn="l"/>
              </a:tabLst>
              <a:defRPr/>
            </a:pPr>
            <a:endParaRPr lang="en-US" i="1" dirty="0" smtClean="0">
              <a:solidFill>
                <a:srgbClr val="000000"/>
              </a:solidFill>
              <a:cs typeface="Times New Roman" pitchFamily="18" charset="0"/>
            </a:endParaRPr>
          </a:p>
        </p:txBody>
      </p:sp>
      <p:grpSp>
        <p:nvGrpSpPr>
          <p:cNvPr id="2" name="Group 3"/>
          <p:cNvGrpSpPr>
            <a:grpSpLocks/>
          </p:cNvGrpSpPr>
          <p:nvPr/>
        </p:nvGrpSpPr>
        <p:grpSpPr bwMode="auto">
          <a:xfrm>
            <a:off x="641350" y="454026"/>
            <a:ext cx="6016625" cy="1785939"/>
            <a:chOff x="374" y="305"/>
            <a:chExt cx="3452" cy="869"/>
          </a:xfrm>
        </p:grpSpPr>
        <p:sp>
          <p:nvSpPr>
            <p:cNvPr id="40964" name="Text Box 4"/>
            <p:cNvSpPr txBox="1">
              <a:spLocks noChangeArrowheads="1"/>
            </p:cNvSpPr>
            <p:nvPr/>
          </p:nvSpPr>
          <p:spPr bwMode="auto">
            <a:xfrm>
              <a:off x="393" y="519"/>
              <a:ext cx="1155" cy="205"/>
            </a:xfrm>
            <a:prstGeom prst="rect">
              <a:avLst/>
            </a:prstGeom>
            <a:noFill/>
            <a:ln w="9525">
              <a:noFill/>
              <a:miter lim="800000"/>
              <a:headEnd/>
              <a:tailEnd/>
            </a:ln>
          </p:spPr>
          <p:txBody>
            <a:bodyPr lIns="18212" tIns="18212" rIns="18212" bIns="18212"/>
            <a:lstStyle/>
            <a:p>
              <a:pPr algn="ctr" defTabSz="929497" eaLnBrk="0" hangingPunct="0">
                <a:spcBef>
                  <a:spcPct val="50000"/>
                </a:spcBef>
              </a:pPr>
              <a:r>
                <a:rPr lang="en-US" sz="2400" dirty="0" smtClean="0">
                  <a:solidFill>
                    <a:schemeClr val="tx2">
                      <a:lumMod val="50000"/>
                      <a:lumOff val="50000"/>
                    </a:schemeClr>
                  </a:solidFill>
                  <a:latin typeface="Trebuchet MS" pitchFamily="34" charset="0"/>
                </a:rPr>
                <a:t>Lab 0.2</a:t>
              </a:r>
              <a:endParaRPr lang="en-US" sz="2400" dirty="0">
                <a:solidFill>
                  <a:schemeClr val="tx2">
                    <a:lumMod val="50000"/>
                    <a:lumOff val="50000"/>
                  </a:schemeClr>
                </a:solidFill>
                <a:latin typeface="Trebuchet MS" pitchFamily="34" charset="0"/>
              </a:endParaRPr>
            </a:p>
          </p:txBody>
        </p:sp>
        <p:sp>
          <p:nvSpPr>
            <p:cNvPr id="40965" name="Text Box 5"/>
            <p:cNvSpPr txBox="1">
              <a:spLocks noChangeArrowheads="1"/>
            </p:cNvSpPr>
            <p:nvPr/>
          </p:nvSpPr>
          <p:spPr bwMode="auto">
            <a:xfrm>
              <a:off x="1573" y="305"/>
              <a:ext cx="2253" cy="642"/>
            </a:xfrm>
            <a:prstGeom prst="rect">
              <a:avLst/>
            </a:prstGeom>
            <a:noFill/>
            <a:ln w="12700">
              <a:solidFill>
                <a:schemeClr val="tx1"/>
              </a:solidFill>
              <a:miter lim="800000"/>
              <a:headEnd/>
              <a:tailEnd/>
            </a:ln>
          </p:spPr>
          <p:txBody>
            <a:bodyPr lIns="93567" tIns="46784" rIns="93567" bIns="46784"/>
            <a:lstStyle/>
            <a:p>
              <a:pPr defTabSz="929497" eaLnBrk="0" hangingPunct="0">
                <a:spcBef>
                  <a:spcPct val="50000"/>
                </a:spcBef>
              </a:pPr>
              <a:r>
                <a:rPr lang="en-US" sz="1300" b="1" dirty="0">
                  <a:latin typeface="Trebuchet MS" pitchFamily="34" charset="0"/>
                </a:rPr>
                <a:t>Objective:</a:t>
              </a:r>
              <a:r>
                <a:rPr lang="en-US" sz="1300" dirty="0">
                  <a:latin typeface="Trebuchet MS" pitchFamily="34" charset="0"/>
                </a:rPr>
                <a:t> </a:t>
              </a:r>
              <a:r>
                <a:rPr lang="en-GB" sz="1300" dirty="0">
                  <a:latin typeface="Trebuchet MS" pitchFamily="34" charset="0"/>
                </a:rPr>
                <a:t>Start each virtual machine.</a:t>
              </a:r>
            </a:p>
          </p:txBody>
        </p:sp>
        <p:sp>
          <p:nvSpPr>
            <p:cNvPr id="40966" name="Rectangle 6"/>
            <p:cNvSpPr>
              <a:spLocks noChangeArrowheads="1"/>
            </p:cNvSpPr>
            <p:nvPr/>
          </p:nvSpPr>
          <p:spPr bwMode="auto">
            <a:xfrm>
              <a:off x="374" y="976"/>
              <a:ext cx="3451" cy="198"/>
            </a:xfrm>
            <a:prstGeom prst="rect">
              <a:avLst/>
            </a:prstGeom>
            <a:noFill/>
            <a:ln w="12700">
              <a:solidFill>
                <a:schemeClr val="tx1"/>
              </a:solidFill>
              <a:miter lim="800000"/>
              <a:headEnd/>
              <a:tailEnd/>
            </a:ln>
          </p:spPr>
          <p:txBody>
            <a:bodyPr wrap="none" lIns="92519" tIns="46259" rIns="92519" bIns="46259" anchor="ctr"/>
            <a:lstStyle/>
            <a:p>
              <a:pPr defTabSz="920029" eaLnBrk="0" hangingPunct="0">
                <a:spcBef>
                  <a:spcPct val="50000"/>
                </a:spcBef>
              </a:pPr>
              <a:endParaRPr lang="en-US" sz="1100" dirty="0"/>
            </a:p>
          </p:txBody>
        </p:sp>
      </p:grpSp>
      <p:sp>
        <p:nvSpPr>
          <p:cNvPr id="7" name="Footer Placeholder 6"/>
          <p:cNvSpPr>
            <a:spLocks noGrp="1"/>
          </p:cNvSpPr>
          <p:nvPr>
            <p:ph type="ftr" sz="quarter" idx="10"/>
          </p:nvPr>
        </p:nvSpPr>
        <p:spPr/>
        <p:txBody>
          <a:bodyPr/>
          <a:lstStyle/>
          <a:p>
            <a:pPr algn="r"/>
            <a:r>
              <a:rPr lang="en-US" smtClean="0"/>
              <a:t>Proprietary and Confidential - For Training Only</a:t>
            </a:r>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lgn="r"/>
            <a:r>
              <a:rPr lang="en-US" smtClean="0"/>
              <a:t>Proprietary and Confidential - For Training Only</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r"/>
            <a:r>
              <a:rPr lang="en-US" smtClean="0"/>
              <a:t>Proprietary and Confidential - For Training Only</a:t>
            </a:r>
            <a:endParaRPr lang="en-US" dirty="0"/>
          </a:p>
        </p:txBody>
      </p:sp>
      <p:sp>
        <p:nvSpPr>
          <p:cNvPr id="6" name="Slide Image Placeholder 5"/>
          <p:cNvSpPr>
            <a:spLocks noGrp="1" noRot="1" noChangeAspect="1"/>
          </p:cNvSpPr>
          <p:nvPr>
            <p:ph type="sldImg"/>
          </p:nvPr>
        </p:nvSpPr>
        <p:spPr>
          <a:xfrm>
            <a:off x="228600" y="228600"/>
            <a:ext cx="6865938" cy="5148263"/>
          </a:xfrm>
        </p:spPr>
      </p:sp>
      <p:sp>
        <p:nvSpPr>
          <p:cNvPr id="7" name="Notes Placeholder 6"/>
          <p:cNvSpPr>
            <a:spLocks noGrp="1"/>
          </p:cNvSpPr>
          <p:nvPr>
            <p:ph type="body" idx="1"/>
          </p:nvPr>
        </p:nvSpPr>
        <p:spPr/>
        <p:txBody>
          <a:bodyPr>
            <a:normAutofit/>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8" name="Rectangle 4"/>
          <p:cNvSpPr>
            <a:spLocks noGrp="1" noChangeArrowheads="1"/>
          </p:cNvSpPr>
          <p:nvPr>
            <p:ph type="body" idx="1"/>
          </p:nvPr>
        </p:nvSpPr>
        <p:spPr/>
        <p:txBody>
          <a:bodyPr>
            <a:normAutofit lnSpcReduction="10000"/>
          </a:bodyPr>
          <a:lstStyle/>
          <a:p>
            <a:r>
              <a:rPr lang="en-US" b="1" dirty="0" smtClean="0"/>
              <a:t>McAfee Security University Curriculum</a:t>
            </a:r>
          </a:p>
          <a:p>
            <a:pPr marL="114300" indent="-114300">
              <a:buFont typeface="Arial" pitchFamily="34" charset="0"/>
              <a:buChar char="•"/>
            </a:pPr>
            <a:r>
              <a:rPr lang="en-US" dirty="0" smtClean="0"/>
              <a:t>Visit the McAfee Security University website for detailed course information, a current schedule, and online registration:</a:t>
            </a:r>
          </a:p>
          <a:p>
            <a:pPr marL="114300" indent="-114300">
              <a:buFont typeface="Arial" pitchFamily="34" charset="0"/>
              <a:buChar char="•"/>
            </a:pPr>
            <a:r>
              <a:rPr lang="en-US" dirty="0" smtClean="0"/>
              <a:t>http://www.mcafee.com/us/services.aspx</a:t>
            </a:r>
          </a:p>
          <a:p>
            <a:pPr>
              <a:buFont typeface="Arial" pitchFamily="34" charset="0"/>
              <a:buChar char="•"/>
            </a:pPr>
            <a:endParaRPr lang="en-US" dirty="0" smtClean="0"/>
          </a:p>
          <a:p>
            <a:pPr marL="114300" indent="-114300"/>
            <a:r>
              <a:rPr lang="en-US" b="1" dirty="0" smtClean="0"/>
              <a:t>EMEA (Europe, Middle East, Africa) Information </a:t>
            </a:r>
            <a:endParaRPr lang="en-US" dirty="0" smtClean="0"/>
          </a:p>
          <a:p>
            <a:pPr marL="114300" indent="-114300">
              <a:buFont typeface="Arial" pitchFamily="34" charset="0"/>
              <a:buChar char="•"/>
            </a:pPr>
            <a:r>
              <a:rPr lang="en-US" dirty="0" smtClean="0"/>
              <a:t>Schedule</a:t>
            </a:r>
            <a:r>
              <a:rPr lang="fr-FR" dirty="0" smtClean="0"/>
              <a:t> – </a:t>
            </a:r>
            <a:r>
              <a:rPr lang="en-US" dirty="0" smtClean="0"/>
              <a:t>https://inter.viewcentral.com/events/cust/default.aspx?calledFromAuto=yes&amp;cid=mcafee_emea&amp;pid=1&amp;lid=5</a:t>
            </a:r>
            <a:endParaRPr lang="fr-FR" dirty="0" smtClean="0"/>
          </a:p>
          <a:p>
            <a:pPr marL="114300" indent="-114300">
              <a:buFont typeface="Arial" pitchFamily="34" charset="0"/>
              <a:buChar char="•"/>
            </a:pPr>
            <a:r>
              <a:rPr lang="fr-FR" dirty="0" smtClean="0"/>
              <a:t>France, </a:t>
            </a:r>
            <a:r>
              <a:rPr lang="fr-FR" dirty="0" err="1" smtClean="0"/>
              <a:t>Africa</a:t>
            </a:r>
            <a:r>
              <a:rPr lang="fr-FR" dirty="0" smtClean="0"/>
              <a:t>, MED, Middle East – Anne-Sophie Corre +33 1476 25813</a:t>
            </a:r>
          </a:p>
          <a:p>
            <a:pPr marL="114300" indent="-114300">
              <a:buFont typeface="Arial" pitchFamily="34" charset="0"/>
              <a:buChar char="•"/>
            </a:pPr>
            <a:r>
              <a:rPr lang="fr-FR" dirty="0" smtClean="0"/>
              <a:t>Germany, </a:t>
            </a:r>
            <a:r>
              <a:rPr lang="fr-FR" dirty="0" err="1" smtClean="0"/>
              <a:t>Austria</a:t>
            </a:r>
            <a:r>
              <a:rPr lang="fr-FR" dirty="0" smtClean="0"/>
              <a:t>, </a:t>
            </a:r>
            <a:r>
              <a:rPr lang="fr-FR" dirty="0" err="1" smtClean="0"/>
              <a:t>Switzerland</a:t>
            </a:r>
            <a:r>
              <a:rPr lang="fr-FR" dirty="0" smtClean="0"/>
              <a:t>, </a:t>
            </a:r>
            <a:r>
              <a:rPr lang="fr-FR" dirty="0" err="1" smtClean="0"/>
              <a:t>Netherlands</a:t>
            </a:r>
            <a:r>
              <a:rPr lang="fr-FR" dirty="0" smtClean="0"/>
              <a:t> – Simone </a:t>
            </a:r>
            <a:r>
              <a:rPr lang="fr-FR" dirty="0" err="1" smtClean="0"/>
              <a:t>Kenst</a:t>
            </a:r>
            <a:r>
              <a:rPr lang="fr-FR" dirty="0" smtClean="0"/>
              <a:t> +49 89 3707 2135</a:t>
            </a:r>
          </a:p>
          <a:p>
            <a:pPr marL="114300" indent="-114300">
              <a:buFont typeface="Arial" pitchFamily="34" charset="0"/>
              <a:buChar char="•"/>
            </a:pPr>
            <a:r>
              <a:rPr lang="fr-FR" dirty="0" smtClean="0"/>
              <a:t>Spain, Portugal – </a:t>
            </a:r>
            <a:r>
              <a:rPr lang="fr-FR" dirty="0" err="1" smtClean="0"/>
              <a:t>Damaso</a:t>
            </a:r>
            <a:r>
              <a:rPr lang="fr-FR" dirty="0" smtClean="0"/>
              <a:t> Ramos +34 9134 78522</a:t>
            </a:r>
          </a:p>
          <a:p>
            <a:pPr marL="114300" indent="-114300">
              <a:buFont typeface="Arial" pitchFamily="34" charset="0"/>
              <a:buChar char="•"/>
            </a:pPr>
            <a:r>
              <a:rPr lang="fr-FR" dirty="0" err="1" smtClean="0"/>
              <a:t>Italy</a:t>
            </a:r>
            <a:r>
              <a:rPr lang="fr-FR" dirty="0" smtClean="0"/>
              <a:t> – Giovanni D’</a:t>
            </a:r>
            <a:r>
              <a:rPr lang="fr-FR" dirty="0" err="1" smtClean="0"/>
              <a:t>Amato</a:t>
            </a:r>
            <a:r>
              <a:rPr lang="fr-FR" dirty="0" smtClean="0"/>
              <a:t> +39 06 54 831</a:t>
            </a:r>
          </a:p>
          <a:p>
            <a:pPr marL="114300" indent="-114300">
              <a:buFont typeface="Arial" pitchFamily="34" charset="0"/>
              <a:buChar char="•"/>
            </a:pPr>
            <a:r>
              <a:rPr lang="en-US" dirty="0" err="1" smtClean="0"/>
              <a:t>BeNeLux</a:t>
            </a:r>
            <a:r>
              <a:rPr lang="en-US" dirty="0" smtClean="0"/>
              <a:t> – Bart </a:t>
            </a:r>
            <a:r>
              <a:rPr lang="en-US" dirty="0" err="1" smtClean="0"/>
              <a:t>Ooms</a:t>
            </a:r>
            <a:r>
              <a:rPr lang="en-US" dirty="0" smtClean="0"/>
              <a:t> +35 3124672285</a:t>
            </a:r>
          </a:p>
          <a:p>
            <a:pPr marL="114300" indent="-114300">
              <a:buFont typeface="Arial" pitchFamily="34" charset="0"/>
              <a:buChar char="•"/>
            </a:pPr>
            <a:r>
              <a:rPr lang="en-US" dirty="0" smtClean="0"/>
              <a:t>UK and all other EMEA Locations </a:t>
            </a:r>
            <a:r>
              <a:rPr lang="fr-FR" dirty="0" smtClean="0"/>
              <a:t> – </a:t>
            </a:r>
            <a:r>
              <a:rPr lang="en-US" dirty="0" smtClean="0"/>
              <a:t> </a:t>
            </a:r>
            <a:r>
              <a:rPr lang="it-IT" dirty="0" smtClean="0"/>
              <a:t>Nicole Lamb + 44 1753 217472</a:t>
            </a:r>
            <a:endParaRPr lang="en-US" dirty="0" smtClean="0"/>
          </a:p>
          <a:p>
            <a:pPr>
              <a:buFont typeface="Arial" pitchFamily="34" charset="0"/>
              <a:buChar char="•"/>
            </a:pPr>
            <a:endParaRPr lang="en-US" dirty="0" smtClean="0"/>
          </a:p>
          <a:p>
            <a:r>
              <a:rPr lang="en-US" b="1" dirty="0" smtClean="0"/>
              <a:t>APAC Information</a:t>
            </a:r>
          </a:p>
          <a:p>
            <a:pPr marL="114300" indent="-114300">
              <a:buFont typeface="Arial" pitchFamily="34" charset="0"/>
              <a:buChar char="•"/>
            </a:pPr>
            <a:r>
              <a:rPr lang="en-US" dirty="0" smtClean="0"/>
              <a:t>Schedule - http://inter.viewcentral.com/events/cust/default.aspx?cid=snifferu_apac</a:t>
            </a:r>
          </a:p>
          <a:p>
            <a:pPr marL="114300" indent="-114300">
              <a:buFont typeface="Arial" pitchFamily="34" charset="0"/>
              <a:buChar char="•"/>
            </a:pPr>
            <a:r>
              <a:rPr lang="en-US" dirty="0" smtClean="0"/>
              <a:t>Asia Pacific: 	Lena </a:t>
            </a:r>
            <a:r>
              <a:rPr lang="en-US" dirty="0" err="1" smtClean="0"/>
              <a:t>Soo</a:t>
            </a:r>
            <a:r>
              <a:rPr lang="en-US" dirty="0" smtClean="0"/>
              <a:t> +65 68293925    lena_soo@mcafee.com</a:t>
            </a:r>
          </a:p>
          <a:p>
            <a:pPr marL="114300" indent="-114300">
              <a:buFont typeface="Arial" pitchFamily="34" charset="0"/>
              <a:buChar char="•"/>
            </a:pPr>
            <a:r>
              <a:rPr lang="en-US" dirty="0" smtClean="0"/>
              <a:t>	Low </a:t>
            </a:r>
            <a:r>
              <a:rPr lang="en-US" dirty="0" err="1" smtClean="0"/>
              <a:t>Kok</a:t>
            </a:r>
            <a:r>
              <a:rPr lang="en-US" dirty="0" smtClean="0"/>
              <a:t> Leong +65 68293908</a:t>
            </a:r>
          </a:p>
          <a:p>
            <a:pPr marL="114300" indent="-114300">
              <a:buFont typeface="Arial" pitchFamily="34" charset="0"/>
              <a:buChar char="•"/>
            </a:pPr>
            <a:r>
              <a:rPr lang="en-US" dirty="0" smtClean="0"/>
              <a:t>	Michael </a:t>
            </a:r>
            <a:r>
              <a:rPr lang="en-US" dirty="0" err="1" smtClean="0"/>
              <a:t>Sentonas</a:t>
            </a:r>
            <a:r>
              <a:rPr lang="en-US" dirty="0" smtClean="0"/>
              <a:t> +61 2 9761 4200</a:t>
            </a:r>
          </a:p>
          <a:p>
            <a:pPr marL="114300" indent="-114300">
              <a:buFont typeface="Arial" pitchFamily="34" charset="0"/>
              <a:buChar char="•"/>
            </a:pPr>
            <a:r>
              <a:rPr lang="en-US" dirty="0" smtClean="0"/>
              <a:t>LTAM Information</a:t>
            </a:r>
          </a:p>
          <a:p>
            <a:pPr marL="114300" indent="-114300">
              <a:buFont typeface="Arial" pitchFamily="34" charset="0"/>
              <a:buChar char="•"/>
            </a:pPr>
            <a:r>
              <a:rPr lang="en-US" dirty="0" smtClean="0"/>
              <a:t>Schedule - https://mcafee.edu.netexam.com/LTAM.asp</a:t>
            </a:r>
          </a:p>
          <a:p>
            <a:endParaRPr lang="en-US" dirty="0" smtClean="0"/>
          </a:p>
          <a:p>
            <a:endParaRPr lang="en-US" b="1" dirty="0" smtClean="0"/>
          </a:p>
          <a:p>
            <a:r>
              <a:rPr lang="en-US" b="1" dirty="0" smtClean="0"/>
              <a:t>NOTE: </a:t>
            </a:r>
            <a:r>
              <a:rPr lang="en-US" dirty="0" smtClean="0"/>
              <a:t>McAfee Security University’s curriculum is subject to change without notice.</a:t>
            </a:r>
          </a:p>
          <a:p>
            <a:endParaRPr lang="en-US" dirty="0"/>
          </a:p>
        </p:txBody>
      </p:sp>
      <p:sp>
        <p:nvSpPr>
          <p:cNvPr id="6" name="Footer Placeholder 5"/>
          <p:cNvSpPr>
            <a:spLocks noGrp="1"/>
          </p:cNvSpPr>
          <p:nvPr>
            <p:ph type="ftr" sz="quarter" idx="10"/>
          </p:nvPr>
        </p:nvSpPr>
        <p:spPr/>
        <p:txBody>
          <a:bodyPr/>
          <a:lstStyle/>
          <a:p>
            <a:pPr algn="r"/>
            <a:r>
              <a:rPr lang="en-US" smtClean="0"/>
              <a:t>Proprietary and Confidential - For Training Only</a:t>
            </a:r>
            <a:endParaRPr lang="en-US" dirty="0"/>
          </a:p>
        </p:txBody>
      </p:sp>
      <p:sp>
        <p:nvSpPr>
          <p:cNvPr id="9" name="Slide Image Placeholder 8"/>
          <p:cNvSpPr>
            <a:spLocks noGrp="1" noRot="1" noChangeAspect="1"/>
          </p:cNvSpPr>
          <p:nvPr>
            <p:ph type="sldImg"/>
          </p:nvPr>
        </p:nvSpPr>
        <p:spPr>
          <a:xfrm>
            <a:off x="228600" y="228600"/>
            <a:ext cx="6865938" cy="5148263"/>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9" name="Rectangle 3"/>
          <p:cNvSpPr>
            <a:spLocks noGrp="1" noChangeArrowheads="1"/>
          </p:cNvSpPr>
          <p:nvPr>
            <p:ph type="body" idx="1"/>
          </p:nvPr>
        </p:nvSpPr>
        <p:spPr/>
        <p:txBody>
          <a:bodyPr>
            <a:normAutofit/>
          </a:bodyPr>
          <a:lstStyle/>
          <a:p>
            <a:r>
              <a:rPr lang="en-US" b="1" dirty="0" smtClean="0"/>
              <a:t>McAfee University Curriculum</a:t>
            </a:r>
          </a:p>
          <a:p>
            <a:pPr marL="114300" indent="-114300">
              <a:buFont typeface="Arial" pitchFamily="34" charset="0"/>
              <a:buChar char="•"/>
            </a:pPr>
            <a:r>
              <a:rPr lang="en-US" dirty="0" smtClean="0"/>
              <a:t>Visit the McAfee University website for detailed course information, a current schedule, and online registration:</a:t>
            </a:r>
          </a:p>
          <a:p>
            <a:r>
              <a:rPr lang="en-US" dirty="0" smtClean="0"/>
              <a:t>https://www.mcafee.com/us/enterprise/services/education/index.html</a:t>
            </a:r>
          </a:p>
          <a:p>
            <a:endParaRPr lang="en-US" dirty="0" smtClean="0"/>
          </a:p>
          <a:p>
            <a:r>
              <a:rPr lang="en-US" b="1" dirty="0" smtClean="0"/>
              <a:t>North America schedule</a:t>
            </a:r>
          </a:p>
          <a:p>
            <a:pPr marL="114300" indent="-114300">
              <a:buFont typeface="Arial" pitchFamily="34" charset="0"/>
              <a:buChar char="•"/>
            </a:pPr>
            <a:r>
              <a:rPr lang="en-US" dirty="0" smtClean="0"/>
              <a:t>https://mcafee.edu.netexam.com/catalog.asp</a:t>
            </a:r>
          </a:p>
          <a:p>
            <a:endParaRPr lang="en-US" dirty="0" smtClean="0"/>
          </a:p>
          <a:p>
            <a:endParaRPr lang="en-US" dirty="0" smtClean="0"/>
          </a:p>
          <a:p>
            <a:endParaRPr lang="en-US" dirty="0"/>
          </a:p>
        </p:txBody>
      </p:sp>
      <p:sp>
        <p:nvSpPr>
          <p:cNvPr id="6" name="Footer Placeholder 5"/>
          <p:cNvSpPr>
            <a:spLocks noGrp="1"/>
          </p:cNvSpPr>
          <p:nvPr>
            <p:ph type="ftr" sz="quarter" idx="10"/>
          </p:nvPr>
        </p:nvSpPr>
        <p:spPr/>
        <p:txBody>
          <a:bodyPr/>
          <a:lstStyle/>
          <a:p>
            <a:pPr algn="r"/>
            <a:r>
              <a:rPr lang="en-US" smtClean="0"/>
              <a:t>Proprietary and Confidential - For Training Only</a:t>
            </a:r>
            <a:endParaRPr lang="en-US" dirty="0"/>
          </a:p>
        </p:txBody>
      </p:sp>
      <p:sp>
        <p:nvSpPr>
          <p:cNvPr id="8" name="Slide Image Placeholder 7"/>
          <p:cNvSpPr>
            <a:spLocks noGrp="1" noRot="1" noChangeAspect="1"/>
          </p:cNvSpPr>
          <p:nvPr>
            <p:ph type="sldImg"/>
          </p:nvPr>
        </p:nvSpPr>
        <p:spPr>
          <a:xfrm>
            <a:off x="228600" y="228600"/>
            <a:ext cx="6865938" cy="5148263"/>
          </a:xfr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r"/>
            <a:r>
              <a:rPr lang="en-US" smtClean="0"/>
              <a:t>Proprietary and Confidential - For Training Only</a:t>
            </a:r>
            <a:endParaRPr lang="en-US" dirty="0"/>
          </a:p>
        </p:txBody>
      </p:sp>
      <p:sp>
        <p:nvSpPr>
          <p:cNvPr id="6" name="Slide Image Placeholder 5"/>
          <p:cNvSpPr>
            <a:spLocks noGrp="1" noRot="1" noChangeAspect="1"/>
          </p:cNvSpPr>
          <p:nvPr>
            <p:ph type="sldImg"/>
          </p:nvPr>
        </p:nvSpPr>
        <p:spPr>
          <a:xfrm>
            <a:off x="228600" y="228600"/>
            <a:ext cx="6865938" cy="5148263"/>
          </a:xfrm>
        </p:spPr>
      </p:sp>
      <p:sp>
        <p:nvSpPr>
          <p:cNvPr id="7" name="Notes Placeholder 6"/>
          <p:cNvSpPr>
            <a:spLocks noGrp="1"/>
          </p:cNvSpPr>
          <p:nvPr>
            <p:ph type="body" idx="1"/>
          </p:nvPr>
        </p:nvSpPr>
        <p:spPr/>
        <p:txBody>
          <a:bodyPr>
            <a:normAutofit/>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r"/>
            <a:r>
              <a:rPr lang="en-US" smtClean="0"/>
              <a:t>Proprietary and Confidential - For Training Only</a:t>
            </a:r>
            <a:endParaRPr lang="en-US" dirty="0"/>
          </a:p>
        </p:txBody>
      </p:sp>
      <p:sp>
        <p:nvSpPr>
          <p:cNvPr id="6" name="Slide Image Placeholder 5"/>
          <p:cNvSpPr>
            <a:spLocks noGrp="1" noRot="1" noChangeAspect="1"/>
          </p:cNvSpPr>
          <p:nvPr>
            <p:ph type="sldImg"/>
          </p:nvPr>
        </p:nvSpPr>
        <p:spPr>
          <a:xfrm>
            <a:off x="228600" y="228600"/>
            <a:ext cx="6865938" cy="5148263"/>
          </a:xfrm>
        </p:spPr>
      </p:sp>
      <p:sp>
        <p:nvSpPr>
          <p:cNvPr id="7" name="Notes Placeholder 6"/>
          <p:cNvSpPr>
            <a:spLocks noGrp="1"/>
          </p:cNvSpPr>
          <p:nvPr>
            <p:ph type="body" idx="1"/>
          </p:nvPr>
        </p:nvSpPr>
        <p:spPr/>
        <p:txBody>
          <a:bodyPr>
            <a:normAutofit/>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3"/>
          <p:cNvSpPr>
            <a:spLocks noGrp="1" noChangeArrowheads="1"/>
          </p:cNvSpPr>
          <p:nvPr>
            <p:ph type="body" idx="1"/>
          </p:nvPr>
        </p:nvSpPr>
        <p:spPr/>
        <p:txBody>
          <a:bodyPr>
            <a:normAutofit/>
          </a:bodyPr>
          <a:lstStyle/>
          <a:p>
            <a:r>
              <a:rPr lang="en-US" b="1" dirty="0" smtClean="0"/>
              <a:t>Duplication of Materials is Not Allowed</a:t>
            </a:r>
          </a:p>
          <a:p>
            <a:pPr marL="114300" indent="-114300">
              <a:buFont typeface="Arial" pitchFamily="34" charset="0"/>
              <a:buChar char="•"/>
            </a:pPr>
            <a:r>
              <a:rPr lang="en-US" dirty="0" smtClean="0"/>
              <a:t>Participants are not permitted to audiotape or videotape the course presentation. Duplication of course materials or labs is strictly prohibited by copyright.</a:t>
            </a:r>
          </a:p>
        </p:txBody>
      </p:sp>
      <p:sp>
        <p:nvSpPr>
          <p:cNvPr id="4" name="Footer Placeholder 3"/>
          <p:cNvSpPr>
            <a:spLocks noGrp="1"/>
          </p:cNvSpPr>
          <p:nvPr>
            <p:ph type="ftr" sz="quarter" idx="10"/>
          </p:nvPr>
        </p:nvSpPr>
        <p:spPr/>
        <p:txBody>
          <a:bodyPr/>
          <a:lstStyle/>
          <a:p>
            <a:pPr algn="r"/>
            <a:r>
              <a:rPr lang="en-US" smtClean="0"/>
              <a:t>Proprietary and Confidential - For Training Only</a:t>
            </a:r>
            <a:endParaRPr lang="en-US" dirty="0"/>
          </a:p>
        </p:txBody>
      </p:sp>
      <p:sp>
        <p:nvSpPr>
          <p:cNvPr id="7" name="Slide Image Placeholder 6"/>
          <p:cNvSpPr>
            <a:spLocks noGrp="1" noRot="1" noChangeAspect="1"/>
          </p:cNvSpPr>
          <p:nvPr>
            <p:ph type="sldImg"/>
          </p:nvPr>
        </p:nvSpPr>
        <p:spPr>
          <a:xfrm>
            <a:off x="228600" y="228600"/>
            <a:ext cx="6865938" cy="5148263"/>
          </a:xfr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r"/>
            <a:r>
              <a:rPr lang="en-US" smtClean="0"/>
              <a:t>Proprietary and Confidential - For Training Only</a:t>
            </a:r>
            <a:endParaRPr lang="en-US" dirty="0"/>
          </a:p>
        </p:txBody>
      </p:sp>
      <p:sp>
        <p:nvSpPr>
          <p:cNvPr id="6" name="Slide Image Placeholder 5"/>
          <p:cNvSpPr>
            <a:spLocks noGrp="1" noRot="1" noChangeAspect="1"/>
          </p:cNvSpPr>
          <p:nvPr>
            <p:ph type="sldImg"/>
          </p:nvPr>
        </p:nvSpPr>
        <p:spPr>
          <a:xfrm>
            <a:off x="228600" y="228600"/>
            <a:ext cx="6865938" cy="5148263"/>
          </a:xfrm>
        </p:spPr>
      </p:sp>
      <p:sp>
        <p:nvSpPr>
          <p:cNvPr id="7" name="Notes Placeholder 6"/>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algn="r"/>
            <a:r>
              <a:rPr lang="en-US" smtClean="0"/>
              <a:t>About the Course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slide instructions only">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Intel">
    <p:spTree>
      <p:nvGrpSpPr>
        <p:cNvPr id="1" name=""/>
        <p:cNvGrpSpPr/>
        <p:nvPr/>
      </p:nvGrpSpPr>
      <p:grpSpPr>
        <a:xfrm>
          <a:off x="0" y="0"/>
          <a:ext cx="0" cy="0"/>
          <a:chOff x="0" y="0"/>
          <a:chExt cx="0" cy="0"/>
        </a:xfrm>
      </p:grpSpPr>
      <p:sp>
        <p:nvSpPr>
          <p:cNvPr id="3" name="Footer Placeholder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smtClean="0"/>
              <a:t>About the Course</a:t>
            </a:r>
            <a:endParaRPr lang="en-US" dirty="0"/>
          </a:p>
        </p:txBody>
      </p:sp>
      <p:pic>
        <p:nvPicPr>
          <p:cNvPr id="5" name="Picture 2" descr="C:\Users\dlink\AppData\Local\Temp\SNAGHTML396d82.PNG"/>
          <p:cNvPicPr>
            <a:picLocks noChangeAspect="1" noChangeArrowheads="1"/>
          </p:cNvPicPr>
          <p:nvPr userDrawn="1"/>
        </p:nvPicPr>
        <p:blipFill>
          <a:blip r:embed="rId2" cstate="print"/>
          <a:srcRect/>
          <a:stretch>
            <a:fillRect/>
          </a:stretch>
        </p:blipFill>
        <p:spPr bwMode="auto">
          <a:xfrm>
            <a:off x="2971800" y="2819400"/>
            <a:ext cx="3314510" cy="1017501"/>
          </a:xfrm>
          <a:prstGeom prst="rect">
            <a:avLst/>
          </a:prstGeom>
          <a:noFill/>
        </p:spPr>
      </p:pic>
      <p:sp>
        <p:nvSpPr>
          <p:cNvPr id="6" name="TextBox 5"/>
          <p:cNvSpPr txBox="1"/>
          <p:nvPr userDrawn="1"/>
        </p:nvSpPr>
        <p:spPr>
          <a:xfrm>
            <a:off x="0" y="6629400"/>
            <a:ext cx="2308645" cy="230832"/>
          </a:xfrm>
          <a:prstGeom prst="rect">
            <a:avLst/>
          </a:prstGeom>
          <a:noFill/>
        </p:spPr>
        <p:txBody>
          <a:bodyPr wrap="none" rtlCol="0">
            <a:spAutoFit/>
          </a:bodyPr>
          <a:lstStyle/>
          <a:p>
            <a:r>
              <a:rPr lang="en-US" sz="900" dirty="0" smtClean="0"/>
              <a:t>©2012 McAfee, Inc.  All Rights Reserved.</a:t>
            </a:r>
            <a:endParaRPr lang="en-US" sz="900" dirty="0"/>
          </a:p>
        </p:txBody>
      </p:sp>
      <p:pic>
        <p:nvPicPr>
          <p:cNvPr id="10" name="Picture 30" descr="watermarkproperty"/>
          <p:cNvPicPr>
            <a:picLocks noChangeArrowheads="1"/>
          </p:cNvPicPr>
          <p:nvPr userDrawn="1"/>
        </p:nvPicPr>
        <p:blipFill>
          <a:blip r:embed="rId3" cstate="print"/>
          <a:srcRect/>
          <a:stretch>
            <a:fillRect/>
          </a:stretch>
        </p:blipFill>
        <p:spPr bwMode="auto">
          <a:xfrm>
            <a:off x="0" y="304800"/>
            <a:ext cx="9144000" cy="6096000"/>
          </a:xfrm>
          <a:prstGeom prst="rect">
            <a:avLst/>
          </a:prstGeom>
          <a:noFill/>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5" name="Picture 38" descr="composite"/>
          <p:cNvPicPr>
            <a:picLocks noChangeAspect="1" noChangeArrowheads="1"/>
          </p:cNvPicPr>
          <p:nvPr userDrawn="1"/>
        </p:nvPicPr>
        <p:blipFill>
          <a:blip r:embed="rId2" cstate="print"/>
          <a:srcRect/>
          <a:stretch>
            <a:fillRect/>
          </a:stretch>
        </p:blipFill>
        <p:spPr bwMode="gray">
          <a:xfrm>
            <a:off x="0" y="2960688"/>
            <a:ext cx="9144000" cy="3908425"/>
          </a:xfrm>
          <a:prstGeom prst="rect">
            <a:avLst/>
          </a:prstGeom>
          <a:noFill/>
        </p:spPr>
      </p:pic>
      <p:sp>
        <p:nvSpPr>
          <p:cNvPr id="2" name="Title 1"/>
          <p:cNvSpPr>
            <a:spLocks noGrp="1"/>
          </p:cNvSpPr>
          <p:nvPr>
            <p:ph type="ctrTitle" hasCustomPrompt="1"/>
          </p:nvPr>
        </p:nvSpPr>
        <p:spPr>
          <a:xfrm>
            <a:off x="152400" y="609600"/>
            <a:ext cx="5257800" cy="914400"/>
          </a:xfrm>
        </p:spPr>
        <p:txBody>
          <a:bodyPr>
            <a:noAutofit/>
          </a:bodyPr>
          <a:lstStyle>
            <a:lvl1pPr marL="0" indent="0" algn="l">
              <a:defRPr sz="2400" b="1">
                <a:solidFill>
                  <a:schemeClr val="tx1"/>
                </a:solidFill>
              </a:defRPr>
            </a:lvl1pPr>
          </a:lstStyle>
          <a:p>
            <a:r>
              <a:rPr lang="en-US" dirty="0" smtClean="0"/>
              <a:t>Click to add Course or Module Title</a:t>
            </a:r>
            <a:endParaRPr lang="en-US" dirty="0"/>
          </a:p>
        </p:txBody>
      </p:sp>
      <p:sp>
        <p:nvSpPr>
          <p:cNvPr id="3" name="Subtitle 2"/>
          <p:cNvSpPr>
            <a:spLocks noGrp="1"/>
          </p:cNvSpPr>
          <p:nvPr>
            <p:ph type="subTitle" idx="1" hasCustomPrompt="1"/>
          </p:nvPr>
        </p:nvSpPr>
        <p:spPr>
          <a:xfrm>
            <a:off x="152400" y="1600200"/>
            <a:ext cx="5257800" cy="609600"/>
          </a:xfrm>
        </p:spPr>
        <p:txBody>
          <a:bodyPr>
            <a:noAutofit/>
          </a:bodyPr>
          <a:lstStyle>
            <a:lvl1pPr marL="0" indent="0" algn="l">
              <a:buNone/>
              <a:defRPr sz="1600" i="1" baseline="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Module Number &lt;Module 1&gt;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4"/>
          <p:cNvSpPr>
            <a:spLocks noGrp="1"/>
          </p:cNvSpPr>
          <p:nvPr>
            <p:ph type="ftr" sz="quarter" idx="3"/>
          </p:nvPr>
        </p:nvSpPr>
        <p:spPr>
          <a:xfrm>
            <a:off x="5638800" y="6629400"/>
            <a:ext cx="3505200" cy="228600"/>
          </a:xfrm>
          <a:prstGeom prst="rect">
            <a:avLst/>
          </a:prstGeom>
        </p:spPr>
        <p:txBody>
          <a:bodyPr vert="horz" lIns="91440" tIns="45720" rIns="91440" bIns="45720" rtlCol="0" anchor="ctr"/>
          <a:lstStyle>
            <a:lvl1pPr algn="ctr">
              <a:defRPr sz="900">
                <a:solidFill>
                  <a:schemeClr val="tx1"/>
                </a:solidFill>
                <a:latin typeface="+mj-lt"/>
              </a:defRPr>
            </a:lvl1pPr>
          </a:lstStyle>
          <a:p>
            <a:pPr algn="r"/>
            <a:r>
              <a:rPr lang="en-US" smtClean="0"/>
              <a:t>About the Course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Footer Placeholder 4"/>
          <p:cNvSpPr>
            <a:spLocks noGrp="1"/>
          </p:cNvSpPr>
          <p:nvPr>
            <p:ph type="ftr" sz="quarter" idx="3"/>
          </p:nvPr>
        </p:nvSpPr>
        <p:spPr>
          <a:xfrm>
            <a:off x="5638800" y="6629400"/>
            <a:ext cx="3505200" cy="228600"/>
          </a:xfrm>
          <a:prstGeom prst="rect">
            <a:avLst/>
          </a:prstGeom>
        </p:spPr>
        <p:txBody>
          <a:bodyPr vert="horz" lIns="91440" tIns="45720" rIns="91440" bIns="45720" rtlCol="0" anchor="ctr"/>
          <a:lstStyle>
            <a:lvl1pPr algn="ctr">
              <a:defRPr sz="900">
                <a:solidFill>
                  <a:schemeClr val="tx1"/>
                </a:solidFill>
                <a:latin typeface="+mj-lt"/>
              </a:defRPr>
            </a:lvl1pPr>
          </a:lstStyle>
          <a:p>
            <a:pPr algn="r"/>
            <a:r>
              <a:rPr lang="en-US" smtClean="0"/>
              <a:t>About the Course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p>
            <a:pPr algn="r"/>
            <a:r>
              <a:rPr lang="en-US" smtClean="0"/>
              <a:t>About the Course</a:t>
            </a:r>
            <a:endParaRPr lang="en-US" dirty="0"/>
          </a:p>
        </p:txBody>
      </p:sp>
    </p:spTree>
    <p:extLst>
      <p:ext uri="{BB962C8B-B14F-4D97-AF65-F5344CB8AC3E}">
        <p14:creationId xmlns:p14="http://schemas.microsoft.com/office/powerpoint/2010/main" val="208892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8600" y="1143000"/>
            <a:ext cx="8610600" cy="685800"/>
          </a:xfrm>
        </p:spPr>
        <p:txBody>
          <a:bodyPr>
            <a:normAutofit/>
          </a:bodyPr>
          <a:lstStyle>
            <a:lvl1pPr marL="0" indent="0" algn="l">
              <a:defRPr sz="2400" b="1">
                <a:solidFill>
                  <a:schemeClr val="tx1"/>
                </a:solidFill>
              </a:defRPr>
            </a:lvl1pPr>
          </a:lstStyle>
          <a:p>
            <a:r>
              <a:rPr lang="en-US" dirty="0" smtClean="0"/>
              <a:t>Section Title</a:t>
            </a:r>
            <a:endParaRPr lang="en-US" dirty="0"/>
          </a:p>
        </p:txBody>
      </p:sp>
      <p:pic>
        <p:nvPicPr>
          <p:cNvPr id="9" name="Picture 8" descr="section-title-page.png"/>
          <p:cNvPicPr>
            <a:picLocks noChangeAspect="1"/>
          </p:cNvPicPr>
          <p:nvPr userDrawn="1"/>
        </p:nvPicPr>
        <p:blipFill>
          <a:blip r:embed="rId2" cstate="print"/>
          <a:stretch>
            <a:fillRect/>
          </a:stretch>
        </p:blipFill>
        <p:spPr>
          <a:xfrm>
            <a:off x="0" y="2400300"/>
            <a:ext cx="9144000" cy="4457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_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Rectangle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smtClean="0"/>
              <a:t>About the Course</a:t>
            </a:r>
            <a:endParaRPr lang="en-US" dirty="0"/>
          </a:p>
        </p:txBody>
      </p:sp>
      <p:sp>
        <p:nvSpPr>
          <p:cNvPr id="7" name="Content Placeholder 6"/>
          <p:cNvSpPr>
            <a:spLocks noGrp="1" noChangeArrowheads="1"/>
          </p:cNvSpPr>
          <p:nvPr>
            <p:ph idx="1" hasCustomPrompt="1"/>
          </p:nvPr>
        </p:nvSpPr>
        <p:spPr bwMode="auto">
          <a:xfrm>
            <a:off x="71437" y="695325"/>
            <a:ext cx="8310563" cy="4714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73038" marR="0" indent="-173038" algn="l" defTabSz="914400" rtl="0" eaLnBrk="1" fontAlgn="base" latinLnBrk="0" hangingPunct="1">
              <a:lnSpc>
                <a:spcPct val="100000"/>
              </a:lnSpc>
              <a:spcBef>
                <a:spcPct val="20000"/>
              </a:spcBef>
              <a:spcAft>
                <a:spcPct val="0"/>
              </a:spcAft>
              <a:buClrTx/>
              <a:buSzTx/>
              <a:buFontTx/>
              <a:buChar char="•"/>
              <a:tabLst/>
              <a:defRPr/>
            </a:lvl1pPr>
            <a:lvl2pPr marL="569913" marR="0" indent="-223838" algn="l" defTabSz="914400" rtl="0" eaLnBrk="1" fontAlgn="base" latinLnBrk="0" hangingPunct="1">
              <a:lnSpc>
                <a:spcPct val="100000"/>
              </a:lnSpc>
              <a:spcBef>
                <a:spcPct val="20000"/>
              </a:spcBef>
              <a:spcAft>
                <a:spcPct val="0"/>
              </a:spcAft>
              <a:buClrTx/>
              <a:buSzTx/>
              <a:buFontTx/>
              <a:buChar char="–"/>
              <a:tabLst/>
              <a:defRPr/>
            </a:lvl2pPr>
            <a:lvl3pPr marL="915988" marR="0" indent="-173038" algn="l" defTabSz="914400" rtl="0" eaLnBrk="1" fontAlgn="base" latinLnBrk="0" hangingPunct="1">
              <a:lnSpc>
                <a:spcPct val="100000"/>
              </a:lnSpc>
              <a:spcBef>
                <a:spcPct val="20000"/>
              </a:spcBef>
              <a:spcAft>
                <a:spcPct val="0"/>
              </a:spcAft>
              <a:buClrTx/>
              <a:buSzTx/>
              <a:buFontTx/>
              <a:buChar char="•"/>
              <a:tabLst/>
              <a:defRPr/>
            </a:lvl3pPr>
            <a:lvl4pPr marL="1312863" marR="0" indent="-225425" algn="l" defTabSz="914400" rtl="0" eaLnBrk="1" fontAlgn="base" latinLnBrk="0" hangingPunct="1">
              <a:lnSpc>
                <a:spcPct val="100000"/>
              </a:lnSpc>
              <a:spcBef>
                <a:spcPct val="20000"/>
              </a:spcBef>
              <a:spcAft>
                <a:spcPct val="0"/>
              </a:spcAft>
              <a:buClrTx/>
              <a:buSzTx/>
              <a:buFontTx/>
              <a:buChar char="–"/>
              <a:tabLst/>
              <a:defRPr/>
            </a:lvl4pPr>
            <a:lvl5pPr marL="1662113" marR="0" indent="-228600" algn="l" defTabSz="914400" rtl="0" eaLnBrk="1" fontAlgn="base" latinLnBrk="0" hangingPunct="1">
              <a:lnSpc>
                <a:spcPct val="100000"/>
              </a:lnSpc>
              <a:spcBef>
                <a:spcPct val="20000"/>
              </a:spcBef>
              <a:spcAft>
                <a:spcPct val="0"/>
              </a:spcAft>
              <a:buClrTx/>
              <a:buSzTx/>
              <a:buFontTx/>
              <a:buChar char="»"/>
              <a:tabLst/>
              <a:defRPr/>
            </a:lvl5pPr>
          </a:lstStyle>
          <a:p>
            <a:pPr marL="173038" marR="0" lvl="0" indent="-173038"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rgbClr val="4C4D4F"/>
                </a:solidFill>
                <a:effectLst/>
                <a:uLnTx/>
                <a:uFillTx/>
                <a:latin typeface="+mj-lt"/>
                <a:ea typeface="+mj-ea"/>
                <a:cs typeface="+mn-cs"/>
              </a:rPr>
              <a:t>Click to edit Master text styles</a:t>
            </a:r>
          </a:p>
          <a:p>
            <a:pPr marL="569913" marR="0" lvl="1" indent="-223838"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rgbClr val="4C4D4F"/>
                </a:solidFill>
                <a:effectLst/>
                <a:uLnTx/>
                <a:uFillTx/>
                <a:latin typeface="Arial"/>
                <a:ea typeface="MS PGothic"/>
              </a:rPr>
              <a:t>Second level</a:t>
            </a:r>
          </a:p>
          <a:p>
            <a:pPr marL="915988" marR="0" lvl="2" indent="-173038"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rgbClr val="4C4D4F"/>
                </a:solidFill>
                <a:effectLst/>
                <a:uLnTx/>
                <a:uFillTx/>
                <a:latin typeface="Arial"/>
                <a:ea typeface="MS PGothic"/>
              </a:rPr>
              <a:t>Third level</a:t>
            </a:r>
          </a:p>
          <a:p>
            <a:pPr marL="1312863" marR="0" lvl="3" indent="-225425"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rgbClr val="4C4D4F"/>
                </a:solidFill>
                <a:effectLst/>
                <a:uLnTx/>
                <a:uFillTx/>
                <a:latin typeface="Arial"/>
                <a:ea typeface="MS PGothic"/>
              </a:rPr>
              <a:t>Fourth level</a:t>
            </a:r>
          </a:p>
          <a:p>
            <a:pPr marL="1662113" marR="0" lvl="4" indent="-2286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rgbClr val="4C4D4F"/>
                </a:solidFill>
                <a:effectLst/>
                <a:uLnTx/>
                <a:uFillTx/>
                <a:latin typeface="Arial"/>
                <a:ea typeface="MS PGothic"/>
              </a:rPr>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odule_Objectiv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7138987" cy="609600"/>
          </a:xfrm>
        </p:spPr>
        <p:txBody>
          <a:bodyPr/>
          <a:lstStyle>
            <a:lvl1pPr>
              <a:defRPr/>
            </a:lvl1pPr>
          </a:lstStyle>
          <a:p>
            <a:r>
              <a:rPr lang="en-US" dirty="0" smtClean="0"/>
              <a:t>Module Objectives</a:t>
            </a:r>
            <a:endParaRPr lang="en-US" dirty="0"/>
          </a:p>
        </p:txBody>
      </p:sp>
      <p:sp>
        <p:nvSpPr>
          <p:cNvPr id="10" name="Text Placeholder 9"/>
          <p:cNvSpPr>
            <a:spLocks noGrp="1"/>
          </p:cNvSpPr>
          <p:nvPr>
            <p:ph type="body" sz="quarter" idx="12" hasCustomPrompt="1"/>
          </p:nvPr>
        </p:nvSpPr>
        <p:spPr>
          <a:xfrm>
            <a:off x="152400" y="1162110"/>
            <a:ext cx="8839200" cy="4953000"/>
          </a:xfrm>
        </p:spPr>
        <p:txBody>
          <a:bodyPr/>
          <a:lstStyle>
            <a:lvl1pPr>
              <a:buFont typeface="Arial" pitchFamily="34" charset="0"/>
              <a:buChar char="•"/>
              <a:defRPr baseline="0"/>
            </a:lvl1pPr>
          </a:lstStyle>
          <a:p>
            <a:pPr lvl="0"/>
            <a:r>
              <a:rPr lang="en-US" dirty="0" smtClean="0"/>
              <a:t>Second level</a:t>
            </a:r>
          </a:p>
          <a:p>
            <a:pPr lvl="1"/>
            <a:r>
              <a:rPr lang="en-US" dirty="0" smtClean="0"/>
              <a:t>Third level</a:t>
            </a:r>
          </a:p>
          <a:p>
            <a:pPr lvl="2"/>
            <a:r>
              <a:rPr lang="en-US" dirty="0" smtClean="0"/>
              <a:t>Fourth level</a:t>
            </a:r>
          </a:p>
          <a:p>
            <a:pPr lvl="3"/>
            <a:r>
              <a:rPr lang="en-US" dirty="0" smtClean="0"/>
              <a:t>Fifth level</a:t>
            </a:r>
            <a:endParaRPr lang="en-US" dirty="0"/>
          </a:p>
        </p:txBody>
      </p:sp>
      <p:sp>
        <p:nvSpPr>
          <p:cNvPr id="9" name="TextBox 8"/>
          <p:cNvSpPr txBox="1"/>
          <p:nvPr/>
        </p:nvSpPr>
        <p:spPr>
          <a:xfrm>
            <a:off x="0" y="762000"/>
            <a:ext cx="7348487" cy="400110"/>
          </a:xfrm>
          <a:prstGeom prst="rect">
            <a:avLst/>
          </a:prstGeom>
          <a:noFill/>
        </p:spPr>
        <p:txBody>
          <a:bodyPr wrap="none" rtlCol="0">
            <a:spAutoFit/>
          </a:bodyPr>
          <a:lstStyle/>
          <a:p>
            <a:r>
              <a:rPr lang="en-US" sz="2000" dirty="0" smtClean="0"/>
              <a:t>On</a:t>
            </a:r>
            <a:r>
              <a:rPr lang="en-US" sz="2000" baseline="0" dirty="0" smtClean="0"/>
              <a:t> successful completion of </a:t>
            </a:r>
            <a:r>
              <a:rPr lang="en-US" sz="2000" dirty="0" smtClean="0"/>
              <a:t>this module, you should be able to:</a:t>
            </a:r>
            <a:endParaRPr lang="en-US" sz="2000" dirty="0"/>
          </a:p>
        </p:txBody>
      </p:sp>
      <p:sp>
        <p:nvSpPr>
          <p:cNvPr id="6" name="Rectangle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smtClean="0"/>
              <a:t>About the Course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edia">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138987" cy="609600"/>
          </a:xfrm>
        </p:spPr>
        <p:txBody>
          <a:bodyPr/>
          <a:lstStyle/>
          <a:p>
            <a:r>
              <a:rPr lang="en-US" smtClean="0"/>
              <a:t>Click to edit Master title style</a:t>
            </a:r>
            <a:endParaRPr lang="en-US" dirty="0"/>
          </a:p>
        </p:txBody>
      </p:sp>
      <p:sp>
        <p:nvSpPr>
          <p:cNvPr id="5" name="Media Placeholder 3"/>
          <p:cNvSpPr>
            <a:spLocks noGrp="1"/>
          </p:cNvSpPr>
          <p:nvPr>
            <p:ph type="media" sz="quarter" idx="12"/>
          </p:nvPr>
        </p:nvSpPr>
        <p:spPr>
          <a:xfrm>
            <a:off x="3200400" y="1676400"/>
            <a:ext cx="5791200" cy="3810000"/>
          </a:xfrm>
          <a:prstGeom prst="rect">
            <a:avLst/>
          </a:prstGeom>
          <a:ln w="38100">
            <a:solidFill>
              <a:srgbClr val="A80030"/>
            </a:solidFill>
          </a:ln>
        </p:spPr>
        <p:txBody>
          <a:bodyPr/>
          <a:lstStyle/>
          <a:p>
            <a:r>
              <a:rPr lang="en-US" smtClean="0"/>
              <a:t>Click icon to add media</a:t>
            </a:r>
            <a:endParaRPr lang="en-US"/>
          </a:p>
        </p:txBody>
      </p:sp>
      <p:sp>
        <p:nvSpPr>
          <p:cNvPr id="6" name="Text Placeholder 6"/>
          <p:cNvSpPr>
            <a:spLocks noGrp="1"/>
          </p:cNvSpPr>
          <p:nvPr>
            <p:ph type="body" sz="quarter" idx="13"/>
          </p:nvPr>
        </p:nvSpPr>
        <p:spPr>
          <a:xfrm>
            <a:off x="0" y="762000"/>
            <a:ext cx="8839200" cy="914400"/>
          </a:xfrm>
          <a:prstGeom prst="rect">
            <a:avLst/>
          </a:prstGeom>
        </p:spPr>
        <p:txBody>
          <a:bodyPr/>
          <a:lstStyle>
            <a:lvl1pPr>
              <a:buNone/>
              <a:defRPr sz="22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400">
                <a:latin typeface="Arial" pitchFamily="34" charset="0"/>
                <a:cs typeface="Arial" pitchFamily="34" charset="0"/>
              </a:defRPr>
            </a:lvl4pPr>
            <a:lvl5pPr>
              <a:defRPr sz="1400">
                <a:latin typeface="Arial" pitchFamily="34" charset="0"/>
                <a:cs typeface="Arial" pitchFamily="34" charset="0"/>
              </a:defRPr>
            </a:lvl5pPr>
          </a:lstStyle>
          <a:p>
            <a:pPr lvl="0"/>
            <a:r>
              <a:rPr lang="en-US" smtClean="0"/>
              <a:t>Click to edit Master text styles</a:t>
            </a:r>
          </a:p>
          <a:p>
            <a:pPr lvl="1"/>
            <a:r>
              <a:rPr lang="en-US" smtClean="0"/>
              <a:t>Second level</a:t>
            </a:r>
          </a:p>
        </p:txBody>
      </p:sp>
      <p:sp>
        <p:nvSpPr>
          <p:cNvPr id="7" name="Content Placeholder 8"/>
          <p:cNvSpPr>
            <a:spLocks noGrp="1"/>
          </p:cNvSpPr>
          <p:nvPr>
            <p:ph sz="quarter" idx="14"/>
          </p:nvPr>
        </p:nvSpPr>
        <p:spPr>
          <a:xfrm>
            <a:off x="0" y="1752600"/>
            <a:ext cx="2971800" cy="3733800"/>
          </a:xfrm>
          <a:prstGeom prst="rect">
            <a:avLst/>
          </a:prstGeom>
        </p:spPr>
        <p:txBody>
          <a:bodyPr/>
          <a:lstStyle>
            <a:lvl1pPr>
              <a:defRPr sz="2000"/>
            </a:lvl1pPr>
            <a:lvl2pPr>
              <a:defRPr sz="1800"/>
            </a:lvl2pPr>
            <a:lvl3pPr>
              <a:defRPr sz="16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10"/>
          <p:cNvSpPr>
            <a:spLocks noGrp="1"/>
          </p:cNvSpPr>
          <p:nvPr>
            <p:ph type="body" sz="quarter" idx="15"/>
          </p:nvPr>
        </p:nvSpPr>
        <p:spPr>
          <a:xfrm>
            <a:off x="152400" y="5715000"/>
            <a:ext cx="8839200" cy="914400"/>
          </a:xfrm>
          <a:prstGeom prst="rect">
            <a:avLst/>
          </a:prstGeom>
        </p:spPr>
        <p:txBody>
          <a:bodyPr/>
          <a:lstStyle>
            <a:lvl1pPr algn="ctr">
              <a:buNone/>
              <a:defRPr sz="2000">
                <a:latin typeface="Arial" pitchFamily="34" charset="0"/>
                <a:cs typeface="Arial" pitchFamily="34" charset="0"/>
              </a:defRPr>
            </a:lvl1pPr>
            <a:lvl2pPr>
              <a:buNone/>
              <a:defRPr sz="1800">
                <a:latin typeface="Arial" pitchFamily="34" charset="0"/>
                <a:cs typeface="Arial" pitchFamily="34" charset="0"/>
              </a:defRPr>
            </a:lvl2pPr>
            <a:lvl3pPr>
              <a:defRPr sz="1600">
                <a:latin typeface="Arial" pitchFamily="34" charset="0"/>
                <a:cs typeface="Arial" pitchFamily="34" charset="0"/>
              </a:defRPr>
            </a:lvl3pPr>
            <a:lvl4pPr>
              <a:defRPr sz="1400">
                <a:latin typeface="Arial" pitchFamily="34" charset="0"/>
                <a:cs typeface="Arial" pitchFamily="34" charset="0"/>
              </a:defRPr>
            </a:lvl4pPr>
            <a:lvl5pPr>
              <a:defRPr sz="1400">
                <a:latin typeface="Arial" pitchFamily="34" charset="0"/>
                <a:cs typeface="Arial" pitchFamily="34" charset="0"/>
              </a:defRPr>
            </a:lvl5pPr>
          </a:lstStyle>
          <a:p>
            <a:pPr lvl="0"/>
            <a:r>
              <a:rPr lang="en-US" smtClean="0"/>
              <a:t>Click to edit Master text styles</a:t>
            </a:r>
          </a:p>
        </p:txBody>
      </p:sp>
      <p:sp>
        <p:nvSpPr>
          <p:cNvPr id="10" name="Rectangle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smtClean="0"/>
              <a:t>About the Course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er_Only">
    <p:spTree>
      <p:nvGrpSpPr>
        <p:cNvPr id="1" name=""/>
        <p:cNvGrpSpPr/>
        <p:nvPr/>
      </p:nvGrpSpPr>
      <p:grpSpPr>
        <a:xfrm>
          <a:off x="0" y="0"/>
          <a:ext cx="0" cy="0"/>
          <a:chOff x="0" y="0"/>
          <a:chExt cx="0" cy="0"/>
        </a:xfrm>
      </p:grpSpPr>
      <p:sp>
        <p:nvSpPr>
          <p:cNvPr id="3" name="Rectangle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smtClean="0"/>
              <a:t>About the Course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Knowledge Check Multiple Choice ">
    <p:spTree>
      <p:nvGrpSpPr>
        <p:cNvPr id="1" name=""/>
        <p:cNvGrpSpPr/>
        <p:nvPr/>
      </p:nvGrpSpPr>
      <p:grpSpPr>
        <a:xfrm>
          <a:off x="0" y="0"/>
          <a:ext cx="0" cy="0"/>
          <a:chOff x="0" y="0"/>
          <a:chExt cx="0" cy="0"/>
        </a:xfrm>
      </p:grpSpPr>
      <p:sp>
        <p:nvSpPr>
          <p:cNvPr id="15" name="Rounded Rectangle 14"/>
          <p:cNvSpPr/>
          <p:nvPr/>
        </p:nvSpPr>
        <p:spPr>
          <a:xfrm>
            <a:off x="228599" y="1295400"/>
            <a:ext cx="6772275" cy="762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52400" y="870871"/>
            <a:ext cx="6858000" cy="369332"/>
          </a:xfrm>
          <a:prstGeom prst="rect">
            <a:avLst/>
          </a:prstGeom>
        </p:spPr>
        <p:txBody>
          <a:bodyPr wrap="square">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solidFill>
                  <a:srgbClr val="A80030"/>
                </a:solidFill>
                <a:latin typeface="Arial" pitchFamily="34" charset="0"/>
                <a:cs typeface="Arial" pitchFamily="34" charset="0"/>
              </a:rPr>
              <a:t>Multiple Choice: Choose the correct answer(s):</a:t>
            </a:r>
          </a:p>
        </p:txBody>
      </p:sp>
      <p:sp>
        <p:nvSpPr>
          <p:cNvPr id="8" name="Rectangle 7"/>
          <p:cNvSpPr/>
          <p:nvPr/>
        </p:nvSpPr>
        <p:spPr bwMode="ltGray">
          <a:xfrm>
            <a:off x="0" y="76200"/>
            <a:ext cx="4572000" cy="523220"/>
          </a:xfrm>
          <a:prstGeom prst="rect">
            <a:avLst/>
          </a:prstGeom>
        </p:spPr>
        <p:txBody>
          <a:bodyPr>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800" b="0" dirty="0" smtClean="0">
                <a:solidFill>
                  <a:schemeClr val="bg1"/>
                </a:solidFill>
                <a:latin typeface="Arial" pitchFamily="34" charset="0"/>
                <a:cs typeface="Arial" pitchFamily="34" charset="0"/>
              </a:rPr>
              <a:t>Check Your Understanding</a:t>
            </a:r>
            <a:endParaRPr lang="en-US" sz="2800" b="0" dirty="0">
              <a:solidFill>
                <a:schemeClr val="bg1"/>
              </a:solidFill>
              <a:latin typeface="Arial" pitchFamily="34" charset="0"/>
              <a:cs typeface="Arial" pitchFamily="34" charset="0"/>
            </a:endParaRPr>
          </a:p>
        </p:txBody>
      </p:sp>
      <p:sp>
        <p:nvSpPr>
          <p:cNvPr id="10" name="Text Placeholder 18"/>
          <p:cNvSpPr>
            <a:spLocks noGrp="1"/>
          </p:cNvSpPr>
          <p:nvPr>
            <p:ph type="body" sz="quarter" idx="13" hasCustomPrompt="1"/>
          </p:nvPr>
        </p:nvSpPr>
        <p:spPr bwMode="ltGray">
          <a:xfrm>
            <a:off x="330197" y="1329268"/>
            <a:ext cx="6486527" cy="685800"/>
          </a:xfrm>
          <a:prstGeom prst="rect">
            <a:avLst/>
          </a:prstGeom>
        </p:spPr>
        <p:txBody>
          <a:bodyPr/>
          <a:lstStyle>
            <a:lvl1pPr>
              <a:buNone/>
              <a:defRPr sz="1800">
                <a:solidFill>
                  <a:schemeClr val="tx1"/>
                </a:solidFill>
                <a:latin typeface="Arial" pitchFamily="34" charset="0"/>
                <a:cs typeface="Arial" pitchFamily="34" charset="0"/>
              </a:defRPr>
            </a:lvl1pPr>
          </a:lstStyle>
          <a:p>
            <a:pPr lvl="0"/>
            <a:r>
              <a:rPr lang="en-US" dirty="0" smtClean="0"/>
              <a:t>Add Question Here</a:t>
            </a:r>
            <a:endParaRPr lang="en-US" dirty="0"/>
          </a:p>
        </p:txBody>
      </p:sp>
      <p:sp>
        <p:nvSpPr>
          <p:cNvPr id="11" name="Text Placeholder 20"/>
          <p:cNvSpPr>
            <a:spLocks noGrp="1"/>
          </p:cNvSpPr>
          <p:nvPr>
            <p:ph type="body" sz="quarter" idx="14" hasCustomPrompt="1"/>
          </p:nvPr>
        </p:nvSpPr>
        <p:spPr>
          <a:xfrm>
            <a:off x="152400" y="2057400"/>
            <a:ext cx="6858000" cy="3962400"/>
          </a:xfrm>
          <a:prstGeom prst="rect">
            <a:avLst/>
          </a:prstGeom>
        </p:spPr>
        <p:txBody>
          <a:bodyPr/>
          <a:lstStyle>
            <a:lvl1pPr>
              <a:lnSpc>
                <a:spcPct val="200000"/>
              </a:lnSpc>
              <a:buFont typeface="Wingdings" pitchFamily="2" charset="2"/>
              <a:buChar char="q"/>
              <a:defRPr sz="1800">
                <a:latin typeface="Arial" pitchFamily="34" charset="0"/>
                <a:cs typeface="Arial" pitchFamily="34" charset="0"/>
              </a:defRPr>
            </a:lvl1pPr>
            <a:lvl2pPr>
              <a:defRPr sz="1600">
                <a:latin typeface="Arial" pitchFamily="34" charset="0"/>
                <a:cs typeface="Arial" pitchFamily="34" charset="0"/>
              </a:defRPr>
            </a:lvl2pPr>
            <a:lvl3pPr>
              <a:defRPr sz="1400">
                <a:latin typeface="Arial" pitchFamily="34" charset="0"/>
                <a:cs typeface="Arial" pitchFamily="34" charset="0"/>
              </a:defRPr>
            </a:lvl3pPr>
            <a:lvl4pPr>
              <a:defRPr sz="1200">
                <a:latin typeface="Arial" pitchFamily="34" charset="0"/>
                <a:cs typeface="Arial" pitchFamily="34" charset="0"/>
              </a:defRPr>
            </a:lvl4pPr>
            <a:lvl5pPr>
              <a:defRPr sz="1200">
                <a:latin typeface="Arial" pitchFamily="34" charset="0"/>
                <a:cs typeface="Arial" pitchFamily="34" charset="0"/>
              </a:defRPr>
            </a:lvl5pPr>
          </a:lstStyle>
          <a:p>
            <a:pPr lvl="0"/>
            <a:r>
              <a:rPr lang="en-US" dirty="0" smtClean="0"/>
              <a:t>Choice</a:t>
            </a:r>
          </a:p>
          <a:p>
            <a:pPr lvl="0"/>
            <a:r>
              <a:rPr lang="en-US" dirty="0" smtClean="0"/>
              <a:t>Choice</a:t>
            </a:r>
          </a:p>
          <a:p>
            <a:pPr lvl="0"/>
            <a:r>
              <a:rPr lang="en-US" dirty="0" smtClean="0"/>
              <a:t>Choice</a:t>
            </a:r>
          </a:p>
          <a:p>
            <a:pPr lvl="0"/>
            <a:r>
              <a:rPr lang="en-US" dirty="0" smtClean="0"/>
              <a:t>Choice</a:t>
            </a:r>
          </a:p>
          <a:p>
            <a:pPr lvl="0"/>
            <a:endParaRPr lang="en-US" dirty="0" smtClean="0"/>
          </a:p>
        </p:txBody>
      </p:sp>
      <p:sp>
        <p:nvSpPr>
          <p:cNvPr id="9" name="Footer Placeholder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smtClean="0"/>
              <a:t>About the Course</a:t>
            </a:r>
            <a:endParaRPr lang="en-US" dirty="0"/>
          </a:p>
        </p:txBody>
      </p:sp>
      <p:pic>
        <p:nvPicPr>
          <p:cNvPr id="2051" name="Picture 3" descr="C:\Users\dlink\Documents\Training\Images\question.jpg"/>
          <p:cNvPicPr>
            <a:picLocks noChangeAspect="1" noChangeArrowheads="1"/>
          </p:cNvPicPr>
          <p:nvPr userDrawn="1"/>
        </p:nvPicPr>
        <p:blipFill>
          <a:blip r:embed="rId2" cstate="print"/>
          <a:srcRect/>
          <a:stretch>
            <a:fillRect/>
          </a:stretch>
        </p:blipFill>
        <p:spPr bwMode="auto">
          <a:xfrm>
            <a:off x="5486400" y="4114800"/>
            <a:ext cx="3462986" cy="2305050"/>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Knowledge Check Fill in Blank">
    <p:spTree>
      <p:nvGrpSpPr>
        <p:cNvPr id="1" name=""/>
        <p:cNvGrpSpPr/>
        <p:nvPr/>
      </p:nvGrpSpPr>
      <p:grpSpPr>
        <a:xfrm>
          <a:off x="0" y="0"/>
          <a:ext cx="0" cy="0"/>
          <a:chOff x="0" y="0"/>
          <a:chExt cx="0" cy="0"/>
        </a:xfrm>
      </p:grpSpPr>
      <p:sp>
        <p:nvSpPr>
          <p:cNvPr id="17" name="Rounded Rectangle 16"/>
          <p:cNvSpPr/>
          <p:nvPr/>
        </p:nvSpPr>
        <p:spPr>
          <a:xfrm>
            <a:off x="261257" y="1261532"/>
            <a:ext cx="7274803" cy="762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03201" y="837003"/>
            <a:ext cx="7707827" cy="369332"/>
          </a:xfrm>
          <a:prstGeom prst="rect">
            <a:avLst/>
          </a:prstGeom>
        </p:spPr>
        <p:txBody>
          <a:bodyPr wrap="square">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solidFill>
                  <a:srgbClr val="A80030"/>
                </a:solidFill>
                <a:latin typeface="Arial" pitchFamily="34" charset="0"/>
                <a:cs typeface="Arial" pitchFamily="34" charset="0"/>
              </a:rPr>
              <a:t>Fill in the blanks.</a:t>
            </a:r>
          </a:p>
        </p:txBody>
      </p:sp>
      <p:sp>
        <p:nvSpPr>
          <p:cNvPr id="10" name="Text Placeholder 18"/>
          <p:cNvSpPr>
            <a:spLocks noGrp="1"/>
          </p:cNvSpPr>
          <p:nvPr>
            <p:ph type="body" sz="quarter" idx="13" hasCustomPrompt="1"/>
          </p:nvPr>
        </p:nvSpPr>
        <p:spPr bwMode="ltGray">
          <a:xfrm>
            <a:off x="304800" y="1295400"/>
            <a:ext cx="7159332" cy="685800"/>
          </a:xfrm>
          <a:prstGeom prst="rect">
            <a:avLst/>
          </a:prstGeom>
        </p:spPr>
        <p:txBody>
          <a:bodyPr/>
          <a:lstStyle>
            <a:lvl1pPr>
              <a:buNone/>
              <a:defRPr sz="1800">
                <a:solidFill>
                  <a:schemeClr val="tx1"/>
                </a:solidFill>
                <a:latin typeface="Arial" pitchFamily="34" charset="0"/>
                <a:cs typeface="Arial" pitchFamily="34" charset="0"/>
              </a:defRPr>
            </a:lvl1pPr>
          </a:lstStyle>
          <a:p>
            <a:pPr lvl="0"/>
            <a:r>
              <a:rPr lang="en-US" dirty="0" smtClean="0"/>
              <a:t>Add Question Here</a:t>
            </a:r>
            <a:endParaRPr lang="en-US" dirty="0"/>
          </a:p>
        </p:txBody>
      </p:sp>
      <p:sp>
        <p:nvSpPr>
          <p:cNvPr id="14" name="Text Placeholder 13"/>
          <p:cNvSpPr>
            <a:spLocks noGrp="1"/>
          </p:cNvSpPr>
          <p:nvPr>
            <p:ph type="body" sz="quarter" idx="14" hasCustomPrompt="1"/>
          </p:nvPr>
        </p:nvSpPr>
        <p:spPr>
          <a:xfrm>
            <a:off x="279402" y="2175932"/>
            <a:ext cx="7188198" cy="3810000"/>
          </a:xfrm>
        </p:spPr>
        <p:txBody>
          <a:bodyPr/>
          <a:lstStyle>
            <a:lvl1pPr marL="457200" marR="0" indent="-457200" algn="l" defTabSz="914400" rtl="0" eaLnBrk="1" fontAlgn="auto" latinLnBrk="0" hangingPunct="1">
              <a:lnSpc>
                <a:spcPct val="150000"/>
              </a:lnSpc>
              <a:spcBef>
                <a:spcPct val="20000"/>
              </a:spcBef>
              <a:spcAft>
                <a:spcPts val="0"/>
              </a:spcAft>
              <a:buClrTx/>
              <a:buSzTx/>
              <a:buFont typeface="+mj-lt"/>
              <a:buAutoNum type="arabicPeriod"/>
              <a:tabLst/>
              <a:defRPr baseline="0"/>
            </a:lvl1pPr>
          </a:lstStyle>
          <a:p>
            <a:pPr lvl="0"/>
            <a:r>
              <a:rPr lang="en-US" dirty="0" smtClean="0"/>
              <a:t>Statement with blanks to _____ here.</a:t>
            </a:r>
          </a:p>
          <a:p>
            <a:pPr marL="457200" marR="0" lvl="0" indent="-457200" algn="l" defTabSz="914400" rtl="0" eaLnBrk="1" fontAlgn="auto" latinLnBrk="0" hangingPunct="1">
              <a:lnSpc>
                <a:spcPct val="150000"/>
              </a:lnSpc>
              <a:spcBef>
                <a:spcPct val="20000"/>
              </a:spcBef>
              <a:spcAft>
                <a:spcPts val="0"/>
              </a:spcAft>
              <a:buClrTx/>
              <a:buSzTx/>
              <a:buFont typeface="+mj-lt"/>
              <a:buAutoNum type="arabicPeriod"/>
              <a:tabLst/>
              <a:defRPr/>
            </a:pPr>
            <a:r>
              <a:rPr lang="en-US" dirty="0" smtClean="0"/>
              <a:t>Statement with blanks to _____ here.</a:t>
            </a:r>
          </a:p>
          <a:p>
            <a:pPr lvl="0"/>
            <a:endParaRPr lang="en-US" dirty="0" smtClean="0"/>
          </a:p>
          <a:p>
            <a:pPr lvl="0"/>
            <a:endParaRPr lang="en-US" dirty="0" smtClean="0"/>
          </a:p>
        </p:txBody>
      </p:sp>
      <p:sp>
        <p:nvSpPr>
          <p:cNvPr id="11" name="Rectangle 10"/>
          <p:cNvSpPr/>
          <p:nvPr/>
        </p:nvSpPr>
        <p:spPr bwMode="ltGray">
          <a:xfrm>
            <a:off x="0" y="86380"/>
            <a:ext cx="4572000" cy="523220"/>
          </a:xfrm>
          <a:prstGeom prst="rect">
            <a:avLst/>
          </a:prstGeom>
        </p:spPr>
        <p:txBody>
          <a:bodyPr>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800" b="0" dirty="0" smtClean="0">
                <a:solidFill>
                  <a:schemeClr val="bg1"/>
                </a:solidFill>
                <a:latin typeface="Arial" pitchFamily="34" charset="0"/>
                <a:cs typeface="Arial" pitchFamily="34" charset="0"/>
              </a:rPr>
              <a:t>Check Your Understanding</a:t>
            </a:r>
            <a:endParaRPr lang="en-US" sz="2800" b="0" dirty="0">
              <a:solidFill>
                <a:schemeClr val="bg1"/>
              </a:solidFill>
              <a:latin typeface="Arial" pitchFamily="34" charset="0"/>
              <a:cs typeface="Arial" pitchFamily="34" charset="0"/>
            </a:endParaRPr>
          </a:p>
        </p:txBody>
      </p:sp>
      <p:sp>
        <p:nvSpPr>
          <p:cNvPr id="9" name="Footer Placeholder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smtClean="0"/>
              <a:t>About the Course</a:t>
            </a:r>
            <a:endParaRPr lang="en-US" dirty="0"/>
          </a:p>
        </p:txBody>
      </p:sp>
      <p:pic>
        <p:nvPicPr>
          <p:cNvPr id="12" name="Picture 2" descr="C:\Users\dlink\Documents\Training\Images\Hand with puzzle piece.jpg"/>
          <p:cNvPicPr>
            <a:picLocks noChangeAspect="1" noChangeArrowheads="1"/>
          </p:cNvPicPr>
          <p:nvPr userDrawn="1"/>
        </p:nvPicPr>
        <p:blipFill>
          <a:blip r:embed="rId2" cstate="print"/>
          <a:srcRect/>
          <a:stretch>
            <a:fillRect/>
          </a:stretch>
        </p:blipFill>
        <p:spPr bwMode="auto">
          <a:xfrm>
            <a:off x="7010400" y="3429000"/>
            <a:ext cx="2058114" cy="3092002"/>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Knowledge Check Fill in Blank">
    <p:spTree>
      <p:nvGrpSpPr>
        <p:cNvPr id="1" name=""/>
        <p:cNvGrpSpPr/>
        <p:nvPr/>
      </p:nvGrpSpPr>
      <p:grpSpPr>
        <a:xfrm>
          <a:off x="0" y="0"/>
          <a:ext cx="0" cy="0"/>
          <a:chOff x="0" y="0"/>
          <a:chExt cx="0" cy="0"/>
        </a:xfrm>
      </p:grpSpPr>
      <p:sp>
        <p:nvSpPr>
          <p:cNvPr id="16" name="Rounded Rectangle 15"/>
          <p:cNvSpPr/>
          <p:nvPr/>
        </p:nvSpPr>
        <p:spPr>
          <a:xfrm>
            <a:off x="304799" y="1295400"/>
            <a:ext cx="7480453" cy="762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28600" y="870871"/>
            <a:ext cx="7925718" cy="369332"/>
          </a:xfrm>
          <a:prstGeom prst="rect">
            <a:avLst/>
          </a:prstGeom>
        </p:spPr>
        <p:txBody>
          <a:bodyPr wrap="square">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solidFill>
                  <a:srgbClr val="A80030"/>
                </a:solidFill>
                <a:latin typeface="Arial" pitchFamily="34" charset="0"/>
                <a:cs typeface="Arial" pitchFamily="34" charset="0"/>
              </a:rPr>
              <a:t>True - False</a:t>
            </a:r>
          </a:p>
        </p:txBody>
      </p:sp>
      <p:sp>
        <p:nvSpPr>
          <p:cNvPr id="10" name="Text Placeholder 18"/>
          <p:cNvSpPr>
            <a:spLocks noGrp="1"/>
          </p:cNvSpPr>
          <p:nvPr>
            <p:ph type="body" sz="quarter" idx="13" hasCustomPrompt="1"/>
          </p:nvPr>
        </p:nvSpPr>
        <p:spPr bwMode="ltGray">
          <a:xfrm>
            <a:off x="406397" y="1329268"/>
            <a:ext cx="7272665" cy="685800"/>
          </a:xfrm>
          <a:prstGeom prst="rect">
            <a:avLst/>
          </a:prstGeom>
        </p:spPr>
        <p:txBody>
          <a:bodyPr/>
          <a:lstStyle>
            <a:lvl1pPr>
              <a:buNone/>
              <a:defRPr sz="1800">
                <a:solidFill>
                  <a:schemeClr val="tx1"/>
                </a:solidFill>
                <a:latin typeface="Arial" pitchFamily="34" charset="0"/>
                <a:cs typeface="Arial" pitchFamily="34" charset="0"/>
              </a:defRPr>
            </a:lvl1pPr>
          </a:lstStyle>
          <a:p>
            <a:pPr lvl="0"/>
            <a:r>
              <a:rPr lang="en-US" dirty="0" smtClean="0"/>
              <a:t>Add Question Here</a:t>
            </a:r>
            <a:endParaRPr lang="en-US" dirty="0"/>
          </a:p>
        </p:txBody>
      </p:sp>
      <p:sp>
        <p:nvSpPr>
          <p:cNvPr id="14" name="Text Placeholder 13"/>
          <p:cNvSpPr>
            <a:spLocks noGrp="1"/>
          </p:cNvSpPr>
          <p:nvPr>
            <p:ph type="body" sz="quarter" idx="14" hasCustomPrompt="1"/>
          </p:nvPr>
        </p:nvSpPr>
        <p:spPr>
          <a:xfrm>
            <a:off x="304800" y="2209800"/>
            <a:ext cx="7391400" cy="3810000"/>
          </a:xfrm>
        </p:spPr>
        <p:txBody>
          <a:bodyPr/>
          <a:lstStyle>
            <a:lvl1pPr marL="457200" marR="0" indent="-457200" algn="l" defTabSz="914400" rtl="0" eaLnBrk="1" fontAlgn="auto" latinLnBrk="0" hangingPunct="1">
              <a:lnSpc>
                <a:spcPct val="150000"/>
              </a:lnSpc>
              <a:spcBef>
                <a:spcPct val="20000"/>
              </a:spcBef>
              <a:spcAft>
                <a:spcPts val="0"/>
              </a:spcAft>
              <a:buClrTx/>
              <a:buSzTx/>
              <a:buFont typeface="Wingdings" pitchFamily="2" charset="2"/>
              <a:buChar char="q"/>
              <a:tabLst/>
              <a:defRPr baseline="0"/>
            </a:lvl1pPr>
          </a:lstStyle>
          <a:p>
            <a:pPr lvl="0"/>
            <a:r>
              <a:rPr lang="en-US" dirty="0" smtClean="0"/>
              <a:t>True</a:t>
            </a:r>
          </a:p>
          <a:p>
            <a:pPr lvl="0"/>
            <a:r>
              <a:rPr lang="en-US" dirty="0" smtClean="0"/>
              <a:t>False</a:t>
            </a:r>
          </a:p>
        </p:txBody>
      </p:sp>
      <p:sp>
        <p:nvSpPr>
          <p:cNvPr id="12" name="Rectangle 11"/>
          <p:cNvSpPr/>
          <p:nvPr/>
        </p:nvSpPr>
        <p:spPr bwMode="ltGray">
          <a:xfrm>
            <a:off x="0" y="76200"/>
            <a:ext cx="4495800" cy="523220"/>
          </a:xfrm>
          <a:prstGeom prst="rect">
            <a:avLst/>
          </a:prstGeom>
        </p:spPr>
        <p:txBody>
          <a:bodyPr wrap="square">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800" b="0" dirty="0" smtClean="0">
                <a:solidFill>
                  <a:schemeClr val="bg1"/>
                </a:solidFill>
                <a:latin typeface="Arial" pitchFamily="34" charset="0"/>
                <a:cs typeface="Arial" pitchFamily="34" charset="0"/>
              </a:rPr>
              <a:t>Check Your Understanding</a:t>
            </a:r>
            <a:endParaRPr lang="en-US" sz="2800" b="0" dirty="0">
              <a:solidFill>
                <a:schemeClr val="bg1"/>
              </a:solidFill>
              <a:latin typeface="Arial" pitchFamily="34" charset="0"/>
              <a:cs typeface="Arial" pitchFamily="34" charset="0"/>
            </a:endParaRPr>
          </a:p>
        </p:txBody>
      </p:sp>
      <p:sp>
        <p:nvSpPr>
          <p:cNvPr id="9" name="Footer Placeholder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smtClean="0"/>
              <a:t>About the Course</a:t>
            </a:r>
            <a:endParaRPr lang="en-US" dirty="0"/>
          </a:p>
        </p:txBody>
      </p:sp>
      <p:pic>
        <p:nvPicPr>
          <p:cNvPr id="4098" name="Picture 2" descr="C:\Users\dlink\Documents\Training\Images\suspicious.jpg"/>
          <p:cNvPicPr>
            <a:picLocks noChangeAspect="1" noChangeArrowheads="1"/>
          </p:cNvPicPr>
          <p:nvPr userDrawn="1"/>
        </p:nvPicPr>
        <p:blipFill>
          <a:blip r:embed="rId2" cstate="print"/>
          <a:srcRect/>
          <a:stretch>
            <a:fillRect/>
          </a:stretch>
        </p:blipFill>
        <p:spPr bwMode="auto">
          <a:xfrm>
            <a:off x="5410200" y="4038600"/>
            <a:ext cx="3564391" cy="2362200"/>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3" name="Picture 30" descr="watermarkproperty"/>
          <p:cNvPicPr>
            <a:picLocks noChangeArrowheads="1"/>
          </p:cNvPicPr>
          <p:nvPr/>
        </p:nvPicPr>
        <p:blipFill>
          <a:blip r:embed="rId17" cstate="print"/>
          <a:srcRect/>
          <a:stretch>
            <a:fillRect/>
          </a:stretch>
        </p:blipFill>
        <p:spPr bwMode="auto">
          <a:xfrm>
            <a:off x="457200" y="304800"/>
            <a:ext cx="9144000" cy="6096000"/>
          </a:xfrm>
          <a:prstGeom prst="rect">
            <a:avLst/>
          </a:prstGeom>
          <a:noFill/>
        </p:spPr>
      </p:pic>
      <p:sp>
        <p:nvSpPr>
          <p:cNvPr id="114694" name="Rectangle 6"/>
          <p:cNvSpPr>
            <a:spLocks noGrp="1" noChangeArrowheads="1"/>
          </p:cNvSpPr>
          <p:nvPr>
            <p:ph type="body" idx="1"/>
          </p:nvPr>
        </p:nvSpPr>
        <p:spPr bwMode="auto">
          <a:xfrm>
            <a:off x="71437" y="685800"/>
            <a:ext cx="8996363" cy="5867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5" name="Rectangle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smtClean="0"/>
              <a:t>About the Course</a:t>
            </a:r>
            <a:endParaRPr lang="en-US" dirty="0"/>
          </a:p>
        </p:txBody>
      </p:sp>
      <p:pic>
        <p:nvPicPr>
          <p:cNvPr id="10" name="Picture 9" descr="mfe_ppt_content_banner_std_blank_96.png"/>
          <p:cNvPicPr>
            <a:picLocks noChangeAspect="1"/>
          </p:cNvPicPr>
          <p:nvPr/>
        </p:nvPicPr>
        <p:blipFill>
          <a:blip r:embed="rId18" cstate="print"/>
          <a:stretch>
            <a:fillRect/>
          </a:stretch>
        </p:blipFill>
        <p:spPr>
          <a:xfrm>
            <a:off x="0" y="0"/>
            <a:ext cx="9144000" cy="619125"/>
          </a:xfrm>
          <a:prstGeom prst="rect">
            <a:avLst/>
          </a:prstGeom>
        </p:spPr>
      </p:pic>
      <p:sp>
        <p:nvSpPr>
          <p:cNvPr id="114693" name="Rectangle 5"/>
          <p:cNvSpPr>
            <a:spLocks noGrp="1" noChangeArrowheads="1"/>
          </p:cNvSpPr>
          <p:nvPr>
            <p:ph type="title"/>
          </p:nvPr>
        </p:nvSpPr>
        <p:spPr bwMode="ltGray">
          <a:xfrm>
            <a:off x="0" y="0"/>
            <a:ext cx="7138987" cy="59531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dirty="0" smtClean="0"/>
          </a:p>
        </p:txBody>
      </p:sp>
      <p:sp>
        <p:nvSpPr>
          <p:cNvPr id="8" name="TextBox 7"/>
          <p:cNvSpPr txBox="1"/>
          <p:nvPr/>
        </p:nvSpPr>
        <p:spPr>
          <a:xfrm>
            <a:off x="4114800" y="6627168"/>
            <a:ext cx="914400" cy="230832"/>
          </a:xfrm>
          <a:prstGeom prst="rect">
            <a:avLst/>
          </a:prstGeom>
          <a:noFill/>
        </p:spPr>
        <p:txBody>
          <a:bodyPr wrap="square" rtlCol="0">
            <a:spAutoFit/>
          </a:bodyPr>
          <a:lstStyle/>
          <a:p>
            <a:pPr algn="ctr"/>
            <a:r>
              <a:rPr lang="en-US" sz="900" dirty="0" smtClean="0">
                <a:solidFill>
                  <a:schemeClr val="tx1"/>
                </a:solidFill>
                <a:latin typeface="+mj-lt"/>
              </a:rPr>
              <a:t>Intro     -     </a:t>
            </a:r>
            <a:fld id="{5B0A45A0-05C0-4C03-BBF1-17FE7298BD73}" type="slidenum">
              <a:rPr lang="en-US" sz="900" smtClean="0">
                <a:solidFill>
                  <a:schemeClr val="tx1"/>
                </a:solidFill>
                <a:latin typeface="+mj-lt"/>
              </a:rPr>
              <a:pPr algn="ctr"/>
              <a:t>‹#›</a:t>
            </a:fld>
            <a:endParaRPr lang="en-US" sz="900" dirty="0">
              <a:solidFill>
                <a:schemeClr val="tx1"/>
              </a:solidFill>
              <a:latin typeface="+mj-lt"/>
            </a:endParaRPr>
          </a:p>
        </p:txBody>
      </p:sp>
      <p:sp>
        <p:nvSpPr>
          <p:cNvPr id="11" name="TextBox 10"/>
          <p:cNvSpPr txBox="1"/>
          <p:nvPr/>
        </p:nvSpPr>
        <p:spPr>
          <a:xfrm>
            <a:off x="0" y="6629400"/>
            <a:ext cx="2308645" cy="230832"/>
          </a:xfrm>
          <a:prstGeom prst="rect">
            <a:avLst/>
          </a:prstGeom>
          <a:noFill/>
        </p:spPr>
        <p:txBody>
          <a:bodyPr wrap="none" rtlCol="0">
            <a:spAutoFit/>
          </a:bodyPr>
          <a:lstStyle/>
          <a:p>
            <a:r>
              <a:rPr lang="en-US" sz="900" dirty="0" smtClean="0"/>
              <a:t>©2012 McAfee, Inc.  All Rights Reserved.</a:t>
            </a:r>
            <a:endParaRPr lang="en-US" sz="900" dirty="0"/>
          </a:p>
        </p:txBody>
      </p:sp>
      <p:pic>
        <p:nvPicPr>
          <p:cNvPr id="12" name="Picture 2"/>
          <p:cNvPicPr>
            <a:picLocks noChangeAspect="1" noChangeArrowheads="1"/>
          </p:cNvPicPr>
          <p:nvPr/>
        </p:nvPicPr>
        <p:blipFill>
          <a:blip r:embed="rId19" cstate="print"/>
          <a:srcRect/>
          <a:stretch>
            <a:fillRect/>
          </a:stretch>
        </p:blipFill>
        <p:spPr bwMode="auto">
          <a:xfrm>
            <a:off x="7391400" y="76200"/>
            <a:ext cx="1676400" cy="514578"/>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Lst>
  <p:hf sldNum="0" hdr="0" dt="0"/>
  <p:txStyles>
    <p:titleStyle>
      <a:lvl1pPr algn="l"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400">
          <a:solidFill>
            <a:schemeClr val="bg1"/>
          </a:solidFill>
          <a:latin typeface="Arial" charset="0"/>
          <a:ea typeface="MS PGothic" pitchFamily="34" charset="-128"/>
        </a:defRPr>
      </a:lvl2pPr>
      <a:lvl3pPr algn="l" rtl="0" eaLnBrk="1" fontAlgn="base" hangingPunct="1">
        <a:spcBef>
          <a:spcPct val="0"/>
        </a:spcBef>
        <a:spcAft>
          <a:spcPct val="0"/>
        </a:spcAft>
        <a:defRPr sz="2400">
          <a:solidFill>
            <a:schemeClr val="bg1"/>
          </a:solidFill>
          <a:latin typeface="Arial" charset="0"/>
          <a:ea typeface="MS PGothic" pitchFamily="34" charset="-128"/>
        </a:defRPr>
      </a:lvl3pPr>
      <a:lvl4pPr algn="l" rtl="0" eaLnBrk="1" fontAlgn="base" hangingPunct="1">
        <a:spcBef>
          <a:spcPct val="0"/>
        </a:spcBef>
        <a:spcAft>
          <a:spcPct val="0"/>
        </a:spcAft>
        <a:defRPr sz="2400">
          <a:solidFill>
            <a:schemeClr val="bg1"/>
          </a:solidFill>
          <a:latin typeface="Arial" charset="0"/>
          <a:ea typeface="MS PGothic" pitchFamily="34" charset="-128"/>
        </a:defRPr>
      </a:lvl4pPr>
      <a:lvl5pPr algn="l" rtl="0" eaLnBrk="1" fontAlgn="base" hangingPunct="1">
        <a:spcBef>
          <a:spcPct val="0"/>
        </a:spcBef>
        <a:spcAft>
          <a:spcPct val="0"/>
        </a:spcAft>
        <a:defRPr sz="2400">
          <a:solidFill>
            <a:schemeClr val="bg1"/>
          </a:solidFill>
          <a:latin typeface="Arial" charset="0"/>
          <a:ea typeface="MS PGothic" pitchFamily="34" charset="-128"/>
        </a:defRPr>
      </a:lvl5pPr>
      <a:lvl6pPr marL="457200" algn="l" rtl="0" eaLnBrk="1" fontAlgn="base" hangingPunct="1">
        <a:spcBef>
          <a:spcPct val="0"/>
        </a:spcBef>
        <a:spcAft>
          <a:spcPct val="0"/>
        </a:spcAft>
        <a:defRPr sz="2400">
          <a:solidFill>
            <a:schemeClr val="bg1"/>
          </a:solidFill>
          <a:latin typeface="Arial" charset="0"/>
          <a:ea typeface="MS PGothic" pitchFamily="34" charset="-128"/>
        </a:defRPr>
      </a:lvl6pPr>
      <a:lvl7pPr marL="914400" algn="l" rtl="0" eaLnBrk="1" fontAlgn="base" hangingPunct="1">
        <a:spcBef>
          <a:spcPct val="0"/>
        </a:spcBef>
        <a:spcAft>
          <a:spcPct val="0"/>
        </a:spcAft>
        <a:defRPr sz="2400">
          <a:solidFill>
            <a:schemeClr val="bg1"/>
          </a:solidFill>
          <a:latin typeface="Arial" charset="0"/>
          <a:ea typeface="MS PGothic" pitchFamily="34" charset="-128"/>
        </a:defRPr>
      </a:lvl7pPr>
      <a:lvl8pPr marL="1371600" algn="l" rtl="0" eaLnBrk="1" fontAlgn="base" hangingPunct="1">
        <a:spcBef>
          <a:spcPct val="0"/>
        </a:spcBef>
        <a:spcAft>
          <a:spcPct val="0"/>
        </a:spcAft>
        <a:defRPr sz="2400">
          <a:solidFill>
            <a:schemeClr val="bg1"/>
          </a:solidFill>
          <a:latin typeface="Arial" charset="0"/>
          <a:ea typeface="MS PGothic" pitchFamily="34" charset="-128"/>
        </a:defRPr>
      </a:lvl8pPr>
      <a:lvl9pPr marL="1828800" algn="l" rtl="0" eaLnBrk="1" fontAlgn="base" hangingPunct="1">
        <a:spcBef>
          <a:spcPct val="0"/>
        </a:spcBef>
        <a:spcAft>
          <a:spcPct val="0"/>
        </a:spcAft>
        <a:defRPr sz="2400">
          <a:solidFill>
            <a:schemeClr val="bg1"/>
          </a:solidFill>
          <a:latin typeface="Arial" charset="0"/>
          <a:ea typeface="MS PGothic" pitchFamily="34" charset="-128"/>
        </a:defRPr>
      </a:lvl9pPr>
    </p:titleStyle>
    <p:bodyStyle>
      <a:lvl1pPr marL="230188" indent="-230188" algn="l" rtl="0" eaLnBrk="1" fontAlgn="base" hangingPunct="1">
        <a:spcBef>
          <a:spcPct val="20000"/>
        </a:spcBef>
        <a:spcAft>
          <a:spcPct val="0"/>
        </a:spcAft>
        <a:buChar char="•"/>
        <a:defRPr sz="2000">
          <a:solidFill>
            <a:schemeClr val="tx1"/>
          </a:solidFill>
          <a:latin typeface="+mn-lt"/>
          <a:ea typeface="+mn-ea"/>
          <a:cs typeface="+mn-cs"/>
        </a:defRPr>
      </a:lvl1pPr>
      <a:lvl2pPr marL="461963" indent="-231775" algn="l" rtl="0" eaLnBrk="1" fontAlgn="base" hangingPunct="1">
        <a:spcBef>
          <a:spcPct val="20000"/>
        </a:spcBef>
        <a:spcAft>
          <a:spcPct val="0"/>
        </a:spcAft>
        <a:buFont typeface="Wingdings" pitchFamily="2" charset="2"/>
        <a:buChar char="Ø"/>
        <a:defRPr>
          <a:solidFill>
            <a:schemeClr val="tx1"/>
          </a:solidFill>
          <a:latin typeface="+mn-lt"/>
          <a:ea typeface="+mn-ea"/>
        </a:defRPr>
      </a:lvl2pPr>
      <a:lvl3pPr marL="684213" indent="-222250" algn="l" rtl="0" eaLnBrk="1" fontAlgn="base" hangingPunct="1">
        <a:spcBef>
          <a:spcPct val="20000"/>
        </a:spcBef>
        <a:spcAft>
          <a:spcPct val="0"/>
        </a:spcAft>
        <a:buFont typeface="Courier New" pitchFamily="49" charset="0"/>
        <a:buChar char="o"/>
        <a:defRPr>
          <a:solidFill>
            <a:schemeClr val="tx1"/>
          </a:solidFill>
          <a:latin typeface="+mn-lt"/>
          <a:ea typeface="+mn-ea"/>
        </a:defRPr>
      </a:lvl3pPr>
      <a:lvl4pPr marL="914400" indent="-230188" algn="l" rtl="0" eaLnBrk="1" fontAlgn="base" hangingPunct="1">
        <a:spcBef>
          <a:spcPct val="20000"/>
        </a:spcBef>
        <a:spcAft>
          <a:spcPct val="0"/>
        </a:spcAft>
        <a:buChar char="–"/>
        <a:defRPr>
          <a:solidFill>
            <a:schemeClr val="tx1"/>
          </a:solidFill>
          <a:latin typeface="+mn-lt"/>
          <a:ea typeface="+mn-ea"/>
        </a:defRPr>
      </a:lvl4pPr>
      <a:lvl5pPr marL="1144588" indent="-230188" algn="l" rtl="0" eaLnBrk="1" fontAlgn="base" hangingPunct="1">
        <a:spcBef>
          <a:spcPct val="20000"/>
        </a:spcBef>
        <a:spcAft>
          <a:spcPct val="0"/>
        </a:spcAft>
        <a:buChar char="»"/>
        <a:defRPr>
          <a:solidFill>
            <a:schemeClr val="tx1"/>
          </a:solidFill>
          <a:latin typeface="+mn-lt"/>
          <a:ea typeface="+mn-ea"/>
        </a:defRPr>
      </a:lvl5pPr>
      <a:lvl6pPr marL="2119313" indent="-228600" algn="l" rtl="0" eaLnBrk="1" fontAlgn="base" hangingPunct="1">
        <a:spcBef>
          <a:spcPct val="20000"/>
        </a:spcBef>
        <a:spcAft>
          <a:spcPct val="0"/>
        </a:spcAft>
        <a:buChar char="»"/>
        <a:defRPr>
          <a:solidFill>
            <a:schemeClr val="tx1"/>
          </a:solidFill>
          <a:latin typeface="+mn-lt"/>
          <a:ea typeface="+mn-ea"/>
        </a:defRPr>
      </a:lvl6pPr>
      <a:lvl7pPr marL="2576513" indent="-228600" algn="l" rtl="0" eaLnBrk="1" fontAlgn="base" hangingPunct="1">
        <a:spcBef>
          <a:spcPct val="20000"/>
        </a:spcBef>
        <a:spcAft>
          <a:spcPct val="0"/>
        </a:spcAft>
        <a:buChar char="»"/>
        <a:defRPr>
          <a:solidFill>
            <a:schemeClr val="tx1"/>
          </a:solidFill>
          <a:latin typeface="+mn-lt"/>
          <a:ea typeface="+mn-ea"/>
        </a:defRPr>
      </a:lvl7pPr>
      <a:lvl8pPr marL="3033713" indent="-228600" algn="l" rtl="0" eaLnBrk="1" fontAlgn="base" hangingPunct="1">
        <a:spcBef>
          <a:spcPct val="20000"/>
        </a:spcBef>
        <a:spcAft>
          <a:spcPct val="0"/>
        </a:spcAft>
        <a:buChar char="»"/>
        <a:defRPr>
          <a:solidFill>
            <a:schemeClr val="tx1"/>
          </a:solidFill>
          <a:latin typeface="+mn-lt"/>
          <a:ea typeface="+mn-ea"/>
        </a:defRPr>
      </a:lvl8pPr>
      <a:lvl9pPr marL="3490913"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rtlCol="0"/>
          <a:lstStyle/>
          <a:p>
            <a:pPr>
              <a:defRPr/>
            </a:pPr>
            <a:r>
              <a:rPr dirty="0"/>
              <a:t>About the Course </a:t>
            </a:r>
          </a:p>
        </p:txBody>
      </p:sp>
      <p:sp>
        <p:nvSpPr>
          <p:cNvPr id="7" name="Text Placeholder 6"/>
          <p:cNvSpPr>
            <a:spLocks noGrp="1"/>
          </p:cNvSpPr>
          <p:nvPr>
            <p:ph type="subTitle" idx="1"/>
          </p:nvPr>
        </p:nvSpPr>
        <p:spPr/>
        <p:txBody>
          <a:bodyPr/>
          <a:lstStyle/>
          <a:p>
            <a:pPr eaLnBrk="1" fontAlgn="auto" hangingPunct="1">
              <a:spcAft>
                <a:spcPts val="0"/>
              </a:spcAft>
              <a:buFont typeface="Arial" pitchFamily="34" charset="0"/>
              <a:buNone/>
              <a:defRPr/>
            </a:pP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rtlCol="0">
            <a:normAutofit/>
          </a:bodyPr>
          <a:lstStyle/>
          <a:p>
            <a:pPr eaLnBrk="1" fontAlgn="auto" hangingPunct="1">
              <a:spcAft>
                <a:spcPts val="0"/>
              </a:spcAft>
              <a:defRPr/>
            </a:pPr>
            <a:r>
              <a:rPr lang="en-US" sz="2800" dirty="0"/>
              <a:t>Introduction</a:t>
            </a:r>
          </a:p>
        </p:txBody>
      </p:sp>
      <p:sp>
        <p:nvSpPr>
          <p:cNvPr id="41986" name="Rectangle 3"/>
          <p:cNvSpPr>
            <a:spLocks noGrp="1" noChangeArrowheads="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lvl="1" eaLnBrk="1" hangingPunct="1">
              <a:buFont typeface="Arial" charset="0"/>
              <a:buChar char="•"/>
            </a:pPr>
            <a:r>
              <a:rPr lang="en-US" sz="2400" dirty="0" smtClean="0">
                <a:latin typeface="Arial" charset="0"/>
                <a:cs typeface="Arial" charset="0"/>
              </a:rPr>
              <a:t>Name</a:t>
            </a:r>
          </a:p>
          <a:p>
            <a:pPr lvl="1" eaLnBrk="1" hangingPunct="1">
              <a:buFont typeface="Arial" charset="0"/>
              <a:buChar char="•"/>
            </a:pPr>
            <a:r>
              <a:rPr lang="en-US" sz="2400" dirty="0" smtClean="0">
                <a:latin typeface="Arial" charset="0"/>
                <a:cs typeface="Arial" charset="0"/>
              </a:rPr>
              <a:t>Company Affiliation</a:t>
            </a:r>
          </a:p>
          <a:p>
            <a:pPr lvl="1" eaLnBrk="1" hangingPunct="1">
              <a:buFont typeface="Arial" charset="0"/>
              <a:buChar char="•"/>
            </a:pPr>
            <a:r>
              <a:rPr lang="en-US" sz="2400" dirty="0" smtClean="0">
                <a:latin typeface="Arial" charset="0"/>
                <a:cs typeface="Arial" charset="0"/>
              </a:rPr>
              <a:t>Title/Function</a:t>
            </a:r>
          </a:p>
          <a:p>
            <a:pPr lvl="1" eaLnBrk="1" hangingPunct="1">
              <a:buFont typeface="Arial" charset="0"/>
              <a:buChar char="•"/>
            </a:pPr>
            <a:r>
              <a:rPr lang="en-US" sz="2400" dirty="0" smtClean="0">
                <a:latin typeface="Arial" charset="0"/>
                <a:cs typeface="Arial" charset="0"/>
              </a:rPr>
              <a:t>Job Responsibility</a:t>
            </a:r>
          </a:p>
          <a:p>
            <a:pPr lvl="1" eaLnBrk="1" hangingPunct="1">
              <a:buFont typeface="Arial" charset="0"/>
              <a:buChar char="•"/>
            </a:pPr>
            <a:r>
              <a:rPr lang="en-US" sz="2400" dirty="0" smtClean="0">
                <a:latin typeface="Arial" charset="0"/>
                <a:cs typeface="Arial" charset="0"/>
              </a:rPr>
              <a:t>McAfee Product Experience</a:t>
            </a:r>
          </a:p>
          <a:p>
            <a:pPr lvl="1" eaLnBrk="1" hangingPunct="1">
              <a:buFont typeface="Arial" charset="0"/>
              <a:buChar char="•"/>
            </a:pPr>
            <a:r>
              <a:rPr lang="en-US" sz="2400" dirty="0" smtClean="0">
                <a:latin typeface="Arial" charset="0"/>
                <a:cs typeface="Arial" charset="0"/>
              </a:rPr>
              <a:t>What would you like to get from this course?</a:t>
            </a:r>
          </a:p>
          <a:p>
            <a:pPr eaLnBrk="1" hangingPunct="1"/>
            <a:endParaRPr lang="en-US" sz="2400" dirty="0" smtClean="0">
              <a:latin typeface="Arial" charset="0"/>
              <a:cs typeface="Arial" charset="0"/>
            </a:endParaRPr>
          </a:p>
        </p:txBody>
      </p:sp>
      <p:sp>
        <p:nvSpPr>
          <p:cNvPr id="6" name="Footer Placeholder 5"/>
          <p:cNvSpPr>
            <a:spLocks noGrp="1"/>
          </p:cNvSpPr>
          <p:nvPr>
            <p:ph type="ftr" sz="quarter" idx="3"/>
          </p:nvPr>
        </p:nvSpPr>
        <p:spPr/>
        <p:txBody>
          <a:bodyPr/>
          <a:lstStyle/>
          <a:p>
            <a:pPr algn="r"/>
            <a:r>
              <a:rPr lang="en-US" dirty="0" smtClean="0"/>
              <a:t>About the Course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rtlCol="0">
            <a:normAutofit/>
          </a:bodyPr>
          <a:lstStyle/>
          <a:p>
            <a:pPr eaLnBrk="1" fontAlgn="auto" hangingPunct="1">
              <a:spcAft>
                <a:spcPts val="0"/>
              </a:spcAft>
              <a:defRPr/>
            </a:pPr>
            <a:r>
              <a:rPr lang="en-US" sz="2800" dirty="0" smtClean="0"/>
              <a:t>Prerequisites</a:t>
            </a:r>
          </a:p>
        </p:txBody>
      </p:sp>
      <p:sp>
        <p:nvSpPr>
          <p:cNvPr id="44034" name="Rectangle 3"/>
          <p:cNvSpPr>
            <a:spLocks noGrp="1" noChangeArrowheads="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endParaRPr lang="en-US" dirty="0" smtClean="0">
              <a:latin typeface="Arial" charset="0"/>
              <a:cs typeface="Arial" charset="0"/>
            </a:endParaRPr>
          </a:p>
          <a:p>
            <a:pPr lvl="1" eaLnBrk="1" hangingPunct="1">
              <a:buFont typeface="Arial" charset="0"/>
              <a:buChar char="•"/>
            </a:pPr>
            <a:r>
              <a:rPr lang="en-US" sz="2400" dirty="0" smtClean="0">
                <a:latin typeface="Arial" charset="0"/>
                <a:cs typeface="Arial" charset="0"/>
              </a:rPr>
              <a:t>Understanding of basic networking concepts</a:t>
            </a:r>
          </a:p>
          <a:p>
            <a:pPr lvl="1" eaLnBrk="1" hangingPunct="1">
              <a:buFont typeface="Arial" charset="0"/>
              <a:buChar char="•"/>
            </a:pPr>
            <a:r>
              <a:rPr lang="en-US" sz="2400" dirty="0" smtClean="0">
                <a:latin typeface="Arial" charset="0"/>
                <a:cs typeface="Arial" charset="0"/>
              </a:rPr>
              <a:t>Working knowledge of Windows 2003/2008 System Administration concepts</a:t>
            </a:r>
          </a:p>
        </p:txBody>
      </p:sp>
      <p:sp>
        <p:nvSpPr>
          <p:cNvPr id="6" name="Footer Placeholder 5"/>
          <p:cNvSpPr>
            <a:spLocks noGrp="1"/>
          </p:cNvSpPr>
          <p:nvPr>
            <p:ph type="ftr" sz="quarter" idx="3"/>
          </p:nvPr>
        </p:nvSpPr>
        <p:spPr/>
        <p:txBody>
          <a:bodyPr/>
          <a:lstStyle/>
          <a:p>
            <a:pPr algn="r"/>
            <a:r>
              <a:rPr lang="en-US" dirty="0" smtClean="0"/>
              <a:t>About the Course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rtlCol="0">
            <a:normAutofit/>
          </a:bodyPr>
          <a:lstStyle/>
          <a:p>
            <a:pPr eaLnBrk="1" fontAlgn="auto" hangingPunct="1">
              <a:spcAft>
                <a:spcPts val="0"/>
              </a:spcAft>
              <a:defRPr/>
            </a:pPr>
            <a:r>
              <a:rPr lang="en-US" sz="2800" dirty="0"/>
              <a:t>Course Materials</a:t>
            </a:r>
          </a:p>
        </p:txBody>
      </p:sp>
      <p:sp>
        <p:nvSpPr>
          <p:cNvPr id="48130" name="Rectangle 3"/>
          <p:cNvSpPr>
            <a:spLocks noGrp="1" noChangeArrowheads="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lvl="1" eaLnBrk="1" hangingPunct="1">
              <a:buFont typeface="Arial" charset="0"/>
              <a:buChar char="•"/>
            </a:pPr>
            <a:r>
              <a:rPr lang="en-US" sz="2400" dirty="0" smtClean="0">
                <a:latin typeface="Arial" charset="0"/>
                <a:cs typeface="Arial" charset="0"/>
              </a:rPr>
              <a:t>Student Workbooks</a:t>
            </a:r>
          </a:p>
          <a:p>
            <a:pPr lvl="1" eaLnBrk="1" hangingPunct="1">
              <a:buFont typeface="Arial" charset="0"/>
              <a:buChar char="•"/>
            </a:pPr>
            <a:r>
              <a:rPr lang="en-US" sz="2400" dirty="0" smtClean="0">
                <a:latin typeface="Arial" charset="0"/>
                <a:cs typeface="Arial" charset="0"/>
              </a:rPr>
              <a:t>Course Evaluation</a:t>
            </a:r>
          </a:p>
          <a:p>
            <a:pPr lvl="2" eaLnBrk="1" hangingPunct="1">
              <a:buFont typeface="Arial" charset="0"/>
              <a:buChar char="•"/>
            </a:pPr>
            <a:r>
              <a:rPr lang="en-US" sz="2000" dirty="0" smtClean="0">
                <a:latin typeface="Arial" charset="0"/>
                <a:cs typeface="Arial" charset="0"/>
              </a:rPr>
              <a:t>On-line</a:t>
            </a:r>
          </a:p>
          <a:p>
            <a:pPr lvl="2" eaLnBrk="1" hangingPunct="1">
              <a:buFont typeface="Arial" charset="0"/>
              <a:buChar char="•"/>
            </a:pPr>
            <a:r>
              <a:rPr lang="en-US" sz="2000" dirty="0" smtClean="0">
                <a:latin typeface="Arial" charset="0"/>
                <a:cs typeface="Arial" charset="0"/>
              </a:rPr>
              <a:t>Paper</a:t>
            </a:r>
          </a:p>
          <a:p>
            <a:pPr eaLnBrk="1" hangingPunct="1"/>
            <a:endParaRPr lang="en-US" dirty="0" smtClean="0">
              <a:latin typeface="Arial" charset="0"/>
              <a:cs typeface="Arial" charset="0"/>
            </a:endParaRPr>
          </a:p>
        </p:txBody>
      </p:sp>
      <p:sp>
        <p:nvSpPr>
          <p:cNvPr id="7" name="Footer Placeholder 6"/>
          <p:cNvSpPr>
            <a:spLocks noGrp="1"/>
          </p:cNvSpPr>
          <p:nvPr>
            <p:ph type="ftr" sz="quarter" idx="3"/>
          </p:nvPr>
        </p:nvSpPr>
        <p:spPr/>
        <p:txBody>
          <a:bodyPr/>
          <a:lstStyle/>
          <a:p>
            <a:pPr algn="r"/>
            <a:r>
              <a:rPr lang="en-US" dirty="0" smtClean="0"/>
              <a:t>About the Course</a:t>
            </a:r>
            <a:endParaRPr lang="en-US" dirty="0"/>
          </a:p>
        </p:txBody>
      </p:sp>
      <p:pic>
        <p:nvPicPr>
          <p:cNvPr id="1026" name="Picture 2" descr="C:\Documents and Settings\Colleen M. Guarraia\My Documents\McAfee\Icons, Logos, BMPs\Books.gif"/>
          <p:cNvPicPr>
            <a:picLocks noChangeAspect="1" noChangeArrowheads="1"/>
          </p:cNvPicPr>
          <p:nvPr/>
        </p:nvPicPr>
        <p:blipFill>
          <a:blip r:embed="rId3" cstate="print"/>
          <a:srcRect/>
          <a:stretch>
            <a:fillRect/>
          </a:stretch>
        </p:blipFill>
        <p:spPr bwMode="auto">
          <a:xfrm>
            <a:off x="4915181" y="1069322"/>
            <a:ext cx="1445278" cy="1445278"/>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3"/>
          <p:cNvSpPr>
            <a:spLocks noGrp="1"/>
          </p:cNvSpPr>
          <p:nvPr>
            <p:ph type="title"/>
          </p:nvPr>
        </p:nvSpPr>
        <p:spPr/>
        <p:txBody>
          <a:bodyPr/>
          <a:lstStyle/>
          <a:p>
            <a:pPr eaLnBrk="1" hangingPunct="1"/>
            <a:r>
              <a:rPr lang="en-US" dirty="0" smtClean="0"/>
              <a:t>Acronyms &amp; Terms Used in Course</a:t>
            </a:r>
          </a:p>
        </p:txBody>
      </p:sp>
      <p:sp>
        <p:nvSpPr>
          <p:cNvPr id="50178" name="Content Placeholder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marL="0" indent="0" eaLnBrk="1" hangingPunct="1">
              <a:spcBef>
                <a:spcPct val="30000"/>
              </a:spcBef>
            </a:pPr>
            <a:r>
              <a:rPr lang="en-US" sz="2400" dirty="0" smtClean="0">
                <a:latin typeface="Arial" charset="0"/>
                <a:cs typeface="Arial" charset="0"/>
              </a:rPr>
              <a:t>Throughout the course, the following acronyms &amp; terms will be used:</a:t>
            </a:r>
          </a:p>
          <a:p>
            <a:pPr lvl="1" eaLnBrk="1" hangingPunct="1">
              <a:buFont typeface="Arial" charset="0"/>
              <a:buChar char="•"/>
            </a:pPr>
            <a:r>
              <a:rPr lang="en-US" sz="1800" b="1" dirty="0" smtClean="0">
                <a:latin typeface="Arial" charset="0"/>
                <a:cs typeface="Arial" charset="0"/>
              </a:rPr>
              <a:t>ePO</a:t>
            </a:r>
            <a:r>
              <a:rPr lang="en-US" sz="1800" dirty="0" smtClean="0">
                <a:latin typeface="Arial" charset="0"/>
                <a:cs typeface="Arial" charset="0"/>
              </a:rPr>
              <a:t>–McAfee ePolicy Orchestrator</a:t>
            </a:r>
          </a:p>
          <a:p>
            <a:pPr lvl="1" eaLnBrk="1" hangingPunct="1">
              <a:buFont typeface="Arial" charset="0"/>
              <a:buChar char="•"/>
            </a:pPr>
            <a:r>
              <a:rPr lang="en-US" sz="1800" b="1" dirty="0" smtClean="0">
                <a:latin typeface="Arial" charset="0"/>
                <a:cs typeface="Arial" charset="0"/>
              </a:rPr>
              <a:t>VSE or VirusScan</a:t>
            </a:r>
            <a:r>
              <a:rPr lang="en-US" sz="1800" dirty="0" smtClean="0">
                <a:latin typeface="Arial" charset="0"/>
                <a:cs typeface="Arial" charset="0"/>
              </a:rPr>
              <a:t>–McAfee VirusScan Enterprise</a:t>
            </a:r>
            <a:endParaRPr lang="en-US" sz="1800" b="1" dirty="0" smtClean="0">
              <a:latin typeface="Arial" charset="0"/>
              <a:cs typeface="Arial" charset="0"/>
            </a:endParaRPr>
          </a:p>
          <a:p>
            <a:pPr lvl="1" eaLnBrk="1" hangingPunct="1">
              <a:buFont typeface="Arial" charset="0"/>
              <a:buChar char="•"/>
            </a:pPr>
            <a:r>
              <a:rPr lang="en-US" sz="1800" b="1" dirty="0" smtClean="0">
                <a:latin typeface="Arial" charset="0"/>
                <a:cs typeface="Arial" charset="0"/>
              </a:rPr>
              <a:t>Administrator</a:t>
            </a:r>
            <a:r>
              <a:rPr lang="en-US" sz="1800" dirty="0" smtClean="0">
                <a:latin typeface="Arial" charset="0"/>
                <a:cs typeface="Arial" charset="0"/>
              </a:rPr>
              <a:t>–The ePO Global Administrator, or a Network Administrator</a:t>
            </a:r>
            <a:endParaRPr lang="en-US" sz="1800" b="1" dirty="0" smtClean="0">
              <a:latin typeface="Arial" charset="0"/>
              <a:cs typeface="Arial" charset="0"/>
            </a:endParaRPr>
          </a:p>
          <a:p>
            <a:pPr lvl="1" eaLnBrk="1" hangingPunct="1">
              <a:buFont typeface="Arial" charset="0"/>
              <a:buChar char="•"/>
            </a:pPr>
            <a:r>
              <a:rPr lang="en-US" sz="1800" b="1" dirty="0" smtClean="0">
                <a:latin typeface="Arial" charset="0"/>
                <a:cs typeface="Arial" charset="0"/>
              </a:rPr>
              <a:t>Manager</a:t>
            </a:r>
            <a:r>
              <a:rPr lang="en-US" sz="1800" dirty="0" smtClean="0">
                <a:latin typeface="Arial" charset="0"/>
                <a:cs typeface="Arial" charset="0"/>
              </a:rPr>
              <a:t>–Network Security Manager</a:t>
            </a:r>
          </a:p>
          <a:p>
            <a:pPr lvl="1" eaLnBrk="1" hangingPunct="1">
              <a:buFont typeface="Arial" charset="0"/>
              <a:buChar char="•"/>
            </a:pPr>
            <a:r>
              <a:rPr lang="en-US" sz="1800" b="1" dirty="0" smtClean="0">
                <a:latin typeface="Arial" charset="0"/>
                <a:cs typeface="Arial" charset="0"/>
              </a:rPr>
              <a:t>Agent</a:t>
            </a:r>
            <a:r>
              <a:rPr lang="en-US" sz="1800" dirty="0" smtClean="0">
                <a:latin typeface="Arial" charset="0"/>
                <a:cs typeface="Arial" charset="0"/>
              </a:rPr>
              <a:t>-Software used to manage point-products on endpoint computers, i.e., McAfee Agent.</a:t>
            </a:r>
            <a:endParaRPr lang="en-US" sz="1800" b="1" dirty="0" smtClean="0">
              <a:latin typeface="Arial" charset="0"/>
              <a:cs typeface="Arial" charset="0"/>
            </a:endParaRPr>
          </a:p>
          <a:p>
            <a:pPr lvl="1" eaLnBrk="1" hangingPunct="1">
              <a:buFont typeface="Arial" charset="0"/>
              <a:buChar char="•"/>
            </a:pPr>
            <a:r>
              <a:rPr lang="en-US" sz="1800" b="1" dirty="0" smtClean="0">
                <a:latin typeface="Arial" charset="0"/>
                <a:cs typeface="Arial" charset="0"/>
              </a:rPr>
              <a:t>Policy</a:t>
            </a:r>
            <a:r>
              <a:rPr lang="en-US" sz="1800" dirty="0" smtClean="0">
                <a:latin typeface="Arial" charset="0"/>
                <a:cs typeface="Arial" charset="0"/>
              </a:rPr>
              <a:t>- Settings and configurations applied to point-products on endpoint machines</a:t>
            </a:r>
          </a:p>
          <a:p>
            <a:pPr lvl="1" eaLnBrk="1" hangingPunct="1">
              <a:buFont typeface="Arial" charset="0"/>
              <a:buChar char="•"/>
            </a:pPr>
            <a:r>
              <a:rPr lang="en-US" sz="1800" b="1" dirty="0" smtClean="0">
                <a:latin typeface="Arial" charset="0"/>
                <a:cs typeface="Arial" charset="0"/>
              </a:rPr>
              <a:t>Repository</a:t>
            </a:r>
            <a:r>
              <a:rPr lang="en-US" sz="1800" dirty="0" smtClean="0">
                <a:latin typeface="Arial" charset="0"/>
                <a:cs typeface="Arial" charset="0"/>
              </a:rPr>
              <a:t>-A collection of the software used to deploy and update point-products on endpoint machines</a:t>
            </a:r>
            <a:endParaRPr lang="en-US" sz="1800" b="1" dirty="0" smtClean="0">
              <a:latin typeface="Arial" charset="0"/>
              <a:cs typeface="Arial" charset="0"/>
            </a:endParaRPr>
          </a:p>
          <a:p>
            <a:pPr lvl="1" eaLnBrk="1" hangingPunct="1">
              <a:buFont typeface="Arial" charset="0"/>
              <a:buChar char="•"/>
            </a:pPr>
            <a:endParaRPr lang="en-US" dirty="0" smtClean="0">
              <a:latin typeface="Arial" charset="0"/>
              <a:cs typeface="Arial" charset="0"/>
            </a:endParaRPr>
          </a:p>
          <a:p>
            <a:pPr marL="0" indent="0" eaLnBrk="1" hangingPunct="1"/>
            <a:endParaRPr lang="en-US" dirty="0" smtClean="0">
              <a:latin typeface="Arial" charset="0"/>
              <a:cs typeface="Arial" charset="0"/>
            </a:endParaRPr>
          </a:p>
        </p:txBody>
      </p:sp>
      <p:sp>
        <p:nvSpPr>
          <p:cNvPr id="6" name="Footer Placeholder 5"/>
          <p:cNvSpPr>
            <a:spLocks noGrp="1"/>
          </p:cNvSpPr>
          <p:nvPr>
            <p:ph type="ftr" sz="quarter" idx="3"/>
          </p:nvPr>
        </p:nvSpPr>
        <p:spPr/>
        <p:txBody>
          <a:bodyPr/>
          <a:lstStyle/>
          <a:p>
            <a:pPr algn="r"/>
            <a:r>
              <a:rPr lang="en-US" dirty="0" smtClean="0"/>
              <a:t>About the Course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VMWare Workstation</a:t>
            </a:r>
            <a:endParaRPr lang="en-US" dirty="0"/>
          </a:p>
        </p:txBody>
      </p:sp>
      <p:sp>
        <p:nvSpPr>
          <p:cNvPr id="3" name="Content Placeholder 2"/>
          <p:cNvSpPr>
            <a:spLocks noGrp="1"/>
          </p:cNvSpPr>
          <p:nvPr>
            <p:ph idx="1"/>
          </p:nvPr>
        </p:nvSpPr>
        <p:spPr/>
        <p:txBody>
          <a:bodyPr/>
          <a:lstStyle/>
          <a:p>
            <a:r>
              <a:rPr lang="en-US" dirty="0" smtClean="0"/>
              <a:t>http://www.vmware.com/</a:t>
            </a:r>
            <a:endParaRPr lang="en-US" dirty="0"/>
          </a:p>
        </p:txBody>
      </p:sp>
      <p:sp>
        <p:nvSpPr>
          <p:cNvPr id="4" name="Footer Placeholder 3"/>
          <p:cNvSpPr>
            <a:spLocks noGrp="1"/>
          </p:cNvSpPr>
          <p:nvPr>
            <p:ph type="ftr" sz="quarter" idx="3"/>
          </p:nvPr>
        </p:nvSpPr>
        <p:spPr/>
        <p:txBody>
          <a:bodyPr/>
          <a:lstStyle/>
          <a:p>
            <a:pPr algn="r"/>
            <a:r>
              <a:rPr lang="en-US" smtClean="0"/>
              <a:t>About the Course</a:t>
            </a:r>
            <a:endParaRPr lang="en-US" dirty="0"/>
          </a:p>
        </p:txBody>
      </p:sp>
      <p:pic>
        <p:nvPicPr>
          <p:cNvPr id="3074" name="Picture 2" descr="C:\Documents and Settings\Colleen M. Guarraia\My Documents\McAfee\McAfee_University\McAfee_Classes\HIP-101\ePO 4.5\V8.0\Images\2-20-2011 3-43-20 PM.gif"/>
          <p:cNvPicPr>
            <a:picLocks noChangeAspect="1" noChangeArrowheads="1"/>
          </p:cNvPicPr>
          <p:nvPr/>
        </p:nvPicPr>
        <p:blipFill>
          <a:blip r:embed="rId3" cstate="print"/>
          <a:srcRect/>
          <a:stretch>
            <a:fillRect/>
          </a:stretch>
        </p:blipFill>
        <p:spPr bwMode="auto">
          <a:xfrm>
            <a:off x="914399" y="1104067"/>
            <a:ext cx="7474857" cy="5411485"/>
          </a:xfrm>
          <a:prstGeom prst="rect">
            <a:avLst/>
          </a:prstGeom>
          <a:noFill/>
          <a:ln w="25400">
            <a:solidFill>
              <a:schemeClr val="accent2"/>
            </a:solidFill>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VMWare Workstation</a:t>
            </a:r>
            <a:endParaRPr lang="en-US" dirty="0"/>
          </a:p>
        </p:txBody>
      </p:sp>
      <p:sp>
        <p:nvSpPr>
          <p:cNvPr id="4" name="Footer Placeholder 3"/>
          <p:cNvSpPr>
            <a:spLocks noGrp="1"/>
          </p:cNvSpPr>
          <p:nvPr>
            <p:ph type="ftr" sz="quarter" idx="3"/>
          </p:nvPr>
        </p:nvSpPr>
        <p:spPr/>
        <p:txBody>
          <a:bodyPr/>
          <a:lstStyle/>
          <a:p>
            <a:pPr algn="r"/>
            <a:r>
              <a:rPr lang="en-US" smtClean="0"/>
              <a:t>About the Course</a:t>
            </a:r>
            <a:endParaRPr lang="en-US" dirty="0"/>
          </a:p>
        </p:txBody>
      </p:sp>
      <p:pic>
        <p:nvPicPr>
          <p:cNvPr id="4098" name="Picture 2" descr="C:\Documents and Settings\Colleen M. Guarraia\My Documents\McAfee\McAfee_University\McAfee_Classes\HIP-101\ePO 4.5\V8.0\Images\2-20-2011 3-53-45 PM.gif"/>
          <p:cNvPicPr>
            <a:picLocks noChangeAspect="1" noChangeArrowheads="1"/>
          </p:cNvPicPr>
          <p:nvPr/>
        </p:nvPicPr>
        <p:blipFill>
          <a:blip r:embed="rId3" cstate="print"/>
          <a:srcRect/>
          <a:stretch>
            <a:fillRect/>
          </a:stretch>
        </p:blipFill>
        <p:spPr bwMode="auto">
          <a:xfrm>
            <a:off x="1641434" y="1252026"/>
            <a:ext cx="6812444" cy="4779498"/>
          </a:xfrm>
          <a:prstGeom prst="rect">
            <a:avLst/>
          </a:prstGeom>
          <a:noFill/>
          <a:ln w="25400">
            <a:solidFill>
              <a:schemeClr val="accent2"/>
            </a:solidFill>
          </a:ln>
          <a:effectLst/>
        </p:spPr>
      </p:pic>
      <p:sp>
        <p:nvSpPr>
          <p:cNvPr id="6" name="AutoShape 7"/>
          <p:cNvSpPr>
            <a:spLocks/>
          </p:cNvSpPr>
          <p:nvPr/>
        </p:nvSpPr>
        <p:spPr bwMode="auto">
          <a:xfrm>
            <a:off x="168812" y="1666763"/>
            <a:ext cx="1224352" cy="900776"/>
          </a:xfrm>
          <a:prstGeom prst="borderCallout2">
            <a:avLst>
              <a:gd name="adj1" fmla="val 13981"/>
              <a:gd name="adj2" fmla="val 106713"/>
              <a:gd name="adj3" fmla="val 13981"/>
              <a:gd name="adj4" fmla="val 126435"/>
              <a:gd name="adj5" fmla="val 42268"/>
              <a:gd name="adj6" fmla="val 207511"/>
            </a:avLst>
          </a:prstGeom>
          <a:solidFill>
            <a:srgbClr val="EAEAEA"/>
          </a:solidFill>
          <a:ln w="12700">
            <a:solidFill>
              <a:schemeClr val="tx2"/>
            </a:solidFill>
            <a:miter lim="800000"/>
            <a:headEnd type="none" w="sm" len="sm"/>
            <a:tailEnd type="none" w="sm" len="sm"/>
          </a:ln>
          <a:effectLst/>
        </p:spPr>
        <p:txBody>
          <a:bodyPr>
            <a:spAutoFit/>
          </a:bodyPr>
          <a:lstStyle/>
          <a:p>
            <a:pPr eaLnBrk="0" hangingPunct="0">
              <a:lnSpc>
                <a:spcPct val="80000"/>
              </a:lnSpc>
              <a:spcBef>
                <a:spcPct val="20000"/>
              </a:spcBef>
              <a:defRPr/>
            </a:pPr>
            <a:r>
              <a:rPr lang="en-US" sz="1800" dirty="0">
                <a:latin typeface="Tahoma" pitchFamily="34" charset="0"/>
                <a:ea typeface="MS PGothic" pitchFamily="34" charset="-128"/>
                <a:cs typeface="+mn-cs"/>
              </a:rPr>
              <a:t>Virtual Machine</a:t>
            </a:r>
          </a:p>
          <a:p>
            <a:pPr eaLnBrk="0" hangingPunct="0">
              <a:lnSpc>
                <a:spcPct val="80000"/>
              </a:lnSpc>
              <a:spcBef>
                <a:spcPct val="20000"/>
              </a:spcBef>
              <a:defRPr/>
            </a:pPr>
            <a:r>
              <a:rPr lang="en-US" sz="1800" dirty="0">
                <a:latin typeface="Tahoma" pitchFamily="34" charset="0"/>
                <a:ea typeface="MS PGothic" pitchFamily="34" charset="-128"/>
                <a:cs typeface="+mn-cs"/>
              </a:rPr>
              <a:t>name</a:t>
            </a:r>
          </a:p>
        </p:txBody>
      </p:sp>
      <p:sp>
        <p:nvSpPr>
          <p:cNvPr id="7" name="AutoShape 16"/>
          <p:cNvSpPr>
            <a:spLocks/>
          </p:cNvSpPr>
          <p:nvPr/>
        </p:nvSpPr>
        <p:spPr bwMode="auto">
          <a:xfrm>
            <a:off x="1712580" y="5724745"/>
            <a:ext cx="1851083" cy="598185"/>
          </a:xfrm>
          <a:prstGeom prst="borderCallout2">
            <a:avLst>
              <a:gd name="adj1" fmla="val 21051"/>
              <a:gd name="adj2" fmla="val 104440"/>
              <a:gd name="adj3" fmla="val 21051"/>
              <a:gd name="adj4" fmla="val 118037"/>
              <a:gd name="adj5" fmla="val -34796"/>
              <a:gd name="adj6" fmla="val 166792"/>
            </a:avLst>
          </a:prstGeom>
          <a:solidFill>
            <a:srgbClr val="EAEAEA"/>
          </a:solidFill>
          <a:ln w="12700">
            <a:solidFill>
              <a:schemeClr val="tx2"/>
            </a:solidFill>
            <a:miter lim="800000"/>
            <a:headEnd type="none" w="sm" len="sm"/>
            <a:tailEnd type="none" w="sm" len="sm"/>
          </a:ln>
          <a:effectLst/>
        </p:spPr>
        <p:txBody>
          <a:bodyPr>
            <a:spAutoFit/>
          </a:bodyPr>
          <a:lstStyle/>
          <a:p>
            <a:pPr eaLnBrk="0" hangingPunct="0">
              <a:lnSpc>
                <a:spcPct val="80000"/>
              </a:lnSpc>
              <a:spcBef>
                <a:spcPct val="20000"/>
              </a:spcBef>
              <a:defRPr/>
            </a:pPr>
            <a:r>
              <a:rPr lang="en-US" sz="1800" dirty="0">
                <a:latin typeface="Tahoma" pitchFamily="34" charset="0"/>
                <a:ea typeface="MS PGothic" pitchFamily="34" charset="-128"/>
                <a:cs typeface="+mn-cs"/>
              </a:rPr>
              <a:t>Control + Alt + Insert</a:t>
            </a:r>
          </a:p>
        </p:txBody>
      </p:sp>
      <p:sp>
        <p:nvSpPr>
          <p:cNvPr id="8" name="AutoShape 6"/>
          <p:cNvSpPr>
            <a:spLocks/>
          </p:cNvSpPr>
          <p:nvPr/>
        </p:nvSpPr>
        <p:spPr bwMode="auto">
          <a:xfrm>
            <a:off x="4501233" y="801563"/>
            <a:ext cx="1020578" cy="659403"/>
          </a:xfrm>
          <a:prstGeom prst="borderCallout2">
            <a:avLst>
              <a:gd name="adj1" fmla="val 19097"/>
              <a:gd name="adj2" fmla="val -8056"/>
              <a:gd name="adj3" fmla="val 19097"/>
              <a:gd name="adj4" fmla="val -21810"/>
              <a:gd name="adj5" fmla="val 157741"/>
              <a:gd name="adj6" fmla="val -53688"/>
            </a:avLst>
          </a:prstGeom>
          <a:solidFill>
            <a:srgbClr val="EAEAEA"/>
          </a:solidFill>
          <a:ln w="12700">
            <a:solidFill>
              <a:schemeClr val="tx2"/>
            </a:solidFill>
            <a:miter lim="800000"/>
            <a:headEnd type="none" w="sm" len="sm"/>
            <a:tailEnd type="none" w="sm" len="sm"/>
          </a:ln>
          <a:effectLst/>
        </p:spPr>
        <p:txBody>
          <a:bodyPr>
            <a:spAutoFit/>
          </a:bodyPr>
          <a:lstStyle/>
          <a:p>
            <a:pPr eaLnBrk="0" hangingPunct="0">
              <a:lnSpc>
                <a:spcPct val="80000"/>
              </a:lnSpc>
              <a:spcBef>
                <a:spcPct val="20000"/>
              </a:spcBef>
              <a:defRPr/>
            </a:pPr>
            <a:r>
              <a:rPr lang="en-US" sz="1800" dirty="0">
                <a:latin typeface="Tahoma" pitchFamily="34" charset="0"/>
                <a:ea typeface="MS PGothic" pitchFamily="34" charset="-128"/>
                <a:cs typeface="+mn-cs"/>
              </a:rPr>
              <a:t>Screen</a:t>
            </a:r>
          </a:p>
          <a:p>
            <a:pPr eaLnBrk="0" hangingPunct="0">
              <a:lnSpc>
                <a:spcPct val="80000"/>
              </a:lnSpc>
              <a:spcBef>
                <a:spcPct val="20000"/>
              </a:spcBef>
              <a:defRPr/>
            </a:pPr>
            <a:r>
              <a:rPr lang="en-US" sz="1800" dirty="0">
                <a:latin typeface="Tahoma" pitchFamily="34" charset="0"/>
                <a:ea typeface="MS PGothic" pitchFamily="34" charset="-128"/>
                <a:cs typeface="+mn-cs"/>
              </a:rPr>
              <a:t>Mode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5" name="Picture 3"/>
          <p:cNvPicPr>
            <a:picLocks noChangeAspect="1" noChangeArrowheads="1"/>
          </p:cNvPicPr>
          <p:nvPr/>
        </p:nvPicPr>
        <p:blipFill>
          <a:blip r:embed="rId3" cstate="print"/>
          <a:srcRect/>
          <a:stretch>
            <a:fillRect/>
          </a:stretch>
        </p:blipFill>
        <p:spPr bwMode="auto">
          <a:xfrm>
            <a:off x="4871557" y="3563937"/>
            <a:ext cx="2930525" cy="3294063"/>
          </a:xfrm>
          <a:prstGeom prst="rect">
            <a:avLst/>
          </a:prstGeom>
          <a:noFill/>
          <a:ln w="9525">
            <a:noFill/>
            <a:miter lim="800000"/>
            <a:headEnd/>
            <a:tailEnd/>
          </a:ln>
        </p:spPr>
      </p:pic>
      <p:sp>
        <p:nvSpPr>
          <p:cNvPr id="52226" name="Rectangle 2"/>
          <p:cNvSpPr>
            <a:spLocks noGrp="1" noChangeArrowheads="1"/>
          </p:cNvSpPr>
          <p:nvPr>
            <p:ph type="title"/>
          </p:nvPr>
        </p:nvSpPr>
        <p:spPr/>
        <p:txBody>
          <a:bodyPr/>
          <a:lstStyle/>
          <a:p>
            <a:pPr eaLnBrk="1" hangingPunct="1"/>
            <a:r>
              <a:rPr lang="en-US" dirty="0" smtClean="0"/>
              <a:t>Lab Setup</a:t>
            </a:r>
          </a:p>
        </p:txBody>
      </p:sp>
      <p:sp>
        <p:nvSpPr>
          <p:cNvPr id="52227" name="Rectangle 3"/>
          <p:cNvSpPr>
            <a:spLocks noGrp="1" noChangeArrowheads="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marL="287338" indent="-287338" eaLnBrk="1" hangingPunct="1">
              <a:buFont typeface="Arial" charset="0"/>
              <a:buChar char="•"/>
            </a:pPr>
            <a:r>
              <a:rPr lang="en-US" dirty="0" smtClean="0">
                <a:latin typeface="Arial" charset="0"/>
                <a:cs typeface="Arial" charset="0"/>
              </a:rPr>
              <a:t>Physical Host PC will be referred to as Host</a:t>
            </a:r>
          </a:p>
          <a:p>
            <a:pPr marL="287338" indent="-287338" eaLnBrk="1" hangingPunct="1">
              <a:buFont typeface="Arial" charset="0"/>
              <a:buChar char="•"/>
            </a:pPr>
            <a:r>
              <a:rPr lang="en-US" dirty="0" smtClean="0">
                <a:latin typeface="Arial" charset="0"/>
                <a:cs typeface="Arial" charset="0"/>
              </a:rPr>
              <a:t>VMware Workstation on host providing virtual systems for:</a:t>
            </a:r>
          </a:p>
          <a:p>
            <a:pPr lvl="1"/>
            <a:r>
              <a:rPr lang="en-US" dirty="0" smtClean="0">
                <a:latin typeface="Arial" charset="0"/>
                <a:cs typeface="Arial" charset="0"/>
              </a:rPr>
              <a:t>ePO</a:t>
            </a:r>
          </a:p>
          <a:p>
            <a:pPr lvl="1"/>
            <a:r>
              <a:rPr lang="en-US" dirty="0" smtClean="0">
                <a:latin typeface="Arial" charset="0"/>
                <a:cs typeface="Arial" charset="0"/>
              </a:rPr>
              <a:t>ePO Remote Agent Handler</a:t>
            </a:r>
          </a:p>
          <a:p>
            <a:pPr lvl="1"/>
            <a:r>
              <a:rPr lang="en-US" dirty="0" smtClean="0">
                <a:latin typeface="Arial" charset="0"/>
                <a:cs typeface="Arial" charset="0"/>
              </a:rPr>
              <a:t>Windows XP SP3</a:t>
            </a:r>
          </a:p>
          <a:p>
            <a:pPr marL="233363" indent="-233363" eaLnBrk="1" hangingPunct="1">
              <a:buFont typeface="Arial" charset="0"/>
              <a:buChar char="•"/>
            </a:pPr>
            <a:r>
              <a:rPr lang="en-US" dirty="0" smtClean="0">
                <a:latin typeface="Arial" charset="0"/>
                <a:cs typeface="Arial" charset="0"/>
              </a:rPr>
              <a:t>All labs run on Virtual Machines</a:t>
            </a:r>
          </a:p>
          <a:p>
            <a:pPr marL="233363" indent="-233363" eaLnBrk="1" hangingPunct="1">
              <a:buFont typeface="Arial" charset="0"/>
              <a:buChar char="•"/>
            </a:pPr>
            <a:r>
              <a:rPr lang="en-US" dirty="0" smtClean="0">
                <a:latin typeface="Arial" charset="0"/>
                <a:cs typeface="Arial" charset="0"/>
              </a:rPr>
              <a:t>VMs are located in the </a:t>
            </a:r>
            <a:r>
              <a:rPr lang="en-US" b="1" dirty="0" smtClean="0">
                <a:latin typeface="Arial" charset="0"/>
                <a:cs typeface="Arial" charset="0"/>
              </a:rPr>
              <a:t>McAfee Lab Images</a:t>
            </a:r>
            <a:r>
              <a:rPr lang="en-US" dirty="0" smtClean="0">
                <a:latin typeface="Arial" charset="0"/>
                <a:cs typeface="Arial" charset="0"/>
              </a:rPr>
              <a:t> folder on your host desktop</a:t>
            </a:r>
          </a:p>
          <a:p>
            <a:pPr marL="233363" indent="-233363" eaLnBrk="1" hangingPunct="1">
              <a:buFont typeface="Arial" charset="0"/>
              <a:buChar char="•"/>
            </a:pPr>
            <a:r>
              <a:rPr lang="en-US" dirty="0" smtClean="0">
                <a:latin typeface="Arial" charset="0"/>
                <a:cs typeface="Arial" charset="0"/>
              </a:rPr>
              <a:t>Do not change any passwords</a:t>
            </a:r>
          </a:p>
        </p:txBody>
      </p:sp>
      <p:sp>
        <p:nvSpPr>
          <p:cNvPr id="10" name="Footer Placeholder 9"/>
          <p:cNvSpPr>
            <a:spLocks noGrp="1"/>
          </p:cNvSpPr>
          <p:nvPr>
            <p:ph type="ftr" sz="quarter" idx="3"/>
          </p:nvPr>
        </p:nvSpPr>
        <p:spPr/>
        <p:txBody>
          <a:bodyPr/>
          <a:lstStyle/>
          <a:p>
            <a:pPr algn="r"/>
            <a:r>
              <a:rPr lang="en-US" dirty="0" smtClean="0"/>
              <a:t>About the Course</a:t>
            </a:r>
            <a:endParaRPr lang="en-US" dirty="0"/>
          </a:p>
        </p:txBody>
      </p:sp>
      <p:sp>
        <p:nvSpPr>
          <p:cNvPr id="52228" name="AutoShape 5"/>
          <p:cNvSpPr>
            <a:spLocks noChangeArrowheads="1"/>
          </p:cNvSpPr>
          <p:nvPr/>
        </p:nvSpPr>
        <p:spPr bwMode="auto">
          <a:xfrm>
            <a:off x="4668357" y="3228975"/>
            <a:ext cx="3117850" cy="2116137"/>
          </a:xfrm>
          <a:prstGeom prst="roundRect">
            <a:avLst>
              <a:gd name="adj" fmla="val 16667"/>
            </a:avLst>
          </a:prstGeom>
          <a:solidFill>
            <a:schemeClr val="bg1">
              <a:alpha val="7843"/>
            </a:schemeClr>
          </a:solidFill>
          <a:ln w="9525">
            <a:solidFill>
              <a:schemeClr val="tx1"/>
            </a:solidFill>
            <a:round/>
            <a:headEnd/>
            <a:tailEnd/>
          </a:ln>
        </p:spPr>
        <p:txBody>
          <a:bodyPr/>
          <a:lstStyle/>
          <a:p>
            <a:pPr algn="ctr" eaLnBrk="0" hangingPunct="0">
              <a:buSzPct val="85000"/>
            </a:pPr>
            <a:r>
              <a:rPr lang="en-US" sz="1400" b="1" dirty="0">
                <a:solidFill>
                  <a:schemeClr val="accent2"/>
                </a:solidFill>
                <a:latin typeface="Arial Narrow" pitchFamily="34" charset="0"/>
              </a:rPr>
              <a:t>Virtual network</a:t>
            </a:r>
          </a:p>
        </p:txBody>
      </p:sp>
      <p:sp>
        <p:nvSpPr>
          <p:cNvPr id="52229" name="AutoShape 7"/>
          <p:cNvSpPr>
            <a:spLocks noChangeArrowheads="1"/>
          </p:cNvSpPr>
          <p:nvPr/>
        </p:nvSpPr>
        <p:spPr bwMode="auto">
          <a:xfrm>
            <a:off x="6292370" y="5202237"/>
            <a:ext cx="1084262" cy="1143000"/>
          </a:xfrm>
          <a:prstGeom prst="leftArrow">
            <a:avLst>
              <a:gd name="adj1" fmla="val 50000"/>
              <a:gd name="adj2" fmla="val 25000"/>
            </a:avLst>
          </a:prstGeom>
          <a:solidFill>
            <a:srgbClr val="F4F4F4"/>
          </a:solidFill>
          <a:ln w="9525">
            <a:solidFill>
              <a:schemeClr val="folHlink"/>
            </a:solidFill>
            <a:miter lim="800000"/>
            <a:headEnd/>
            <a:tailEnd/>
          </a:ln>
        </p:spPr>
        <p:txBody>
          <a:bodyPr anchor="ctr"/>
          <a:lstStyle/>
          <a:p>
            <a:pPr algn="ctr" eaLnBrk="0" hangingPunct="0">
              <a:buSzPct val="85000"/>
            </a:pPr>
            <a:r>
              <a:rPr lang="en-US" sz="1400" b="1" dirty="0">
                <a:solidFill>
                  <a:schemeClr val="accent2"/>
                </a:solidFill>
                <a:latin typeface="Arial Narrow" pitchFamily="34" charset="0"/>
              </a:rPr>
              <a:t>Physical Host                </a:t>
            </a:r>
          </a:p>
        </p:txBody>
      </p:sp>
      <p:sp>
        <p:nvSpPr>
          <p:cNvPr id="52230" name="AutoShape 8"/>
          <p:cNvSpPr>
            <a:spLocks noChangeArrowheads="1"/>
          </p:cNvSpPr>
          <p:nvPr/>
        </p:nvSpPr>
        <p:spPr bwMode="auto">
          <a:xfrm>
            <a:off x="7884632" y="3751262"/>
            <a:ext cx="1084263" cy="1143000"/>
          </a:xfrm>
          <a:prstGeom prst="leftArrow">
            <a:avLst>
              <a:gd name="adj1" fmla="val 50000"/>
              <a:gd name="adj2" fmla="val 25000"/>
            </a:avLst>
          </a:prstGeom>
          <a:solidFill>
            <a:srgbClr val="F4F4F4"/>
          </a:solidFill>
          <a:ln w="9525">
            <a:solidFill>
              <a:schemeClr val="folHlink"/>
            </a:solidFill>
            <a:miter lim="800000"/>
            <a:headEnd/>
            <a:tailEnd/>
          </a:ln>
        </p:spPr>
        <p:txBody>
          <a:bodyPr anchor="ctr"/>
          <a:lstStyle/>
          <a:p>
            <a:pPr algn="ctr" eaLnBrk="0" hangingPunct="0">
              <a:buSzPct val="85000"/>
            </a:pPr>
            <a:r>
              <a:rPr lang="en-US" sz="1400" b="1" dirty="0">
                <a:solidFill>
                  <a:schemeClr val="accent2"/>
                </a:solidFill>
                <a:latin typeface="Arial Narrow" pitchFamily="34" charset="0"/>
              </a:rPr>
              <a:t>Virtual                                                                   systems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6" name="Rectangle 2"/>
          <p:cNvSpPr>
            <a:spLocks noGrp="1" noChangeArrowheads="1"/>
          </p:cNvSpPr>
          <p:nvPr>
            <p:ph type="title"/>
          </p:nvPr>
        </p:nvSpPr>
        <p:spPr/>
        <p:txBody>
          <a:bodyPr/>
          <a:lstStyle/>
          <a:p>
            <a:pPr eaLnBrk="1" hangingPunct="1"/>
            <a:r>
              <a:rPr lang="en-US" dirty="0" smtClean="0"/>
              <a:t>Lab Topology</a:t>
            </a:r>
          </a:p>
        </p:txBody>
      </p:sp>
      <p:sp>
        <p:nvSpPr>
          <p:cNvPr id="58377" name="Content Placeholder 10"/>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lvl="1" eaLnBrk="1" hangingPunct="1">
              <a:buFont typeface="Arial" charset="0"/>
              <a:buChar char="•"/>
            </a:pPr>
            <a:r>
              <a:rPr lang="en-US" dirty="0" smtClean="0">
                <a:latin typeface="Arial" charset="0"/>
                <a:cs typeface="Arial" charset="0"/>
              </a:rPr>
              <a:t>MLD-PDC (Primary Domain Controller) – 192.168.1.200</a:t>
            </a:r>
          </a:p>
          <a:p>
            <a:pPr lvl="1" eaLnBrk="1" hangingPunct="1">
              <a:buFont typeface="Arial" charset="0"/>
              <a:buChar char="•"/>
            </a:pPr>
            <a:r>
              <a:rPr lang="en-US" dirty="0" smtClean="0">
                <a:latin typeface="Arial" charset="0"/>
                <a:cs typeface="Arial" charset="0"/>
              </a:rPr>
              <a:t>MLD-EPO (ePO Server) – 192.168.1.203</a:t>
            </a:r>
          </a:p>
          <a:p>
            <a:pPr lvl="1" eaLnBrk="1" hangingPunct="1">
              <a:buFont typeface="Arial" charset="0"/>
              <a:buChar char="•"/>
            </a:pPr>
            <a:r>
              <a:rPr lang="en-US" dirty="0" smtClean="0">
                <a:latin typeface="Arial" charset="0"/>
                <a:cs typeface="Arial" charset="0"/>
              </a:rPr>
              <a:t>ESMLM (ESM/ELM/Receiver Combo Virtual Machine) – 192.168.1.20</a:t>
            </a:r>
          </a:p>
          <a:p>
            <a:pPr lvl="1" eaLnBrk="1" hangingPunct="1">
              <a:buFont typeface="Arial" charset="0"/>
              <a:buChar char="•"/>
            </a:pPr>
            <a:r>
              <a:rPr lang="en-US" dirty="0" err="1" smtClean="0">
                <a:latin typeface="Arial" charset="0"/>
                <a:cs typeface="Arial" charset="0"/>
              </a:rPr>
              <a:t>NitroLive</a:t>
            </a:r>
            <a:r>
              <a:rPr lang="en-US" dirty="0" smtClean="0">
                <a:latin typeface="Arial" charset="0"/>
                <a:cs typeface="Arial" charset="0"/>
              </a:rPr>
              <a:t> (Traffic Generator for ESM) – 192.168.1.10</a:t>
            </a:r>
          </a:p>
          <a:p>
            <a:pPr marL="0" indent="0" eaLnBrk="1" hangingPunct="1">
              <a:lnSpc>
                <a:spcPct val="0"/>
              </a:lnSpc>
              <a:spcBef>
                <a:spcPct val="0"/>
              </a:spcBef>
            </a:pPr>
            <a:endParaRPr lang="en-US" sz="800" b="1" i="1" dirty="0" smtClean="0">
              <a:latin typeface="Arial" charset="0"/>
              <a:cs typeface="Arial" charset="0"/>
            </a:endParaRPr>
          </a:p>
          <a:p>
            <a:pPr marL="0" indent="0" eaLnBrk="1" hangingPunct="1"/>
            <a:r>
              <a:rPr lang="en-US" sz="1600" b="1" dirty="0" smtClean="0">
                <a:latin typeface="Arial" charset="0"/>
                <a:cs typeface="Arial" charset="0"/>
              </a:rPr>
              <a:t>NOTE:  </a:t>
            </a:r>
            <a:r>
              <a:rPr lang="en-US" sz="1600" dirty="0" smtClean="0">
                <a:latin typeface="Arial" charset="0"/>
                <a:cs typeface="Arial" charset="0"/>
              </a:rPr>
              <a:t>Machine prefixes are assigned by region, enter correct machine names used for your specific class in the table below:</a:t>
            </a:r>
          </a:p>
        </p:txBody>
      </p:sp>
      <p:sp>
        <p:nvSpPr>
          <p:cNvPr id="7" name="Footer Placeholder 6"/>
          <p:cNvSpPr>
            <a:spLocks noGrp="1"/>
          </p:cNvSpPr>
          <p:nvPr>
            <p:ph type="ftr" sz="quarter" idx="3"/>
          </p:nvPr>
        </p:nvSpPr>
        <p:spPr/>
        <p:txBody>
          <a:bodyPr/>
          <a:lstStyle/>
          <a:p>
            <a:pPr algn="r"/>
            <a:r>
              <a:rPr lang="en-US" dirty="0" smtClean="0"/>
              <a:t>About the Course</a:t>
            </a:r>
            <a:endParaRPr lang="en-US" dirty="0"/>
          </a:p>
        </p:txBody>
      </p:sp>
      <p:pic>
        <p:nvPicPr>
          <p:cNvPr id="1026" name="Picture 2" descr="C:\Users\apongrac\Dropbox\Nitro\SIEM Labs\snapshots\Modules\SIEM Top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590800"/>
            <a:ext cx="5924550" cy="3019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McAfee Technical Support</a:t>
            </a:r>
            <a:endParaRPr lang="de-DE" dirty="0"/>
          </a:p>
        </p:txBody>
      </p:sp>
      <p:sp>
        <p:nvSpPr>
          <p:cNvPr id="3" name="Content Placeholder 2"/>
          <p:cNvSpPr>
            <a:spLocks noGrp="1"/>
          </p:cNvSpPr>
          <p:nvPr>
            <p:ph idx="1"/>
          </p:nvPr>
        </p:nvSpPr>
        <p:spPr/>
        <p:txBody>
          <a:bodyPr/>
          <a:lstStyle/>
          <a:p>
            <a:pPr>
              <a:buFont typeface="Arial" pitchFamily="34" charset="0"/>
              <a:buChar char="•"/>
            </a:pPr>
            <a:r>
              <a:rPr lang="en-US" dirty="0" smtClean="0"/>
              <a:t>You can contact Technical Support via Phone (1-800-937-3337) or the Technical Support </a:t>
            </a:r>
            <a:r>
              <a:rPr lang="en-US" dirty="0" err="1" smtClean="0"/>
              <a:t>ServicePortal</a:t>
            </a:r>
            <a:r>
              <a:rPr lang="en-US" dirty="0" smtClean="0"/>
              <a:t>:</a:t>
            </a:r>
          </a:p>
          <a:p>
            <a:r>
              <a:rPr lang="en-US" b="1" dirty="0" smtClean="0">
                <a:cs typeface="Courier New" pitchFamily="49" charset="0"/>
              </a:rPr>
              <a:t>	https://mysupport.mcafee.com/Eservice/Default.aspx</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6" name="Footer Placeholder 5"/>
          <p:cNvSpPr>
            <a:spLocks noGrp="1"/>
          </p:cNvSpPr>
          <p:nvPr>
            <p:ph type="ftr" sz="quarter" idx="3"/>
          </p:nvPr>
        </p:nvSpPr>
        <p:spPr/>
        <p:txBody>
          <a:bodyPr/>
          <a:lstStyle/>
          <a:p>
            <a:pPr algn="r"/>
            <a:r>
              <a:rPr lang="en-US" smtClean="0"/>
              <a:t>About the Course</a:t>
            </a:r>
            <a:endParaRPr lang="en-US" dirty="0"/>
          </a:p>
        </p:txBody>
      </p:sp>
      <p:pic>
        <p:nvPicPr>
          <p:cNvPr id="4" name="Picture 2" descr="C:\Documents and Settings\Colleen M. Guarraia\My Documents\McAfee\McAfee_University\McAfee_Classes\HIP-101\ePO 4.5\V8.0\Images\2-5-2011 7-15-37 AM.gif"/>
          <p:cNvPicPr>
            <a:picLocks noChangeAspect="1" noChangeArrowheads="1"/>
          </p:cNvPicPr>
          <p:nvPr/>
        </p:nvPicPr>
        <p:blipFill>
          <a:blip r:embed="rId3" cstate="print"/>
          <a:srcRect/>
          <a:stretch>
            <a:fillRect/>
          </a:stretch>
        </p:blipFill>
        <p:spPr bwMode="auto">
          <a:xfrm>
            <a:off x="3532908" y="1803933"/>
            <a:ext cx="5353981" cy="4208940"/>
          </a:xfrm>
          <a:prstGeom prst="rect">
            <a:avLst/>
          </a:prstGeom>
          <a:noFill/>
          <a:ln w="25400">
            <a:solidFill>
              <a:schemeClr val="accent2"/>
            </a:solidFill>
          </a:ln>
          <a:effectLst/>
        </p:spPr>
      </p:pic>
      <p:sp>
        <p:nvSpPr>
          <p:cNvPr id="7" name="Content Placeholder 2"/>
          <p:cNvSpPr txBox="1">
            <a:spLocks/>
          </p:cNvSpPr>
          <p:nvPr/>
        </p:nvSpPr>
        <p:spPr>
          <a:xfrm>
            <a:off x="152400" y="2341418"/>
            <a:ext cx="3574473" cy="4160982"/>
          </a:xfrm>
          <a:prstGeom prst="rect">
            <a:avLst/>
          </a:prstGeom>
        </p:spPr>
        <p:txBody>
          <a:bodyPr vert="horz" lIns="91440" tIns="45720" rIns="91440" bIns="45720" rtlCol="0">
            <a:normAutofit/>
          </a:bodyPr>
          <a:lstStyle/>
          <a:p>
            <a:pPr marL="233363" marR="0" lvl="0" indent="-233363"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Product Documentation</a:t>
            </a:r>
          </a:p>
          <a:p>
            <a:pPr marL="233363" marR="0" lvl="0" indent="-233363"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Access to the Knowledge Base</a:t>
            </a:r>
          </a:p>
          <a:p>
            <a:pPr marL="233363" marR="0" lvl="0" indent="-233363"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Create Service Requests(requires login and grant number)</a:t>
            </a:r>
          </a:p>
          <a:p>
            <a:pPr marL="233363" marR="0" lvl="0" indent="-233363" algn="l"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33363" marR="0" lvl="0" indent="-233363" algn="l"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33363" marR="0" lvl="0" indent="-233363" algn="l"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33363" marR="0" lvl="0" indent="-233363" algn="l"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33363" marR="0" lvl="0" indent="-233363" algn="l"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228600" y="1676400"/>
            <a:ext cx="8615428" cy="4191000"/>
          </a:xfrm>
          <a:prstGeom prst="rect">
            <a:avLst/>
          </a:prstGeom>
          <a:noFill/>
          <a:ln w="25400">
            <a:solidFill>
              <a:schemeClr val="accent2"/>
            </a:solidFill>
            <a:miter lim="800000"/>
            <a:headEnd/>
            <a:tailEnd/>
          </a:ln>
        </p:spPr>
      </p:pic>
      <p:sp>
        <p:nvSpPr>
          <p:cNvPr id="231425" name="Rectangle 2"/>
          <p:cNvSpPr>
            <a:spLocks noGrp="1" noChangeArrowheads="1"/>
          </p:cNvSpPr>
          <p:nvPr>
            <p:ph type="title"/>
          </p:nvPr>
        </p:nvSpPr>
        <p:spPr/>
        <p:txBody>
          <a:bodyPr/>
          <a:lstStyle/>
          <a:p>
            <a:r>
              <a:rPr lang="en-US" dirty="0" smtClean="0"/>
              <a:t>.DAT Releases</a:t>
            </a:r>
          </a:p>
        </p:txBody>
      </p:sp>
      <p:sp>
        <p:nvSpPr>
          <p:cNvPr id="231426" name="Rectangle 3"/>
          <p:cNvSpPr>
            <a:spLocks noGrp="1" noChangeArrowheads="1"/>
          </p:cNvSpPr>
          <p:nvPr>
            <p:ph idx="1"/>
          </p:nvPr>
        </p:nvSpPr>
        <p:spPr/>
        <p:txBody>
          <a:bodyPr/>
          <a:lstStyle/>
          <a:p>
            <a:r>
              <a:rPr lang="en-US" dirty="0" smtClean="0">
                <a:cs typeface="Courier New" pitchFamily="49" charset="0"/>
              </a:rPr>
              <a:t>http://www.mcafee.com/us/content-release-notes/index.aspx</a:t>
            </a:r>
          </a:p>
          <a:p>
            <a:pPr>
              <a:buFont typeface="Arial" pitchFamily="34" charset="0"/>
              <a:buChar char="•"/>
            </a:pPr>
            <a:endParaRPr lang="en-US" dirty="0" smtClean="0"/>
          </a:p>
        </p:txBody>
      </p:sp>
      <p:sp>
        <p:nvSpPr>
          <p:cNvPr id="11" name="Footer Placeholder 10"/>
          <p:cNvSpPr>
            <a:spLocks noGrp="1"/>
          </p:cNvSpPr>
          <p:nvPr>
            <p:ph type="ftr" sz="quarter" idx="3"/>
          </p:nvPr>
        </p:nvSpPr>
        <p:spPr/>
        <p:txBody>
          <a:bodyPr/>
          <a:lstStyle/>
          <a:p>
            <a:pPr algn="r"/>
            <a:r>
              <a:rPr lang="en-US" smtClean="0"/>
              <a:t>About the Course</a:t>
            </a:r>
            <a:endParaRPr lang="en-US" dirty="0"/>
          </a:p>
        </p:txBody>
      </p:sp>
      <p:sp>
        <p:nvSpPr>
          <p:cNvPr id="15" name="Rounded Rectangle 14"/>
          <p:cNvSpPr/>
          <p:nvPr/>
        </p:nvSpPr>
        <p:spPr>
          <a:xfrm>
            <a:off x="533400" y="4648200"/>
            <a:ext cx="3657600" cy="838200"/>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dirty="0" smtClean="0"/>
              <a:t>Module Objectives</a:t>
            </a:r>
          </a:p>
        </p:txBody>
      </p:sp>
      <p:sp>
        <p:nvSpPr>
          <p:cNvPr id="5" name="Footer Placeholder 4"/>
          <p:cNvSpPr>
            <a:spLocks noGrp="1"/>
          </p:cNvSpPr>
          <p:nvPr>
            <p:ph type="ftr" sz="quarter" idx="3"/>
          </p:nvPr>
        </p:nvSpPr>
        <p:spPr/>
        <p:txBody>
          <a:bodyPr/>
          <a:lstStyle/>
          <a:p>
            <a:pPr algn="r"/>
            <a:r>
              <a:rPr lang="en-US" sz="900" dirty="0" smtClean="0"/>
              <a:t>About the Course</a:t>
            </a:r>
            <a:endParaRPr lang="en-US" sz="900" dirty="0"/>
          </a:p>
        </p:txBody>
      </p:sp>
      <p:sp>
        <p:nvSpPr>
          <p:cNvPr id="29698" name="Rectangle 3"/>
          <p:cNvSpPr>
            <a:spLocks noGrp="1" noChangeArrowheads="1"/>
          </p:cNvSpPr>
          <p:nvPr>
            <p:ph type="body" sz="quarter" idx="4294967295"/>
          </p:nvPr>
        </p:nvSpPr>
        <p:spPr bwMode="auto">
          <a:xfrm>
            <a:off x="152400" y="1162110"/>
            <a:ext cx="8839200" cy="49530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dirty="0" smtClean="0">
                <a:latin typeface="Arial" charset="0"/>
                <a:cs typeface="Arial" charset="0"/>
              </a:rPr>
              <a:t>In this module, you will be able to:</a:t>
            </a:r>
          </a:p>
          <a:p>
            <a:pPr eaLnBrk="1" hangingPunct="1">
              <a:buFontTx/>
              <a:buNone/>
            </a:pPr>
            <a:endParaRPr lang="en-US" dirty="0" smtClean="0">
              <a:latin typeface="Arial" charset="0"/>
              <a:cs typeface="Arial" charset="0"/>
            </a:endParaRPr>
          </a:p>
          <a:p>
            <a:pPr lvl="1" eaLnBrk="1" hangingPunct="1">
              <a:buFont typeface="Arial" charset="0"/>
              <a:buChar char="•"/>
            </a:pPr>
            <a:r>
              <a:rPr lang="en-US" dirty="0" smtClean="0">
                <a:latin typeface="Arial" charset="0"/>
                <a:cs typeface="Arial" charset="0"/>
              </a:rPr>
              <a:t>Find information regarding the McAfee University curriculum.</a:t>
            </a:r>
          </a:p>
          <a:p>
            <a:pPr lvl="1" eaLnBrk="1" hangingPunct="1">
              <a:buFont typeface="Arial" charset="0"/>
              <a:buChar char="•"/>
            </a:pPr>
            <a:r>
              <a:rPr lang="en-US" dirty="0" smtClean="0">
                <a:latin typeface="Arial" charset="0"/>
                <a:cs typeface="Arial" charset="0"/>
              </a:rPr>
              <a:t>Describe the lab environment for this course.</a:t>
            </a:r>
          </a:p>
          <a:p>
            <a:pPr eaLnBrk="1" hangingPunct="1"/>
            <a:endParaRPr lang="en-US"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endParaRPr lang="en-US" dirty="0"/>
          </a:p>
        </p:txBody>
      </p:sp>
      <p:sp>
        <p:nvSpPr>
          <p:cNvPr id="6" name="Footer Placeholder 5"/>
          <p:cNvSpPr>
            <a:spLocks noGrp="1"/>
          </p:cNvSpPr>
          <p:nvPr>
            <p:ph type="ftr" sz="quarter" idx="3"/>
          </p:nvPr>
        </p:nvSpPr>
        <p:spPr/>
        <p:txBody>
          <a:bodyPr/>
          <a:lstStyle/>
          <a:p>
            <a:pPr algn="r"/>
            <a:r>
              <a:rPr lang="en-US" dirty="0" smtClean="0"/>
              <a:t>About the Course</a:t>
            </a:r>
            <a:endParaRPr lang="en-US" dirty="0"/>
          </a:p>
        </p:txBody>
      </p:sp>
      <p:graphicFrame>
        <p:nvGraphicFramePr>
          <p:cNvPr id="5" name="Table 4"/>
          <p:cNvGraphicFramePr>
            <a:graphicFrameLocks noGrp="1"/>
          </p:cNvGraphicFramePr>
          <p:nvPr/>
        </p:nvGraphicFramePr>
        <p:xfrm>
          <a:off x="152400" y="760482"/>
          <a:ext cx="8775700" cy="5824475"/>
        </p:xfrm>
        <a:graphic>
          <a:graphicData uri="http://schemas.openxmlformats.org/drawingml/2006/table">
            <a:tbl>
              <a:tblPr firstRow="1" bandRow="1">
                <a:tableStyleId>{21E4AEA4-8DFA-4A89-87EB-49C32662AFE0}</a:tableStyleId>
              </a:tblPr>
              <a:tblGrid>
                <a:gridCol w="2284398"/>
                <a:gridCol w="6491302"/>
              </a:tblGrid>
              <a:tr h="364247">
                <a:tc>
                  <a:txBody>
                    <a:bodyPr/>
                    <a:lstStyle/>
                    <a:p>
                      <a:r>
                        <a:rPr lang="en-US" dirty="0" smtClean="0"/>
                        <a:t>Resource</a:t>
                      </a:r>
                      <a:endParaRPr lang="en-US" dirty="0"/>
                    </a:p>
                  </a:txBody>
                  <a:tcPr/>
                </a:tc>
                <a:tc>
                  <a:txBody>
                    <a:bodyPr/>
                    <a:lstStyle/>
                    <a:p>
                      <a:r>
                        <a:rPr lang="en-US" dirty="0" smtClean="0"/>
                        <a:t>URL</a:t>
                      </a:r>
                      <a:endParaRPr lang="en-US" dirty="0"/>
                    </a:p>
                  </a:txBody>
                  <a:tcPr/>
                </a:tc>
              </a:tr>
              <a:tr h="364247">
                <a:tc>
                  <a:txBody>
                    <a:bodyPr/>
                    <a:lstStyle/>
                    <a:p>
                      <a:r>
                        <a:rPr lang="en-US" sz="1400" dirty="0" smtClean="0"/>
                        <a:t>Threat Center</a:t>
                      </a:r>
                      <a:endParaRPr lang="en-US" sz="1400" dirty="0"/>
                    </a:p>
                  </a:txBody>
                  <a:tcPr/>
                </a:tc>
                <a:tc>
                  <a:txBody>
                    <a:bodyPr/>
                    <a:lstStyle/>
                    <a:p>
                      <a:r>
                        <a:rPr lang="en-US" sz="1400" dirty="0" smtClean="0"/>
                        <a:t>http://www.mcafee.com/us/threat_center/default.asp</a:t>
                      </a:r>
                      <a:endParaRPr lang="en-US" sz="1400" dirty="0"/>
                    </a:p>
                  </a:txBody>
                  <a:tcPr/>
                </a:tc>
              </a:tr>
              <a:tr h="364247">
                <a:tc>
                  <a:txBody>
                    <a:bodyPr/>
                    <a:lstStyle/>
                    <a:p>
                      <a:r>
                        <a:rPr lang="en-US" sz="1400" dirty="0" smtClean="0"/>
                        <a:t>McAfee Threat Labs</a:t>
                      </a:r>
                      <a:endParaRPr lang="en-US" sz="1400" dirty="0"/>
                    </a:p>
                  </a:txBody>
                  <a:tcPr/>
                </a:tc>
                <a:tc>
                  <a:txBody>
                    <a:bodyPr/>
                    <a:lstStyle/>
                    <a:p>
                      <a:r>
                        <a:rPr lang="en-US" sz="1400" dirty="0" smtClean="0"/>
                        <a:t>http://www.mcafee.com/us/threat_center/default.asp </a:t>
                      </a:r>
                      <a:endParaRPr lang="en-US" sz="1400" dirty="0"/>
                    </a:p>
                  </a:txBody>
                  <a:tcPr/>
                </a:tc>
              </a:tr>
              <a:tr h="359257">
                <a:tc>
                  <a:txBody>
                    <a:bodyPr/>
                    <a:lstStyle/>
                    <a:p>
                      <a:r>
                        <a:rPr lang="en-US" sz="1400" dirty="0" smtClean="0"/>
                        <a:t>MyAvert</a:t>
                      </a:r>
                      <a:endParaRPr lang="en-US" sz="1400" dirty="0"/>
                    </a:p>
                  </a:txBody>
                  <a:tcPr/>
                </a:tc>
                <a:tc>
                  <a:txBody>
                    <a:bodyPr/>
                    <a:lstStyle/>
                    <a:p>
                      <a:r>
                        <a:rPr lang="en-US" sz="1400" dirty="0" smtClean="0"/>
                        <a:t>www.avertlabs.com</a:t>
                      </a:r>
                      <a:endParaRPr lang="en-US" sz="1400" dirty="0"/>
                    </a:p>
                  </a:txBody>
                  <a:tcPr/>
                </a:tc>
              </a:tr>
              <a:tr h="364247">
                <a:tc>
                  <a:txBody>
                    <a:bodyPr/>
                    <a:lstStyle/>
                    <a:p>
                      <a:r>
                        <a:rPr lang="en-US" sz="1400" dirty="0" smtClean="0"/>
                        <a:t>Security Advisories</a:t>
                      </a:r>
                      <a:endParaRPr lang="en-US" sz="1400" dirty="0"/>
                    </a:p>
                  </a:txBody>
                  <a:tcPr/>
                </a:tc>
                <a:tc>
                  <a:txBody>
                    <a:bodyPr/>
                    <a:lstStyle/>
                    <a:p>
                      <a:r>
                        <a:rPr lang="en-US" sz="1400" dirty="0" smtClean="0"/>
                        <a:t>http://www.mcafee.com/apps/mcafee-labs/signup.aspx</a:t>
                      </a:r>
                      <a:endParaRPr lang="en-US" sz="1400" dirty="0"/>
                    </a:p>
                  </a:txBody>
                  <a:tcPr/>
                </a:tc>
              </a:tr>
              <a:tr h="364247">
                <a:tc>
                  <a:txBody>
                    <a:bodyPr/>
                    <a:lstStyle/>
                    <a:p>
                      <a:r>
                        <a:rPr lang="en-US" sz="1400" dirty="0" smtClean="0"/>
                        <a:t>Blog</a:t>
                      </a:r>
                      <a:endParaRPr lang="en-US" sz="1400" dirty="0"/>
                    </a:p>
                  </a:txBody>
                  <a:tcPr/>
                </a:tc>
                <a:tc>
                  <a:txBody>
                    <a:bodyPr/>
                    <a:lstStyle/>
                    <a:p>
                      <a:r>
                        <a:rPr lang="en-US" sz="1400" dirty="0" smtClean="0"/>
                        <a:t>http://www.avertlabs.com/research/blog/</a:t>
                      </a:r>
                      <a:endParaRPr lang="en-US" sz="1400" dirty="0"/>
                    </a:p>
                  </a:txBody>
                  <a:tcPr/>
                </a:tc>
              </a:tr>
              <a:tr h="364247">
                <a:tc>
                  <a:txBody>
                    <a:bodyPr/>
                    <a:lstStyle/>
                    <a:p>
                      <a:r>
                        <a:rPr lang="en-US" sz="1400" dirty="0" smtClean="0"/>
                        <a:t>Podcasts</a:t>
                      </a:r>
                      <a:endParaRPr lang="en-US" sz="1400" dirty="0"/>
                    </a:p>
                  </a:txBody>
                  <a:tcPr/>
                </a:tc>
                <a:tc>
                  <a:txBody>
                    <a:bodyPr/>
                    <a:lstStyle/>
                    <a:p>
                      <a:r>
                        <a:rPr lang="en-US" sz="1400" dirty="0" smtClean="0"/>
                        <a:t>http://podcasts.mcafee.com/</a:t>
                      </a:r>
                      <a:endParaRPr lang="en-US" sz="1400" dirty="0"/>
                    </a:p>
                  </a:txBody>
                  <a:tcPr/>
                </a:tc>
              </a:tr>
              <a:tr h="364247">
                <a:tc>
                  <a:txBody>
                    <a:bodyPr/>
                    <a:lstStyle/>
                    <a:p>
                      <a:r>
                        <a:rPr lang="en-US" sz="1400" dirty="0" smtClean="0"/>
                        <a:t>McAfee</a:t>
                      </a:r>
                      <a:r>
                        <a:rPr lang="en-US" sz="1400" baseline="0" dirty="0" smtClean="0"/>
                        <a:t> </a:t>
                      </a:r>
                      <a:r>
                        <a:rPr lang="en-US" sz="1400" dirty="0" smtClean="0"/>
                        <a:t>Tools</a:t>
                      </a:r>
                      <a:endParaRPr lang="en-US" sz="1400" dirty="0"/>
                    </a:p>
                  </a:txBody>
                  <a:tcPr/>
                </a:tc>
                <a:tc>
                  <a:txBody>
                    <a:bodyPr/>
                    <a:lstStyle/>
                    <a:p>
                      <a:r>
                        <a:rPr lang="en-US" sz="1400" dirty="0" smtClean="0"/>
                        <a:t>http://www.mcafee.com/us/downloads/free-tools/index.aspx</a:t>
                      </a:r>
                      <a:endParaRPr lang="en-US" sz="1400" dirty="0"/>
                    </a:p>
                  </a:txBody>
                  <a:tcPr/>
                </a:tc>
              </a:tr>
              <a:tr h="364247">
                <a:tc>
                  <a:txBody>
                    <a:bodyPr/>
                    <a:lstStyle/>
                    <a:p>
                      <a:r>
                        <a:rPr lang="en-US" sz="1400" dirty="0" smtClean="0"/>
                        <a:t>Threat FAQs</a:t>
                      </a:r>
                      <a:endParaRPr lang="en-US" sz="1400" dirty="0"/>
                    </a:p>
                  </a:txBody>
                  <a:tcPr/>
                </a:tc>
                <a:tc>
                  <a:txBody>
                    <a:bodyPr/>
                    <a:lstStyle/>
                    <a:p>
                      <a:r>
                        <a:rPr lang="en-US" sz="1400" dirty="0" smtClean="0"/>
                        <a:t>http://www.mcafee.com/us/threat_center/outbreaks/faqs.html</a:t>
                      </a:r>
                      <a:endParaRPr lang="en-US" sz="1400" dirty="0"/>
                    </a:p>
                  </a:txBody>
                  <a:tcPr/>
                </a:tc>
              </a:tr>
              <a:tr h="364247">
                <a:tc>
                  <a:txBody>
                    <a:bodyPr/>
                    <a:lstStyle/>
                    <a:p>
                      <a:r>
                        <a:rPr lang="en-US" sz="1400" dirty="0" smtClean="0"/>
                        <a:t>Whitepapers</a:t>
                      </a:r>
                      <a:endParaRPr lang="en-US" sz="1400" dirty="0"/>
                    </a:p>
                  </a:txBody>
                  <a:tcPr/>
                </a:tc>
                <a:tc>
                  <a:txBody>
                    <a:bodyPr/>
                    <a:lstStyle/>
                    <a:p>
                      <a:r>
                        <a:rPr lang="en-US" sz="1400" dirty="0" smtClean="0"/>
                        <a:t>http://www.mcafee.com/us/threat_center/white_paper.html</a:t>
                      </a:r>
                      <a:endParaRPr lang="en-US" sz="1400" dirty="0"/>
                    </a:p>
                  </a:txBody>
                  <a:tcPr/>
                </a:tc>
              </a:tr>
              <a:tr h="364247">
                <a:tc>
                  <a:txBody>
                    <a:bodyPr/>
                    <a:lstStyle/>
                    <a:p>
                      <a:r>
                        <a:rPr lang="en-US" sz="1400" dirty="0" smtClean="0"/>
                        <a:t>Glossary</a:t>
                      </a:r>
                      <a:endParaRPr lang="en-US" sz="1400" dirty="0"/>
                    </a:p>
                  </a:txBody>
                  <a:tcPr/>
                </a:tc>
                <a:tc>
                  <a:txBody>
                    <a:bodyPr/>
                    <a:lstStyle/>
                    <a:p>
                      <a:r>
                        <a:rPr lang="en-US" sz="1400" dirty="0" smtClean="0"/>
                        <a:t>http://www.mcafee.com/us/threat_center/glossary.html</a:t>
                      </a:r>
                      <a:endParaRPr lang="en-US" sz="1400" dirty="0"/>
                    </a:p>
                  </a:txBody>
                  <a:tcPr/>
                </a:tc>
              </a:tr>
              <a:tr h="364247">
                <a:tc>
                  <a:txBody>
                    <a:bodyPr/>
                    <a:lstStyle/>
                    <a:p>
                      <a:r>
                        <a:rPr lang="en-US" sz="1400" dirty="0" smtClean="0"/>
                        <a:t>VGrep</a:t>
                      </a:r>
                      <a:endParaRPr lang="en-US" sz="1400" dirty="0"/>
                    </a:p>
                  </a:txBody>
                  <a:tcPr/>
                </a:tc>
                <a:tc>
                  <a:txBody>
                    <a:bodyPr/>
                    <a:lstStyle/>
                    <a:p>
                      <a:r>
                        <a:rPr lang="en-US" sz="1400" dirty="0" smtClean="0"/>
                        <a:t>http://www.virusbtn.com/resources/vgrep/index.xml?</a:t>
                      </a:r>
                      <a:endParaRPr lang="en-US" sz="1400" dirty="0"/>
                    </a:p>
                  </a:txBody>
                  <a:tcPr/>
                </a:tc>
              </a:tr>
              <a:tr h="364247">
                <a:tc>
                  <a:txBody>
                    <a:bodyPr/>
                    <a:lstStyle/>
                    <a:p>
                      <a:r>
                        <a:rPr lang="en-US" sz="1400" dirty="0" smtClean="0"/>
                        <a:t>Extra.dat request page </a:t>
                      </a:r>
                      <a:endParaRPr lang="en-US" sz="1400" dirty="0"/>
                    </a:p>
                  </a:txBody>
                  <a:tcPr/>
                </a:tc>
                <a:tc>
                  <a:txBody>
                    <a:bodyPr/>
                    <a:lstStyle/>
                    <a:p>
                      <a:r>
                        <a:rPr lang="en-US" sz="1400" dirty="0" smtClean="0"/>
                        <a:t>https://www.webimmune.net/extra/getextra.aspx</a:t>
                      </a:r>
                      <a:endParaRPr lang="en-US" sz="1400" dirty="0"/>
                    </a:p>
                  </a:txBody>
                  <a:tcPr/>
                </a:tc>
              </a:tr>
              <a:tr h="364247">
                <a:tc>
                  <a:txBody>
                    <a:bodyPr/>
                    <a:lstStyle/>
                    <a:p>
                      <a:r>
                        <a:rPr lang="en-US" sz="1400" dirty="0" smtClean="0"/>
                        <a:t>Stinger</a:t>
                      </a:r>
                      <a:endParaRPr lang="en-US" sz="1400" dirty="0"/>
                    </a:p>
                  </a:txBody>
                  <a:tcPr/>
                </a:tc>
                <a:tc>
                  <a:txBody>
                    <a:bodyPr/>
                    <a:lstStyle/>
                    <a:p>
                      <a:r>
                        <a:rPr lang="en-US" sz="1400" dirty="0" smtClean="0"/>
                        <a:t>http://www.mcafee.com/us/downloads/free-tools/how-to-use-stinger.aspx</a:t>
                      </a:r>
                      <a:endParaRPr lang="en-US" sz="1400" dirty="0"/>
                    </a:p>
                  </a:txBody>
                  <a:tcPr/>
                </a:tc>
              </a:tr>
              <a:tr h="364247">
                <a:tc>
                  <a:txBody>
                    <a:bodyPr/>
                    <a:lstStyle/>
                    <a:p>
                      <a:r>
                        <a:rPr lang="en-US" sz="1400" dirty="0" smtClean="0"/>
                        <a:t>Submit a Sample </a:t>
                      </a:r>
                      <a:endParaRPr lang="en-US" sz="1400" dirty="0"/>
                    </a:p>
                  </a:txBody>
                  <a:tcPr/>
                </a:tc>
                <a:tc>
                  <a:txBody>
                    <a:bodyPr/>
                    <a:lstStyle/>
                    <a:p>
                      <a:r>
                        <a:rPr lang="en-US" sz="1400" dirty="0" smtClean="0"/>
                        <a:t>http://www.mcafee.com/us/mcafee-labs/resources/how-to-submit-sample.aspx</a:t>
                      </a:r>
                      <a:endParaRPr lang="en-US" sz="1400" dirty="0"/>
                    </a:p>
                  </a:txBody>
                  <a:tcPr/>
                </a:tc>
              </a:tr>
              <a:tr h="364247">
                <a:tc>
                  <a:txBody>
                    <a:bodyPr/>
                    <a:lstStyle/>
                    <a:p>
                      <a:r>
                        <a:rPr lang="en-US" sz="1400" dirty="0" smtClean="0"/>
                        <a:t>Beta DATs page </a:t>
                      </a:r>
                      <a:endParaRPr lang="en-US" sz="1400" dirty="0"/>
                    </a:p>
                  </a:txBody>
                  <a:tcPr/>
                </a:tc>
                <a:tc>
                  <a:txBody>
                    <a:bodyPr/>
                    <a:lstStyle/>
                    <a:p>
                      <a:r>
                        <a:rPr lang="en-US" sz="1400" dirty="0" smtClean="0"/>
                        <a:t>http://vil.nai.com/vil/virus-4d.aspx</a:t>
                      </a:r>
                      <a:endParaRPr lang="en-US" sz="1400" dirty="0"/>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p:txBody>
          <a:bodyPr/>
          <a:lstStyle/>
          <a:p>
            <a:pPr eaLnBrk="1" hangingPunct="1"/>
            <a:r>
              <a:rPr lang="en-US" dirty="0" smtClean="0"/>
              <a:t>Lab Exercises</a:t>
            </a:r>
          </a:p>
        </p:txBody>
      </p:sp>
      <p:sp>
        <p:nvSpPr>
          <p:cNvPr id="62466" name="Rectangle 3"/>
          <p:cNvSpPr>
            <a:spLocks noGrp="1" noChangeArrowheads="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buFont typeface="Arial" pitchFamily="34" charset="0"/>
              <a:buChar char="•"/>
            </a:pPr>
            <a:r>
              <a:rPr lang="en-US" sz="2400" dirty="0" smtClean="0">
                <a:latin typeface="Arial+Body"/>
                <a:cs typeface="MS PGothic"/>
              </a:rPr>
              <a:t>Goal(s)</a:t>
            </a:r>
          </a:p>
          <a:p>
            <a:pPr marL="569913" lvl="1" indent="-223838" eaLnBrk="1" hangingPunct="1">
              <a:lnSpc>
                <a:spcPct val="150000"/>
              </a:lnSpc>
            </a:pPr>
            <a:r>
              <a:rPr lang="en-US" dirty="0" smtClean="0">
                <a:latin typeface="Arial+Body"/>
                <a:cs typeface="MS PGothic"/>
              </a:rPr>
              <a:t>Open a virtual machine in VMware Workstation.</a:t>
            </a:r>
          </a:p>
          <a:p>
            <a:pPr eaLnBrk="1" hangingPunct="1">
              <a:buFont typeface="Arial" pitchFamily="34" charset="0"/>
              <a:buChar char="•"/>
            </a:pPr>
            <a:r>
              <a:rPr lang="en-US" sz="2400" smtClean="0">
                <a:latin typeface="Arial+Body"/>
                <a:cs typeface="MS PGothic"/>
              </a:rPr>
              <a:t>Estimated </a:t>
            </a:r>
            <a:r>
              <a:rPr lang="en-US" sz="2400" dirty="0" smtClean="0">
                <a:latin typeface="Arial+Body"/>
                <a:cs typeface="MS PGothic"/>
              </a:rPr>
              <a:t>Time: 10 minutes</a:t>
            </a:r>
          </a:p>
        </p:txBody>
      </p:sp>
      <p:sp>
        <p:nvSpPr>
          <p:cNvPr id="6" name="Footer Placeholder 5"/>
          <p:cNvSpPr>
            <a:spLocks noGrp="1"/>
          </p:cNvSpPr>
          <p:nvPr>
            <p:ph type="ftr" sz="quarter" idx="3"/>
          </p:nvPr>
        </p:nvSpPr>
        <p:spPr/>
        <p:txBody>
          <a:bodyPr/>
          <a:lstStyle/>
          <a:p>
            <a:pPr algn="r"/>
            <a:r>
              <a:rPr lang="en-US" dirty="0" smtClean="0"/>
              <a:t>About the Course</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3" name="Rectangle 2"/>
          <p:cNvSpPr>
            <a:spLocks noGrp="1" noChangeArrowheads="1"/>
          </p:cNvSpPr>
          <p:nvPr>
            <p:ph type="title" idx="4294967295"/>
          </p:nvPr>
        </p:nvSpPr>
        <p:spPr>
          <a:xfrm>
            <a:off x="0" y="711200"/>
            <a:ext cx="8229600" cy="841375"/>
          </a:xfrm>
          <a:prstGeom prst="rect">
            <a:avLst/>
          </a:prstGeom>
        </p:spPr>
        <p:txBody>
          <a:bodyPr/>
          <a:lstStyle/>
          <a:p>
            <a:pPr algn="ctr"/>
            <a:r>
              <a:rPr lang="en-US" dirty="0" smtClean="0"/>
              <a:t>Hidden</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lgn="r"/>
            <a:r>
              <a:rPr lang="en-US" smtClean="0"/>
              <a:t>About the Course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pPr eaLnBrk="1" hangingPunct="1"/>
            <a:r>
              <a:rPr lang="en-US" dirty="0" smtClean="0"/>
              <a:t>Module Topics</a:t>
            </a:r>
          </a:p>
        </p:txBody>
      </p:sp>
      <p:sp>
        <p:nvSpPr>
          <p:cNvPr id="31746" name="Rectangle 3"/>
          <p:cNvSpPr>
            <a:spLocks noGrp="1" noChangeArrowheads="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lvl="1" eaLnBrk="1" hangingPunct="1">
              <a:buFont typeface="Arial" charset="0"/>
              <a:buChar char="•"/>
            </a:pPr>
            <a:r>
              <a:rPr lang="en-US" dirty="0" smtClean="0">
                <a:latin typeface="Arial" charset="0"/>
                <a:cs typeface="Arial" charset="0"/>
              </a:rPr>
              <a:t>McAfee University Curriculum</a:t>
            </a:r>
          </a:p>
          <a:p>
            <a:pPr lvl="1" eaLnBrk="1" hangingPunct="1">
              <a:buFont typeface="Arial" charset="0"/>
              <a:buChar char="•"/>
            </a:pPr>
            <a:r>
              <a:rPr lang="en-US" dirty="0" smtClean="0">
                <a:latin typeface="Arial" charset="0"/>
                <a:cs typeface="Arial" charset="0"/>
              </a:rPr>
              <a:t>Introductions</a:t>
            </a:r>
          </a:p>
          <a:p>
            <a:pPr lvl="1" eaLnBrk="1" hangingPunct="1">
              <a:buFont typeface="Arial" charset="0"/>
              <a:buChar char="•"/>
            </a:pPr>
            <a:r>
              <a:rPr lang="en-US" dirty="0" smtClean="0">
                <a:latin typeface="Arial" charset="0"/>
                <a:cs typeface="Arial" charset="0"/>
              </a:rPr>
              <a:t>About the Course</a:t>
            </a:r>
          </a:p>
          <a:p>
            <a:pPr lvl="1" eaLnBrk="1" hangingPunct="1">
              <a:buFont typeface="Arial" charset="0"/>
              <a:buChar char="•"/>
            </a:pPr>
            <a:r>
              <a:rPr lang="en-US" dirty="0" smtClean="0">
                <a:latin typeface="Arial" charset="0"/>
                <a:cs typeface="Arial" charset="0"/>
              </a:rPr>
              <a:t>Lab Environment</a:t>
            </a:r>
          </a:p>
          <a:p>
            <a:pPr eaLnBrk="1" hangingPunct="1"/>
            <a:endParaRPr lang="en-US" dirty="0" smtClean="0">
              <a:latin typeface="Arial" charset="0"/>
              <a:cs typeface="Arial" charset="0"/>
            </a:endParaRPr>
          </a:p>
        </p:txBody>
      </p:sp>
      <p:sp>
        <p:nvSpPr>
          <p:cNvPr id="7" name="Footer Placeholder 6"/>
          <p:cNvSpPr>
            <a:spLocks noGrp="1"/>
          </p:cNvSpPr>
          <p:nvPr>
            <p:ph type="ftr" sz="quarter" idx="3"/>
          </p:nvPr>
        </p:nvSpPr>
        <p:spPr/>
        <p:txBody>
          <a:bodyPr/>
          <a:lstStyle/>
          <a:p>
            <a:pPr algn="r"/>
            <a:r>
              <a:rPr lang="en-US" dirty="0" smtClean="0"/>
              <a:t>About the Course</a:t>
            </a:r>
            <a:endParaRPr lang="en-US" dirty="0"/>
          </a:p>
        </p:txBody>
      </p:sp>
      <p:pic>
        <p:nvPicPr>
          <p:cNvPr id="31747" name="Picture 3"/>
          <p:cNvPicPr>
            <a:picLocks noChangeAspect="1" noChangeArrowheads="1"/>
          </p:cNvPicPr>
          <p:nvPr/>
        </p:nvPicPr>
        <p:blipFill>
          <a:blip r:embed="rId3" cstate="print"/>
          <a:srcRect/>
          <a:stretch>
            <a:fillRect/>
          </a:stretch>
        </p:blipFill>
        <p:spPr bwMode="auto">
          <a:xfrm>
            <a:off x="6983413" y="2378075"/>
            <a:ext cx="1585912" cy="2122488"/>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r>
              <a:rPr lang="en-US" dirty="0"/>
              <a:t>McAfee </a:t>
            </a:r>
            <a:r>
              <a:rPr lang="en-US" dirty="0" smtClean="0"/>
              <a:t>University Product Curriculum</a:t>
            </a:r>
            <a:endParaRPr lang="en-US" dirty="0"/>
          </a:p>
        </p:txBody>
      </p:sp>
      <p:sp>
        <p:nvSpPr>
          <p:cNvPr id="6" name="Footer Placeholder 5"/>
          <p:cNvSpPr>
            <a:spLocks noGrp="1"/>
          </p:cNvSpPr>
          <p:nvPr>
            <p:ph type="ftr" sz="quarter" idx="3"/>
          </p:nvPr>
        </p:nvSpPr>
        <p:spPr/>
        <p:txBody>
          <a:bodyPr/>
          <a:lstStyle/>
          <a:p>
            <a:pPr algn="r"/>
            <a:r>
              <a:rPr lang="en-US" smtClean="0"/>
              <a:t>About the Course</a:t>
            </a:r>
            <a:endParaRPr lang="en-US" dirty="0"/>
          </a:p>
        </p:txBody>
      </p:sp>
      <p:graphicFrame>
        <p:nvGraphicFramePr>
          <p:cNvPr id="9" name="Group 100"/>
          <p:cNvGraphicFramePr>
            <a:graphicFrameLocks/>
          </p:cNvGraphicFramePr>
          <p:nvPr>
            <p:extLst>
              <p:ext uri="{D42A27DB-BD31-4B8C-83A1-F6EECF244321}">
                <p14:modId xmlns:p14="http://schemas.microsoft.com/office/powerpoint/2010/main" val="3119924163"/>
              </p:ext>
            </p:extLst>
          </p:nvPr>
        </p:nvGraphicFramePr>
        <p:xfrm>
          <a:off x="533400" y="1385807"/>
          <a:ext cx="8068769" cy="4176793"/>
        </p:xfrm>
        <a:graphic>
          <a:graphicData uri="http://schemas.openxmlformats.org/drawingml/2006/table">
            <a:tbl>
              <a:tblPr>
                <a:effectLst/>
              </a:tblPr>
              <a:tblGrid>
                <a:gridCol w="1365819"/>
                <a:gridCol w="6702950"/>
              </a:tblGrid>
              <a:tr h="9001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pitchFamily="34" charset="0"/>
                          <a:ea typeface="MS PGothic" pitchFamily="34" charset="-128"/>
                        </a:rPr>
                        <a:t>Length</a:t>
                      </a:r>
                    </a:p>
                  </a:txBody>
                  <a:tcPr marL="90000" marR="90000" marT="46800" marB="4680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4B4B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pitchFamily="34" charset="0"/>
                          <a:ea typeface="MS PGothic" pitchFamily="34" charset="-128"/>
                        </a:rPr>
                        <a:t>Description</a:t>
                      </a:r>
                    </a:p>
                  </a:txBody>
                  <a:tcPr marL="90000" marR="90000" marT="46800" marB="4680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4B4B4"/>
                    </a:solidFill>
                  </a:tcPr>
                </a:tc>
              </a:tr>
              <a:tr h="64683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dirty="0" smtClean="0">
                          <a:ln>
                            <a:noFill/>
                          </a:ln>
                          <a:solidFill>
                            <a:schemeClr val="tx1"/>
                          </a:solidFill>
                          <a:effectLst/>
                          <a:latin typeface="Arial" pitchFamily="34" charset="0"/>
                          <a:ea typeface="MS PGothic" pitchFamily="34" charset="-128"/>
                        </a:rPr>
                        <a:t>4 Days</a:t>
                      </a:r>
                    </a:p>
                  </a:txBody>
                  <a:tcPr marL="91608" marR="91608" marT="41888" marB="4188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ea typeface="MS PGothic" pitchFamily="34" charset="-128"/>
                        </a:rPr>
                        <a:t>McAfee VirusScan Enterprise and ePolicy Orchestrator Administration</a:t>
                      </a:r>
                      <a:endParaRPr kumimoji="0" lang="en-GB" sz="1800" b="0" i="0" u="none" strike="noStrike" cap="none" normalizeH="0" baseline="0" dirty="0" smtClean="0">
                        <a:ln>
                          <a:noFill/>
                        </a:ln>
                        <a:solidFill>
                          <a:schemeClr val="tx1"/>
                        </a:solidFill>
                        <a:effectLst/>
                        <a:latin typeface="Arial" pitchFamily="34" charset="0"/>
                        <a:ea typeface="MS PGothic" pitchFamily="34" charset="-128"/>
                      </a:endParaRPr>
                    </a:p>
                  </a:txBody>
                  <a:tcPr marL="91608" marR="91608" marT="41888" marB="4188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4099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ea typeface="MS PGothic" pitchFamily="34" charset="-128"/>
                        </a:rPr>
                        <a:t>4 Days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ea typeface="MS PGothic" pitchFamily="34" charset="-128"/>
                        </a:rPr>
                        <a:t>McAfee Network Security Platform Administration  (IntruShield)</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531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ea typeface="MS PGothic" pitchFamily="34" charset="-128"/>
                        </a:rPr>
                        <a:t>4 Days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ea typeface="MS PGothic" pitchFamily="34" charset="-128"/>
                        </a:rPr>
                        <a:t>McAfee Host Intrusion Prevention System Administration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7689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ea typeface="MS PGothic" pitchFamily="34" charset="-128"/>
                        </a:rPr>
                        <a:t>4 Days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ea typeface="MS PGothic" pitchFamily="34" charset="-128"/>
                        </a:rPr>
                        <a:t>McAfee </a:t>
                      </a:r>
                      <a:r>
                        <a:rPr kumimoji="0" lang="en-US" sz="1800" b="0" i="0" u="none" strike="noStrike" cap="none" normalizeH="0" baseline="0" smtClean="0">
                          <a:ln>
                            <a:noFill/>
                          </a:ln>
                          <a:solidFill>
                            <a:schemeClr val="tx1"/>
                          </a:solidFill>
                          <a:effectLst/>
                          <a:latin typeface="Arial" pitchFamily="34" charset="0"/>
                          <a:ea typeface="MS PGothic" pitchFamily="34" charset="-128"/>
                        </a:rPr>
                        <a:t>Vulnerability Manager </a:t>
                      </a:r>
                      <a:r>
                        <a:rPr kumimoji="0" lang="en-US" sz="1800" b="0" i="0" u="none" strike="noStrike" cap="none" normalizeH="0" baseline="0" dirty="0" smtClean="0">
                          <a:ln>
                            <a:noFill/>
                          </a:ln>
                          <a:solidFill>
                            <a:schemeClr val="tx1"/>
                          </a:solidFill>
                          <a:effectLst/>
                          <a:latin typeface="Arial" pitchFamily="34" charset="0"/>
                          <a:ea typeface="MS PGothic" pitchFamily="34" charset="-128"/>
                        </a:rPr>
                        <a:t>Administration (Foundstone Enterprise)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58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ea typeface="MS PGothic" pitchFamily="34" charset="-128"/>
                        </a:rPr>
                        <a:t>4 Days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ea typeface="MS PGothic" pitchFamily="34" charset="-128"/>
                        </a:rPr>
                        <a:t>McAfee Data Loss Prevention Endpoint Administration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en-US" dirty="0"/>
              <a:t>McAfee University </a:t>
            </a:r>
            <a:r>
              <a:rPr lang="en-US" dirty="0" smtClean="0"/>
              <a:t>Product Curriculum</a:t>
            </a:r>
            <a:endParaRPr lang="en-US" sz="2000" dirty="0"/>
          </a:p>
        </p:txBody>
      </p:sp>
      <p:sp>
        <p:nvSpPr>
          <p:cNvPr id="6" name="Footer Placeholder 5"/>
          <p:cNvSpPr>
            <a:spLocks noGrp="1"/>
          </p:cNvSpPr>
          <p:nvPr>
            <p:ph type="ftr" sz="quarter" idx="3"/>
          </p:nvPr>
        </p:nvSpPr>
        <p:spPr/>
        <p:txBody>
          <a:bodyPr/>
          <a:lstStyle/>
          <a:p>
            <a:pPr algn="r"/>
            <a:r>
              <a:rPr lang="en-US" smtClean="0"/>
              <a:t>About the Course</a:t>
            </a:r>
            <a:endParaRPr lang="en-US" dirty="0"/>
          </a:p>
        </p:txBody>
      </p:sp>
      <p:graphicFrame>
        <p:nvGraphicFramePr>
          <p:cNvPr id="407652" name="Group 100"/>
          <p:cNvGraphicFramePr>
            <a:graphicFrameLocks noGrp="1"/>
          </p:cNvGraphicFramePr>
          <p:nvPr>
            <p:ph idx="4294967295"/>
          </p:nvPr>
        </p:nvGraphicFramePr>
        <p:xfrm>
          <a:off x="533400" y="1447800"/>
          <a:ext cx="8229600" cy="4194873"/>
        </p:xfrm>
        <a:graphic>
          <a:graphicData uri="http://schemas.openxmlformats.org/drawingml/2006/table">
            <a:tbl>
              <a:tblPr/>
              <a:tblGrid>
                <a:gridCol w="1393043"/>
                <a:gridCol w="6836557"/>
              </a:tblGrid>
              <a:tr h="9001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pitchFamily="34" charset="0"/>
                          <a:ea typeface="MS PGothic" pitchFamily="34" charset="-128"/>
                        </a:rPr>
                        <a:t>Length</a:t>
                      </a:r>
                    </a:p>
                  </a:txBody>
                  <a:tcPr marL="90000" marR="90000" marT="46800" marB="4680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4B4B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pitchFamily="34" charset="0"/>
                          <a:ea typeface="MS PGothic" pitchFamily="34" charset="-128"/>
                        </a:rPr>
                        <a:t>Description</a:t>
                      </a:r>
                    </a:p>
                  </a:txBody>
                  <a:tcPr marL="90000" marR="90000" marT="46800" marB="4680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4B4B4"/>
                    </a:solidFill>
                  </a:tcPr>
                </a:tc>
              </a:tr>
              <a:tr h="64683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dirty="0" smtClean="0">
                          <a:ln>
                            <a:noFill/>
                          </a:ln>
                          <a:solidFill>
                            <a:schemeClr val="tx1"/>
                          </a:solidFill>
                          <a:effectLst/>
                          <a:latin typeface="Arial" pitchFamily="34" charset="0"/>
                          <a:ea typeface="MS PGothic" pitchFamily="34" charset="-128"/>
                        </a:rPr>
                        <a:t>4 Days</a:t>
                      </a:r>
                    </a:p>
                  </a:txBody>
                  <a:tcPr marL="91608" marR="91608" marT="41888" marB="4188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ea typeface="MS PGothic" pitchFamily="34" charset="-128"/>
                        </a:rPr>
                        <a:t>McAfee </a:t>
                      </a:r>
                      <a:r>
                        <a:rPr lang="en-US" dirty="0" smtClean="0"/>
                        <a:t>Firewall Enterprise System Administration (Sidewinder)</a:t>
                      </a:r>
                      <a:endParaRPr kumimoji="0" lang="en-GB" sz="1800" b="0" i="0" u="none" strike="noStrike" cap="none" normalizeH="0" baseline="0" dirty="0" smtClean="0">
                        <a:ln>
                          <a:noFill/>
                        </a:ln>
                        <a:solidFill>
                          <a:schemeClr val="tx1"/>
                        </a:solidFill>
                        <a:effectLst/>
                        <a:latin typeface="Arial" pitchFamily="34" charset="0"/>
                        <a:ea typeface="MS PGothic" pitchFamily="34" charset="-128"/>
                      </a:endParaRPr>
                    </a:p>
                  </a:txBody>
                  <a:tcPr marL="91608" marR="91608" marT="41888" marB="4188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4099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ea typeface="MS PGothic" pitchFamily="34" charset="-128"/>
                        </a:rPr>
                        <a:t>4 Days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ea typeface="MS PGothic" pitchFamily="34" charset="-128"/>
                        </a:rPr>
                        <a:t>McAfee </a:t>
                      </a:r>
                      <a:r>
                        <a:rPr kumimoji="0" lang="en-US" sz="1800" b="0" i="0" u="none" strike="noStrike" kern="1200" cap="none" normalizeH="0" baseline="0" dirty="0" smtClean="0">
                          <a:ln>
                            <a:noFill/>
                          </a:ln>
                          <a:solidFill>
                            <a:schemeClr val="tx1"/>
                          </a:solidFill>
                          <a:effectLst/>
                          <a:latin typeface="Arial" pitchFamily="34" charset="0"/>
                          <a:ea typeface="MS PGothic" pitchFamily="34" charset="-128"/>
                          <a:cs typeface="+mn-cs"/>
                        </a:rPr>
                        <a:t>Control Center System Administration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531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ea typeface="MS PGothic" pitchFamily="34" charset="-128"/>
                        </a:rPr>
                        <a:t>4 Days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ea typeface="MS PGothic" pitchFamily="34" charset="-128"/>
                        </a:rPr>
                        <a:t>McAfee </a:t>
                      </a:r>
                      <a:r>
                        <a:rPr kumimoji="0" lang="en-US" sz="1800" b="0" i="0" u="none" strike="noStrike" kern="1200" cap="none" normalizeH="0" baseline="0" dirty="0" smtClean="0">
                          <a:ln>
                            <a:noFill/>
                          </a:ln>
                          <a:solidFill>
                            <a:schemeClr val="tx1"/>
                          </a:solidFill>
                          <a:effectLst/>
                          <a:latin typeface="Arial" pitchFamily="34" charset="0"/>
                          <a:ea typeface="MS PGothic" pitchFamily="34" charset="-128"/>
                          <a:cs typeface="+mn-cs"/>
                        </a:rPr>
                        <a:t>Web Gateway System Administration (Webwasher)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7689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ea typeface="MS PGothic" pitchFamily="34" charset="-128"/>
                        </a:rPr>
                        <a:t>4 Days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pitchFamily="34" charset="0"/>
                          <a:ea typeface="MS PGothic" pitchFamily="34" charset="-128"/>
                          <a:cs typeface="+mn-cs"/>
                        </a:rPr>
                        <a:t>McAfee Email Gateway System Administration (Ironmail)</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7689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ea typeface="MS PGothic" pitchFamily="34" charset="-128"/>
                        </a:rPr>
                        <a:t>4</a:t>
                      </a:r>
                      <a:r>
                        <a:rPr kumimoji="0" lang="en-US" sz="1800" b="0" i="0" u="none" strike="noStrike" cap="none" normalizeH="0" baseline="0" smtClean="0">
                          <a:ln>
                            <a:noFill/>
                          </a:ln>
                          <a:solidFill>
                            <a:schemeClr val="tx1"/>
                          </a:solidFill>
                          <a:effectLst/>
                          <a:latin typeface="Arial" pitchFamily="34" charset="0"/>
                          <a:ea typeface="MS PGothic" pitchFamily="34" charset="-128"/>
                        </a:rPr>
                        <a:t> </a:t>
                      </a:r>
                      <a:r>
                        <a:rPr kumimoji="0" lang="en-US" sz="1800" b="0" i="0" u="none" strike="noStrike" cap="none" normalizeH="0" baseline="0" dirty="0" smtClean="0">
                          <a:ln>
                            <a:noFill/>
                          </a:ln>
                          <a:solidFill>
                            <a:schemeClr val="tx1"/>
                          </a:solidFill>
                          <a:effectLst/>
                          <a:latin typeface="Arial" pitchFamily="34" charset="0"/>
                          <a:ea typeface="MS PGothic" pitchFamily="34" charset="-128"/>
                        </a:rPr>
                        <a:t>Days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pitchFamily="34" charset="0"/>
                          <a:ea typeface="MS PGothic" pitchFamily="34" charset="-128"/>
                          <a:cs typeface="+mn-cs"/>
                        </a:rPr>
                        <a:t>McAfee Policy Auditor Administration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On-line Training</a:t>
            </a:r>
            <a:endParaRPr lang="en-US" dirty="0"/>
          </a:p>
        </p:txBody>
      </p:sp>
      <p:sp>
        <p:nvSpPr>
          <p:cNvPr id="5" name="Content Placeholder 4"/>
          <p:cNvSpPr>
            <a:spLocks noGrp="1"/>
          </p:cNvSpPr>
          <p:nvPr>
            <p:ph idx="1"/>
          </p:nvPr>
        </p:nvSpPr>
        <p:spPr/>
        <p:txBody>
          <a:bodyPr/>
          <a:lstStyle/>
          <a:p>
            <a:pPr>
              <a:buFont typeface="Arial" pitchFamily="34" charset="0"/>
              <a:buChar char="•"/>
            </a:pPr>
            <a:r>
              <a:rPr lang="en-US" dirty="0" smtClean="0"/>
              <a:t>http://mcafeeuniversity.trainit.com/</a:t>
            </a:r>
            <a:endParaRPr lang="en-US" dirty="0"/>
          </a:p>
        </p:txBody>
      </p:sp>
      <p:sp>
        <p:nvSpPr>
          <p:cNvPr id="3" name="Footer Placeholder 2"/>
          <p:cNvSpPr>
            <a:spLocks noGrp="1"/>
          </p:cNvSpPr>
          <p:nvPr>
            <p:ph type="ftr" sz="quarter" idx="3"/>
          </p:nvPr>
        </p:nvSpPr>
        <p:spPr/>
        <p:txBody>
          <a:bodyPr/>
          <a:lstStyle/>
          <a:p>
            <a:pPr algn="r"/>
            <a:r>
              <a:rPr lang="en-US" smtClean="0"/>
              <a:t>About the Course</a:t>
            </a:r>
            <a:endParaRPr lang="en-US" dirty="0"/>
          </a:p>
        </p:txBody>
      </p:sp>
      <p:pic>
        <p:nvPicPr>
          <p:cNvPr id="1026" name="Picture 2" descr="C:\Documents and Settings\Colleen M. Guarraia\My Documents\McAfee\McAfee_University\McAfee_Classes\HIP-101\ePO 4.5\V8.0\Images\2-20-2011 3-27-35 PM.gif"/>
          <p:cNvPicPr>
            <a:picLocks noChangeAspect="1" noChangeArrowheads="1"/>
          </p:cNvPicPr>
          <p:nvPr/>
        </p:nvPicPr>
        <p:blipFill>
          <a:blip r:embed="rId3" cstate="print"/>
          <a:srcRect/>
          <a:stretch>
            <a:fillRect/>
          </a:stretch>
        </p:blipFill>
        <p:spPr bwMode="auto">
          <a:xfrm>
            <a:off x="1219199" y="1088128"/>
            <a:ext cx="7183059" cy="5036901"/>
          </a:xfrm>
          <a:prstGeom prst="rect">
            <a:avLst/>
          </a:prstGeom>
          <a:noFill/>
          <a:ln w="25400">
            <a:solidFill>
              <a:schemeClr val="accent1"/>
            </a:solidFill>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Certification Program</a:t>
            </a:r>
            <a:endParaRPr lang="en-US" dirty="0"/>
          </a:p>
        </p:txBody>
      </p:sp>
      <p:sp>
        <p:nvSpPr>
          <p:cNvPr id="3" name="Content Placeholder 2"/>
          <p:cNvSpPr>
            <a:spLocks noGrp="1"/>
          </p:cNvSpPr>
          <p:nvPr>
            <p:ph idx="1"/>
          </p:nvPr>
        </p:nvSpPr>
        <p:spPr/>
        <p:txBody>
          <a:bodyPr/>
          <a:lstStyle/>
          <a:p>
            <a:r>
              <a:rPr lang="en-US" u="sng" dirty="0" smtClean="0"/>
              <a:t>http://www.mcafee.com/us/services/security-certification-program/index.aspx</a:t>
            </a:r>
            <a:endParaRPr lang="en-US" u="sng" dirty="0"/>
          </a:p>
        </p:txBody>
      </p:sp>
      <p:sp>
        <p:nvSpPr>
          <p:cNvPr id="4" name="Footer Placeholder 3"/>
          <p:cNvSpPr>
            <a:spLocks noGrp="1"/>
          </p:cNvSpPr>
          <p:nvPr>
            <p:ph type="ftr" sz="quarter" idx="3"/>
          </p:nvPr>
        </p:nvSpPr>
        <p:spPr/>
        <p:txBody>
          <a:bodyPr/>
          <a:lstStyle/>
          <a:p>
            <a:pPr algn="r"/>
            <a:r>
              <a:rPr lang="en-US" smtClean="0"/>
              <a:t>About the Course</a:t>
            </a:r>
            <a:endParaRPr lang="en-US" dirty="0"/>
          </a:p>
        </p:txBody>
      </p:sp>
      <p:pic>
        <p:nvPicPr>
          <p:cNvPr id="2050" name="Picture 2" descr="C:\Documents and Settings\Colleen M. Guarraia\My Documents\McAfee\McAfee_University\McAfee_Classes\HIP-101\ePO 4.5\V8.0\Images\2-20-2011 3-30-04 PM.gif"/>
          <p:cNvPicPr>
            <a:picLocks noChangeAspect="1" noChangeArrowheads="1"/>
          </p:cNvPicPr>
          <p:nvPr/>
        </p:nvPicPr>
        <p:blipFill>
          <a:blip r:embed="rId3" cstate="print"/>
          <a:srcRect/>
          <a:stretch>
            <a:fillRect/>
          </a:stretch>
        </p:blipFill>
        <p:spPr bwMode="auto">
          <a:xfrm>
            <a:off x="1277256" y="1488360"/>
            <a:ext cx="6962322" cy="4912440"/>
          </a:xfrm>
          <a:prstGeom prst="rect">
            <a:avLst/>
          </a:prstGeom>
          <a:noFill/>
          <a:ln w="25400">
            <a:solidFill>
              <a:schemeClr val="accent1"/>
            </a:solidFill>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8" name="Picture 20" descr="MCj04315710000[1]"/>
          <p:cNvPicPr>
            <a:picLocks noChangeAspect="1" noChangeArrowheads="1"/>
          </p:cNvPicPr>
          <p:nvPr/>
        </p:nvPicPr>
        <p:blipFill>
          <a:blip r:embed="rId3" cstate="print"/>
          <a:srcRect/>
          <a:stretch>
            <a:fillRect/>
          </a:stretch>
        </p:blipFill>
        <p:spPr bwMode="auto">
          <a:xfrm>
            <a:off x="6324600" y="1447800"/>
            <a:ext cx="1905000" cy="1917700"/>
          </a:xfrm>
          <a:prstGeom prst="rect">
            <a:avLst/>
          </a:prstGeom>
          <a:noFill/>
          <a:ln w="9525">
            <a:noFill/>
            <a:miter lim="800000"/>
            <a:headEnd/>
            <a:tailEnd/>
          </a:ln>
        </p:spPr>
      </p:pic>
      <p:sp>
        <p:nvSpPr>
          <p:cNvPr id="7170" name="Rectangle 2"/>
          <p:cNvSpPr>
            <a:spLocks noGrp="1" noChangeArrowheads="1"/>
          </p:cNvSpPr>
          <p:nvPr>
            <p:ph type="title"/>
          </p:nvPr>
        </p:nvSpPr>
        <p:spPr/>
        <p:txBody>
          <a:bodyPr rtlCol="0">
            <a:normAutofit/>
          </a:bodyPr>
          <a:lstStyle/>
          <a:p>
            <a:pPr eaLnBrk="1" fontAlgn="auto" hangingPunct="1">
              <a:spcAft>
                <a:spcPts val="0"/>
              </a:spcAft>
              <a:defRPr/>
            </a:pPr>
            <a:r>
              <a:rPr lang="en-US" sz="2800" dirty="0" smtClean="0"/>
              <a:t>No Duplication</a:t>
            </a:r>
          </a:p>
        </p:txBody>
      </p:sp>
      <p:sp>
        <p:nvSpPr>
          <p:cNvPr id="27" name="Content Placeholder 26"/>
          <p:cNvSpPr>
            <a:spLocks noGrp="1"/>
          </p:cNvSpPr>
          <p:nvPr>
            <p:ph idx="1"/>
          </p:nvPr>
        </p:nvSpPr>
        <p:spPr>
          <a:xfrm>
            <a:off x="71437" y="685800"/>
            <a:ext cx="5719763" cy="5867400"/>
          </a:xfrm>
        </p:spPr>
        <p:txBody>
          <a:bodyPr/>
          <a:lstStyle/>
          <a:p>
            <a:pPr>
              <a:buNone/>
            </a:pPr>
            <a:r>
              <a:rPr lang="en-US" b="1" dirty="0" smtClean="0"/>
              <a:t>Duplication of Materials is Not Allowed</a:t>
            </a:r>
          </a:p>
          <a:p>
            <a:pPr marL="114300" indent="-114300">
              <a:buFont typeface="Arial" pitchFamily="34" charset="0"/>
              <a:buChar char="•"/>
            </a:pPr>
            <a:endParaRPr lang="en-US" dirty="0" smtClean="0"/>
          </a:p>
          <a:p>
            <a:pPr marL="114300" indent="-114300">
              <a:buFont typeface="Arial" pitchFamily="34" charset="0"/>
              <a:buChar char="•"/>
            </a:pPr>
            <a:endParaRPr lang="en-US" dirty="0" smtClean="0"/>
          </a:p>
          <a:p>
            <a:pPr marL="228600" indent="-228600">
              <a:buFont typeface="Arial" pitchFamily="34" charset="0"/>
              <a:buChar char="•"/>
            </a:pPr>
            <a:r>
              <a:rPr lang="en-US" dirty="0" smtClean="0"/>
              <a:t>Participants are not permitted to audiotape or videotape the course presentation.</a:t>
            </a:r>
          </a:p>
          <a:p>
            <a:pPr marL="228600" indent="-228600">
              <a:buFont typeface="Arial" pitchFamily="34" charset="0"/>
              <a:buChar char="•"/>
            </a:pPr>
            <a:r>
              <a:rPr lang="en-US" dirty="0" smtClean="0"/>
              <a:t>Duplication of course materials or labs is strictly prohibited by copyright.</a:t>
            </a:r>
          </a:p>
        </p:txBody>
      </p:sp>
      <p:sp>
        <p:nvSpPr>
          <p:cNvPr id="28" name="Footer Placeholder 27"/>
          <p:cNvSpPr>
            <a:spLocks noGrp="1"/>
          </p:cNvSpPr>
          <p:nvPr>
            <p:ph type="ftr" sz="quarter" idx="3"/>
          </p:nvPr>
        </p:nvSpPr>
        <p:spPr/>
        <p:txBody>
          <a:bodyPr/>
          <a:lstStyle/>
          <a:p>
            <a:pPr algn="r"/>
            <a:r>
              <a:rPr lang="en-US" dirty="0" smtClean="0"/>
              <a:t>About the Course</a:t>
            </a:r>
            <a:endParaRPr lang="en-US" dirty="0"/>
          </a:p>
        </p:txBody>
      </p:sp>
      <p:sp>
        <p:nvSpPr>
          <p:cNvPr id="349187" name="Rectangle 3"/>
          <p:cNvSpPr>
            <a:spLocks noChangeArrowheads="1"/>
          </p:cNvSpPr>
          <p:nvPr/>
        </p:nvSpPr>
        <p:spPr bwMode="auto">
          <a:xfrm>
            <a:off x="6062663" y="4800600"/>
            <a:ext cx="3309937" cy="749300"/>
          </a:xfrm>
          <a:prstGeom prst="rect">
            <a:avLst/>
          </a:prstGeom>
          <a:noFill/>
          <a:ln w="9525">
            <a:noFill/>
            <a:miter lim="800000"/>
            <a:headEnd/>
            <a:tailEnd/>
          </a:ln>
          <a:effectLst/>
        </p:spPr>
        <p:txBody>
          <a:bodyPr lIns="92203" tIns="46102" rIns="92203" bIns="46102" anchor="ctr">
            <a:spAutoFit/>
          </a:bodyPr>
          <a:lstStyle/>
          <a:p>
            <a:pPr defTabSz="912813" eaLnBrk="0" hangingPunct="0">
              <a:lnSpc>
                <a:spcPct val="98000"/>
              </a:lnSpc>
              <a:defRPr/>
            </a:pPr>
            <a:r>
              <a:rPr lang="en-US" sz="4400" i="1" dirty="0">
                <a:solidFill>
                  <a:srgbClr val="C61842"/>
                </a:solidFill>
                <a:latin typeface="Arial Narrow" pitchFamily="34" charset="0"/>
                <a:ea typeface="MS PGothic" pitchFamily="34" charset="-128"/>
                <a:cs typeface="+mn-cs"/>
              </a:rPr>
              <a:t>Thank you!</a:t>
            </a:r>
            <a:endParaRPr lang="en-US" sz="4600" i="1" dirty="0">
              <a:solidFill>
                <a:schemeClr val="bg1"/>
              </a:solidFill>
              <a:effectLst>
                <a:outerShdw blurRad="38100" dist="38100" dir="2700000" algn="tl">
                  <a:srgbClr val="C0C0C0"/>
                </a:outerShdw>
              </a:effectLst>
              <a:latin typeface="Arial" pitchFamily="34" charset="0"/>
              <a:ea typeface="MS PGothic" pitchFamily="34" charset="-128"/>
              <a:cs typeface="+mn-cs"/>
            </a:endParaRPr>
          </a:p>
        </p:txBody>
      </p:sp>
      <p:grpSp>
        <p:nvGrpSpPr>
          <p:cNvPr id="2" name="Group 9"/>
          <p:cNvGrpSpPr>
            <a:grpSpLocks/>
          </p:cNvGrpSpPr>
          <p:nvPr/>
        </p:nvGrpSpPr>
        <p:grpSpPr bwMode="auto">
          <a:xfrm>
            <a:off x="6015037" y="1284287"/>
            <a:ext cx="2476500" cy="2478088"/>
            <a:chOff x="2184" y="695"/>
            <a:chExt cx="1560" cy="1561"/>
          </a:xfrm>
        </p:grpSpPr>
        <p:sp>
          <p:nvSpPr>
            <p:cNvPr id="37912" name="Oval 10"/>
            <p:cNvSpPr>
              <a:spLocks noChangeArrowheads="1"/>
            </p:cNvSpPr>
            <p:nvPr/>
          </p:nvSpPr>
          <p:spPr bwMode="auto">
            <a:xfrm>
              <a:off x="2184" y="695"/>
              <a:ext cx="1560" cy="1561"/>
            </a:xfrm>
            <a:prstGeom prst="ellipse">
              <a:avLst/>
            </a:prstGeom>
            <a:noFill/>
            <a:ln w="76200">
              <a:solidFill>
                <a:schemeClr val="hlink"/>
              </a:solidFill>
              <a:round/>
              <a:headEnd/>
              <a:tailEnd/>
            </a:ln>
          </p:spPr>
          <p:txBody>
            <a:bodyPr lIns="92213" tIns="46107" rIns="92213" bIns="46107" anchor="ctr">
              <a:spAutoFit/>
            </a:bodyPr>
            <a:lstStyle/>
            <a:p>
              <a:pPr eaLnBrk="0" hangingPunct="0"/>
              <a:endParaRPr lang="en-US" dirty="0"/>
            </a:p>
          </p:txBody>
        </p:sp>
        <p:sp>
          <p:nvSpPr>
            <p:cNvPr id="37913" name="Line 11"/>
            <p:cNvSpPr>
              <a:spLocks noChangeShapeType="1"/>
            </p:cNvSpPr>
            <p:nvPr/>
          </p:nvSpPr>
          <p:spPr bwMode="auto">
            <a:xfrm flipH="1">
              <a:off x="2397" y="897"/>
              <a:ext cx="1080" cy="1086"/>
            </a:xfrm>
            <a:prstGeom prst="line">
              <a:avLst/>
            </a:prstGeom>
            <a:noFill/>
            <a:ln w="76200">
              <a:solidFill>
                <a:schemeClr val="hlink"/>
              </a:solidFill>
              <a:round/>
              <a:headEnd type="none" w="sm" len="sm"/>
              <a:tailEnd type="none" w="sm" len="sm"/>
            </a:ln>
          </p:spPr>
          <p:txBody>
            <a:bodyPr lIns="92213" tIns="46107" rIns="92213" bIns="46107" anchor="ctr">
              <a:spAutoFit/>
            </a:bodyPr>
            <a:lstStyle/>
            <a:p>
              <a:endParaRPr lang="en-US" dirty="0"/>
            </a:p>
          </p:txBody>
        </p:sp>
      </p:grpSp>
    </p:spTree>
  </p:cSld>
  <p:clrMapOvr>
    <a:masterClrMapping/>
  </p:clrMapOvr>
  <p:transition>
    <p:pull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eaLnBrk="1" hangingPunct="1"/>
            <a:r>
              <a:rPr lang="en-US" dirty="0" smtClean="0"/>
              <a:t>Facilities</a:t>
            </a:r>
          </a:p>
        </p:txBody>
      </p:sp>
      <p:sp>
        <p:nvSpPr>
          <p:cNvPr id="72" name="Content Placeholder 71"/>
          <p:cNvSpPr>
            <a:spLocks noGrp="1"/>
          </p:cNvSpPr>
          <p:nvPr>
            <p:ph idx="1"/>
          </p:nvPr>
        </p:nvSpPr>
        <p:spPr/>
        <p:txBody>
          <a:bodyPr/>
          <a:lstStyle/>
          <a:p>
            <a:endParaRPr lang="en-US" dirty="0"/>
          </a:p>
        </p:txBody>
      </p:sp>
      <p:sp>
        <p:nvSpPr>
          <p:cNvPr id="73" name="Footer Placeholder 72"/>
          <p:cNvSpPr>
            <a:spLocks noGrp="1"/>
          </p:cNvSpPr>
          <p:nvPr>
            <p:ph type="ftr" sz="quarter" idx="3"/>
          </p:nvPr>
        </p:nvSpPr>
        <p:spPr/>
        <p:txBody>
          <a:bodyPr/>
          <a:lstStyle/>
          <a:p>
            <a:pPr algn="r"/>
            <a:r>
              <a:rPr lang="en-US" dirty="0" smtClean="0"/>
              <a:t>About the Course</a:t>
            </a:r>
            <a:endParaRPr lang="en-US" dirty="0"/>
          </a:p>
        </p:txBody>
      </p:sp>
      <p:grpSp>
        <p:nvGrpSpPr>
          <p:cNvPr id="2" name="Group 66"/>
          <p:cNvGrpSpPr>
            <a:grpSpLocks/>
          </p:cNvGrpSpPr>
          <p:nvPr/>
        </p:nvGrpSpPr>
        <p:grpSpPr bwMode="auto">
          <a:xfrm>
            <a:off x="1117600" y="1146175"/>
            <a:ext cx="6916738" cy="4332288"/>
            <a:chOff x="1387475" y="1752600"/>
            <a:chExt cx="6313488" cy="3725863"/>
          </a:xfrm>
        </p:grpSpPr>
        <p:sp>
          <p:nvSpPr>
            <p:cNvPr id="194563" name="Freeform 3"/>
            <p:cNvSpPr>
              <a:spLocks/>
            </p:cNvSpPr>
            <p:nvPr/>
          </p:nvSpPr>
          <p:spPr bwMode="auto">
            <a:xfrm>
              <a:off x="1394721" y="3711784"/>
              <a:ext cx="2885047" cy="772751"/>
            </a:xfrm>
            <a:custGeom>
              <a:avLst/>
              <a:gdLst/>
              <a:ahLst/>
              <a:cxnLst>
                <a:cxn ang="0">
                  <a:pos x="0" y="0"/>
                </a:cxn>
                <a:cxn ang="0">
                  <a:pos x="1816" y="0"/>
                </a:cxn>
                <a:cxn ang="0">
                  <a:pos x="1816" y="486"/>
                </a:cxn>
                <a:cxn ang="0">
                  <a:pos x="0" y="486"/>
                </a:cxn>
                <a:cxn ang="0">
                  <a:pos x="0" y="0"/>
                </a:cxn>
              </a:cxnLst>
              <a:rect l="0" t="0" r="r" b="b"/>
              <a:pathLst>
                <a:path w="1817" h="487">
                  <a:moveTo>
                    <a:pt x="0" y="0"/>
                  </a:moveTo>
                  <a:lnTo>
                    <a:pt x="1816" y="0"/>
                  </a:lnTo>
                  <a:lnTo>
                    <a:pt x="1816" y="486"/>
                  </a:lnTo>
                  <a:lnTo>
                    <a:pt x="0" y="486"/>
                  </a:lnTo>
                  <a:lnTo>
                    <a:pt x="0" y="0"/>
                  </a:lnTo>
                </a:path>
              </a:pathLst>
            </a:custGeom>
            <a:solidFill>
              <a:schemeClr val="bg1"/>
            </a:solidFill>
            <a:ln w="12700" cap="rnd" cmpd="sng">
              <a:solidFill>
                <a:srgbClr val="000000"/>
              </a:solidFill>
              <a:prstDash val="solid"/>
              <a:round/>
              <a:headEnd type="none" w="med" len="med"/>
              <a:tailEnd type="none" w="med" len="med"/>
            </a:ln>
            <a:effectLst>
              <a:outerShdw dist="107763" dir="2700000" algn="ctr" rotWithShape="0">
                <a:schemeClr val="bg2"/>
              </a:outerShdw>
            </a:effectLst>
          </p:spPr>
          <p:txBody>
            <a:bodyPr/>
            <a:lstStyle/>
            <a:p>
              <a:pPr eaLnBrk="0" hangingPunct="0">
                <a:defRPr/>
              </a:pPr>
              <a:endParaRPr lang="en-US" dirty="0">
                <a:latin typeface="Arial" pitchFamily="34" charset="0"/>
                <a:ea typeface="MS PGothic" pitchFamily="34" charset="-128"/>
                <a:cs typeface="Arial" pitchFamily="34" charset="0"/>
              </a:endParaRPr>
            </a:p>
          </p:txBody>
        </p:sp>
        <p:sp>
          <p:nvSpPr>
            <p:cNvPr id="194564" name="Freeform 4"/>
            <p:cNvSpPr>
              <a:spLocks/>
            </p:cNvSpPr>
            <p:nvPr/>
          </p:nvSpPr>
          <p:spPr bwMode="auto">
            <a:xfrm>
              <a:off x="1394721" y="2735605"/>
              <a:ext cx="2885047" cy="770021"/>
            </a:xfrm>
            <a:custGeom>
              <a:avLst/>
              <a:gdLst/>
              <a:ahLst/>
              <a:cxnLst>
                <a:cxn ang="0">
                  <a:pos x="0" y="0"/>
                </a:cxn>
                <a:cxn ang="0">
                  <a:pos x="1816" y="0"/>
                </a:cxn>
                <a:cxn ang="0">
                  <a:pos x="1816" y="484"/>
                </a:cxn>
                <a:cxn ang="0">
                  <a:pos x="0" y="484"/>
                </a:cxn>
                <a:cxn ang="0">
                  <a:pos x="0" y="0"/>
                </a:cxn>
              </a:cxnLst>
              <a:rect l="0" t="0" r="r" b="b"/>
              <a:pathLst>
                <a:path w="1817" h="485">
                  <a:moveTo>
                    <a:pt x="0" y="0"/>
                  </a:moveTo>
                  <a:lnTo>
                    <a:pt x="1816" y="0"/>
                  </a:lnTo>
                  <a:lnTo>
                    <a:pt x="1816" y="484"/>
                  </a:lnTo>
                  <a:lnTo>
                    <a:pt x="0" y="484"/>
                  </a:lnTo>
                  <a:lnTo>
                    <a:pt x="0" y="0"/>
                  </a:lnTo>
                </a:path>
              </a:pathLst>
            </a:custGeom>
            <a:solidFill>
              <a:schemeClr val="bg1"/>
            </a:solidFill>
            <a:ln w="12700" cap="rnd" cmpd="sng">
              <a:solidFill>
                <a:srgbClr val="000000"/>
              </a:solidFill>
              <a:prstDash val="solid"/>
              <a:round/>
              <a:headEnd type="none" w="med" len="med"/>
              <a:tailEnd type="none" w="med" len="med"/>
            </a:ln>
            <a:effectLst>
              <a:outerShdw dist="107763" dir="2700000" algn="ctr" rotWithShape="0">
                <a:schemeClr val="bg2"/>
              </a:outerShdw>
            </a:effectLst>
          </p:spPr>
          <p:txBody>
            <a:bodyPr/>
            <a:lstStyle/>
            <a:p>
              <a:pPr eaLnBrk="0" hangingPunct="0">
                <a:defRPr/>
              </a:pPr>
              <a:endParaRPr lang="en-US" dirty="0">
                <a:latin typeface="Arial" pitchFamily="34" charset="0"/>
                <a:ea typeface="MS PGothic" pitchFamily="34" charset="-128"/>
                <a:cs typeface="Arial" pitchFamily="34" charset="0"/>
              </a:endParaRPr>
            </a:p>
          </p:txBody>
        </p:sp>
        <p:sp>
          <p:nvSpPr>
            <p:cNvPr id="194565" name="Freeform 5"/>
            <p:cNvSpPr>
              <a:spLocks/>
            </p:cNvSpPr>
            <p:nvPr/>
          </p:nvSpPr>
          <p:spPr bwMode="auto">
            <a:xfrm>
              <a:off x="1394721" y="1755331"/>
              <a:ext cx="2885047" cy="774117"/>
            </a:xfrm>
            <a:custGeom>
              <a:avLst/>
              <a:gdLst/>
              <a:ahLst/>
              <a:cxnLst>
                <a:cxn ang="0">
                  <a:pos x="0" y="0"/>
                </a:cxn>
                <a:cxn ang="0">
                  <a:pos x="1816" y="0"/>
                </a:cxn>
                <a:cxn ang="0">
                  <a:pos x="1816" y="486"/>
                </a:cxn>
                <a:cxn ang="0">
                  <a:pos x="0" y="486"/>
                </a:cxn>
                <a:cxn ang="0">
                  <a:pos x="0" y="0"/>
                </a:cxn>
              </a:cxnLst>
              <a:rect l="0" t="0" r="r" b="b"/>
              <a:pathLst>
                <a:path w="1817" h="487">
                  <a:moveTo>
                    <a:pt x="0" y="0"/>
                  </a:moveTo>
                  <a:lnTo>
                    <a:pt x="1816" y="0"/>
                  </a:lnTo>
                  <a:lnTo>
                    <a:pt x="1816" y="486"/>
                  </a:lnTo>
                  <a:lnTo>
                    <a:pt x="0" y="486"/>
                  </a:lnTo>
                  <a:lnTo>
                    <a:pt x="0" y="0"/>
                  </a:lnTo>
                </a:path>
              </a:pathLst>
            </a:custGeom>
            <a:solidFill>
              <a:schemeClr val="bg1"/>
            </a:solidFill>
            <a:ln w="12700" cap="rnd" cmpd="sng">
              <a:solidFill>
                <a:srgbClr val="000000"/>
              </a:solidFill>
              <a:prstDash val="solid"/>
              <a:round/>
              <a:headEnd type="none" w="med" len="med"/>
              <a:tailEnd type="none" w="med" len="med"/>
            </a:ln>
            <a:effectLst>
              <a:outerShdw dist="107763" dir="2700000" algn="ctr" rotWithShape="0">
                <a:schemeClr val="bg2"/>
              </a:outerShdw>
            </a:effectLst>
          </p:spPr>
          <p:txBody>
            <a:bodyPr/>
            <a:lstStyle/>
            <a:p>
              <a:pPr eaLnBrk="0" hangingPunct="0">
                <a:defRPr/>
              </a:pPr>
              <a:endParaRPr lang="en-US" dirty="0">
                <a:latin typeface="Arial" pitchFamily="34" charset="0"/>
                <a:ea typeface="MS PGothic" pitchFamily="34" charset="-128"/>
                <a:cs typeface="Arial" pitchFamily="34" charset="0"/>
              </a:endParaRPr>
            </a:p>
          </p:txBody>
        </p:sp>
        <p:sp>
          <p:nvSpPr>
            <p:cNvPr id="39945" name="Freeform 6"/>
            <p:cNvSpPr>
              <a:spLocks/>
            </p:cNvSpPr>
            <p:nvPr/>
          </p:nvSpPr>
          <p:spPr bwMode="auto">
            <a:xfrm>
              <a:off x="3567113" y="1858963"/>
              <a:ext cx="563562" cy="568325"/>
            </a:xfrm>
            <a:custGeom>
              <a:avLst/>
              <a:gdLst>
                <a:gd name="T0" fmla="*/ 2147483647 w 355"/>
                <a:gd name="T1" fmla="*/ 0 h 358"/>
                <a:gd name="T2" fmla="*/ 2147483647 w 355"/>
                <a:gd name="T3" fmla="*/ 2147483647 h 358"/>
                <a:gd name="T4" fmla="*/ 2147483647 w 355"/>
                <a:gd name="T5" fmla="*/ 2147483647 h 358"/>
                <a:gd name="T6" fmla="*/ 2147483647 w 355"/>
                <a:gd name="T7" fmla="*/ 2147483647 h 358"/>
                <a:gd name="T8" fmla="*/ 2147483647 w 355"/>
                <a:gd name="T9" fmla="*/ 2147483647 h 358"/>
                <a:gd name="T10" fmla="*/ 2147483647 w 355"/>
                <a:gd name="T11" fmla="*/ 2147483647 h 358"/>
                <a:gd name="T12" fmla="*/ 2147483647 w 355"/>
                <a:gd name="T13" fmla="*/ 2147483647 h 358"/>
                <a:gd name="T14" fmla="*/ 2147483647 w 355"/>
                <a:gd name="T15" fmla="*/ 2147483647 h 358"/>
                <a:gd name="T16" fmla="*/ 2147483647 w 355"/>
                <a:gd name="T17" fmla="*/ 2147483647 h 358"/>
                <a:gd name="T18" fmla="*/ 2147483647 w 355"/>
                <a:gd name="T19" fmla="*/ 2147483647 h 358"/>
                <a:gd name="T20" fmla="*/ 2147483647 w 355"/>
                <a:gd name="T21" fmla="*/ 2147483647 h 358"/>
                <a:gd name="T22" fmla="*/ 2147483647 w 355"/>
                <a:gd name="T23" fmla="*/ 2147483647 h 358"/>
                <a:gd name="T24" fmla="*/ 2147483647 w 355"/>
                <a:gd name="T25" fmla="*/ 2147483647 h 358"/>
                <a:gd name="T26" fmla="*/ 2147483647 w 355"/>
                <a:gd name="T27" fmla="*/ 2147483647 h 358"/>
                <a:gd name="T28" fmla="*/ 2147483647 w 355"/>
                <a:gd name="T29" fmla="*/ 2147483647 h 358"/>
                <a:gd name="T30" fmla="*/ 2147483647 w 355"/>
                <a:gd name="T31" fmla="*/ 2147483647 h 358"/>
                <a:gd name="T32" fmla="*/ 2147483647 w 355"/>
                <a:gd name="T33" fmla="*/ 2147483647 h 358"/>
                <a:gd name="T34" fmla="*/ 2147483647 w 355"/>
                <a:gd name="T35" fmla="*/ 2147483647 h 358"/>
                <a:gd name="T36" fmla="*/ 2147483647 w 355"/>
                <a:gd name="T37" fmla="*/ 2147483647 h 358"/>
                <a:gd name="T38" fmla="*/ 2147483647 w 355"/>
                <a:gd name="T39" fmla="*/ 2147483647 h 358"/>
                <a:gd name="T40" fmla="*/ 2147483647 w 355"/>
                <a:gd name="T41" fmla="*/ 2147483647 h 358"/>
                <a:gd name="T42" fmla="*/ 2147483647 w 355"/>
                <a:gd name="T43" fmla="*/ 2147483647 h 358"/>
                <a:gd name="T44" fmla="*/ 2147483647 w 355"/>
                <a:gd name="T45" fmla="*/ 2147483647 h 358"/>
                <a:gd name="T46" fmla="*/ 0 w 355"/>
                <a:gd name="T47" fmla="*/ 2147483647 h 358"/>
                <a:gd name="T48" fmla="*/ 0 w 355"/>
                <a:gd name="T49" fmla="*/ 2147483647 h 358"/>
                <a:gd name="T50" fmla="*/ 0 w 355"/>
                <a:gd name="T51" fmla="*/ 2147483647 h 358"/>
                <a:gd name="T52" fmla="*/ 2147483647 w 355"/>
                <a:gd name="T53" fmla="*/ 2147483647 h 358"/>
                <a:gd name="T54" fmla="*/ 2147483647 w 355"/>
                <a:gd name="T55" fmla="*/ 2147483647 h 358"/>
                <a:gd name="T56" fmla="*/ 2147483647 w 355"/>
                <a:gd name="T57" fmla="*/ 2147483647 h 358"/>
                <a:gd name="T58" fmla="*/ 2147483647 w 355"/>
                <a:gd name="T59" fmla="*/ 2147483647 h 358"/>
                <a:gd name="T60" fmla="*/ 2147483647 w 355"/>
                <a:gd name="T61" fmla="*/ 2147483647 h 358"/>
                <a:gd name="T62" fmla="*/ 2147483647 w 355"/>
                <a:gd name="T63" fmla="*/ 2147483647 h 35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55"/>
                <a:gd name="T97" fmla="*/ 0 h 358"/>
                <a:gd name="T98" fmla="*/ 355 w 355"/>
                <a:gd name="T99" fmla="*/ 358 h 35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55" h="358">
                  <a:moveTo>
                    <a:pt x="44" y="0"/>
                  </a:moveTo>
                  <a:lnTo>
                    <a:pt x="311" y="0"/>
                  </a:lnTo>
                  <a:lnTo>
                    <a:pt x="315" y="0"/>
                  </a:lnTo>
                  <a:lnTo>
                    <a:pt x="320" y="2"/>
                  </a:lnTo>
                  <a:lnTo>
                    <a:pt x="323" y="3"/>
                  </a:lnTo>
                  <a:lnTo>
                    <a:pt x="327" y="5"/>
                  </a:lnTo>
                  <a:lnTo>
                    <a:pt x="332" y="5"/>
                  </a:lnTo>
                  <a:lnTo>
                    <a:pt x="335" y="8"/>
                  </a:lnTo>
                  <a:lnTo>
                    <a:pt x="339" y="11"/>
                  </a:lnTo>
                  <a:lnTo>
                    <a:pt x="342" y="14"/>
                  </a:lnTo>
                  <a:lnTo>
                    <a:pt x="344" y="17"/>
                  </a:lnTo>
                  <a:lnTo>
                    <a:pt x="347" y="20"/>
                  </a:lnTo>
                  <a:lnTo>
                    <a:pt x="350" y="24"/>
                  </a:lnTo>
                  <a:lnTo>
                    <a:pt x="351" y="29"/>
                  </a:lnTo>
                  <a:lnTo>
                    <a:pt x="353" y="32"/>
                  </a:lnTo>
                  <a:lnTo>
                    <a:pt x="354" y="36"/>
                  </a:lnTo>
                  <a:lnTo>
                    <a:pt x="354" y="45"/>
                  </a:lnTo>
                  <a:lnTo>
                    <a:pt x="354" y="311"/>
                  </a:lnTo>
                  <a:lnTo>
                    <a:pt x="354" y="317"/>
                  </a:lnTo>
                  <a:lnTo>
                    <a:pt x="354" y="321"/>
                  </a:lnTo>
                  <a:lnTo>
                    <a:pt x="353" y="324"/>
                  </a:lnTo>
                  <a:lnTo>
                    <a:pt x="351" y="329"/>
                  </a:lnTo>
                  <a:lnTo>
                    <a:pt x="350" y="333"/>
                  </a:lnTo>
                  <a:lnTo>
                    <a:pt x="347" y="336"/>
                  </a:lnTo>
                  <a:lnTo>
                    <a:pt x="344" y="339"/>
                  </a:lnTo>
                  <a:lnTo>
                    <a:pt x="342" y="342"/>
                  </a:lnTo>
                  <a:lnTo>
                    <a:pt x="339" y="345"/>
                  </a:lnTo>
                  <a:lnTo>
                    <a:pt x="335" y="348"/>
                  </a:lnTo>
                  <a:lnTo>
                    <a:pt x="332" y="351"/>
                  </a:lnTo>
                  <a:lnTo>
                    <a:pt x="327" y="353"/>
                  </a:lnTo>
                  <a:lnTo>
                    <a:pt x="323" y="354"/>
                  </a:lnTo>
                  <a:lnTo>
                    <a:pt x="320" y="356"/>
                  </a:lnTo>
                  <a:lnTo>
                    <a:pt x="311" y="357"/>
                  </a:lnTo>
                  <a:lnTo>
                    <a:pt x="44" y="357"/>
                  </a:lnTo>
                  <a:lnTo>
                    <a:pt x="39" y="357"/>
                  </a:lnTo>
                  <a:lnTo>
                    <a:pt x="35" y="356"/>
                  </a:lnTo>
                  <a:lnTo>
                    <a:pt x="30" y="354"/>
                  </a:lnTo>
                  <a:lnTo>
                    <a:pt x="27" y="353"/>
                  </a:lnTo>
                  <a:lnTo>
                    <a:pt x="23" y="351"/>
                  </a:lnTo>
                  <a:lnTo>
                    <a:pt x="18" y="348"/>
                  </a:lnTo>
                  <a:lnTo>
                    <a:pt x="15" y="345"/>
                  </a:lnTo>
                  <a:lnTo>
                    <a:pt x="12" y="342"/>
                  </a:lnTo>
                  <a:lnTo>
                    <a:pt x="9" y="339"/>
                  </a:lnTo>
                  <a:lnTo>
                    <a:pt x="6" y="336"/>
                  </a:lnTo>
                  <a:lnTo>
                    <a:pt x="5" y="333"/>
                  </a:lnTo>
                  <a:lnTo>
                    <a:pt x="3" y="329"/>
                  </a:lnTo>
                  <a:lnTo>
                    <a:pt x="2" y="324"/>
                  </a:lnTo>
                  <a:lnTo>
                    <a:pt x="0" y="321"/>
                  </a:lnTo>
                  <a:lnTo>
                    <a:pt x="0" y="311"/>
                  </a:lnTo>
                  <a:lnTo>
                    <a:pt x="0" y="45"/>
                  </a:lnTo>
                  <a:lnTo>
                    <a:pt x="0" y="41"/>
                  </a:lnTo>
                  <a:lnTo>
                    <a:pt x="0" y="36"/>
                  </a:lnTo>
                  <a:lnTo>
                    <a:pt x="2" y="32"/>
                  </a:lnTo>
                  <a:lnTo>
                    <a:pt x="3" y="29"/>
                  </a:lnTo>
                  <a:lnTo>
                    <a:pt x="5" y="24"/>
                  </a:lnTo>
                  <a:lnTo>
                    <a:pt x="6" y="20"/>
                  </a:lnTo>
                  <a:lnTo>
                    <a:pt x="9" y="17"/>
                  </a:lnTo>
                  <a:lnTo>
                    <a:pt x="12" y="14"/>
                  </a:lnTo>
                  <a:lnTo>
                    <a:pt x="15" y="11"/>
                  </a:lnTo>
                  <a:lnTo>
                    <a:pt x="18" y="8"/>
                  </a:lnTo>
                  <a:lnTo>
                    <a:pt x="23" y="5"/>
                  </a:lnTo>
                  <a:lnTo>
                    <a:pt x="27" y="5"/>
                  </a:lnTo>
                  <a:lnTo>
                    <a:pt x="30" y="3"/>
                  </a:lnTo>
                  <a:lnTo>
                    <a:pt x="35" y="2"/>
                  </a:lnTo>
                  <a:lnTo>
                    <a:pt x="44" y="0"/>
                  </a:lnTo>
                </a:path>
              </a:pathLst>
            </a:custGeom>
            <a:solidFill>
              <a:schemeClr val="accent1"/>
            </a:solidFill>
            <a:ln w="12700" cap="rnd">
              <a:solidFill>
                <a:srgbClr val="000000"/>
              </a:solidFill>
              <a:round/>
              <a:headEnd/>
              <a:tailEnd/>
            </a:ln>
          </p:spPr>
          <p:txBody>
            <a:bodyPr/>
            <a:lstStyle/>
            <a:p>
              <a:pPr eaLnBrk="0" hangingPunct="0"/>
              <a:endParaRPr lang="en-US" dirty="0"/>
            </a:p>
          </p:txBody>
        </p:sp>
        <p:sp>
          <p:nvSpPr>
            <p:cNvPr id="39946" name="Freeform 7"/>
            <p:cNvSpPr>
              <a:spLocks/>
            </p:cNvSpPr>
            <p:nvPr/>
          </p:nvSpPr>
          <p:spPr bwMode="auto">
            <a:xfrm>
              <a:off x="3652838" y="1903413"/>
              <a:ext cx="393700" cy="238125"/>
            </a:xfrm>
            <a:custGeom>
              <a:avLst/>
              <a:gdLst>
                <a:gd name="T0" fmla="*/ 2147483647 w 248"/>
                <a:gd name="T1" fmla="*/ 2147483647 h 150"/>
                <a:gd name="T2" fmla="*/ 2147483647 w 248"/>
                <a:gd name="T3" fmla="*/ 2147483647 h 150"/>
                <a:gd name="T4" fmla="*/ 2147483647 w 248"/>
                <a:gd name="T5" fmla="*/ 2147483647 h 150"/>
                <a:gd name="T6" fmla="*/ 2147483647 w 248"/>
                <a:gd name="T7" fmla="*/ 2147483647 h 150"/>
                <a:gd name="T8" fmla="*/ 2147483647 w 248"/>
                <a:gd name="T9" fmla="*/ 2147483647 h 150"/>
                <a:gd name="T10" fmla="*/ 2147483647 w 248"/>
                <a:gd name="T11" fmla="*/ 2147483647 h 150"/>
                <a:gd name="T12" fmla="*/ 2147483647 w 248"/>
                <a:gd name="T13" fmla="*/ 2147483647 h 150"/>
                <a:gd name="T14" fmla="*/ 2147483647 w 248"/>
                <a:gd name="T15" fmla="*/ 2147483647 h 150"/>
                <a:gd name="T16" fmla="*/ 2147483647 w 248"/>
                <a:gd name="T17" fmla="*/ 2147483647 h 150"/>
                <a:gd name="T18" fmla="*/ 2147483647 w 248"/>
                <a:gd name="T19" fmla="*/ 2147483647 h 150"/>
                <a:gd name="T20" fmla="*/ 2147483647 w 248"/>
                <a:gd name="T21" fmla="*/ 2147483647 h 150"/>
                <a:gd name="T22" fmla="*/ 2147483647 w 248"/>
                <a:gd name="T23" fmla="*/ 2147483647 h 150"/>
                <a:gd name="T24" fmla="*/ 2147483647 w 248"/>
                <a:gd name="T25" fmla="*/ 2147483647 h 150"/>
                <a:gd name="T26" fmla="*/ 2147483647 w 248"/>
                <a:gd name="T27" fmla="*/ 2147483647 h 150"/>
                <a:gd name="T28" fmla="*/ 2147483647 w 248"/>
                <a:gd name="T29" fmla="*/ 2147483647 h 150"/>
                <a:gd name="T30" fmla="*/ 2147483647 w 248"/>
                <a:gd name="T31" fmla="*/ 2147483647 h 150"/>
                <a:gd name="T32" fmla="*/ 2147483647 w 248"/>
                <a:gd name="T33" fmla="*/ 2147483647 h 150"/>
                <a:gd name="T34" fmla="*/ 2147483647 w 248"/>
                <a:gd name="T35" fmla="*/ 2147483647 h 150"/>
                <a:gd name="T36" fmla="*/ 2147483647 w 248"/>
                <a:gd name="T37" fmla="*/ 2147483647 h 150"/>
                <a:gd name="T38" fmla="*/ 2147483647 w 248"/>
                <a:gd name="T39" fmla="*/ 2147483647 h 150"/>
                <a:gd name="T40" fmla="*/ 2147483647 w 248"/>
                <a:gd name="T41" fmla="*/ 2147483647 h 150"/>
                <a:gd name="T42" fmla="*/ 2147483647 w 248"/>
                <a:gd name="T43" fmla="*/ 2147483647 h 150"/>
                <a:gd name="T44" fmla="*/ 2147483647 w 248"/>
                <a:gd name="T45" fmla="*/ 2147483647 h 150"/>
                <a:gd name="T46" fmla="*/ 2147483647 w 248"/>
                <a:gd name="T47" fmla="*/ 2147483647 h 150"/>
                <a:gd name="T48" fmla="*/ 2147483647 w 248"/>
                <a:gd name="T49" fmla="*/ 2147483647 h 150"/>
                <a:gd name="T50" fmla="*/ 2147483647 w 248"/>
                <a:gd name="T51" fmla="*/ 2147483647 h 150"/>
                <a:gd name="T52" fmla="*/ 2147483647 w 248"/>
                <a:gd name="T53" fmla="*/ 2147483647 h 150"/>
                <a:gd name="T54" fmla="*/ 2147483647 w 248"/>
                <a:gd name="T55" fmla="*/ 2147483647 h 150"/>
                <a:gd name="T56" fmla="*/ 2147483647 w 248"/>
                <a:gd name="T57" fmla="*/ 2147483647 h 150"/>
                <a:gd name="T58" fmla="*/ 2147483647 w 248"/>
                <a:gd name="T59" fmla="*/ 2147483647 h 150"/>
                <a:gd name="T60" fmla="*/ 2147483647 w 248"/>
                <a:gd name="T61" fmla="*/ 2147483647 h 150"/>
                <a:gd name="T62" fmla="*/ 2147483647 w 248"/>
                <a:gd name="T63" fmla="*/ 2147483647 h 150"/>
                <a:gd name="T64" fmla="*/ 2147483647 w 248"/>
                <a:gd name="T65" fmla="*/ 2147483647 h 150"/>
                <a:gd name="T66" fmla="*/ 2147483647 w 248"/>
                <a:gd name="T67" fmla="*/ 2147483647 h 150"/>
                <a:gd name="T68" fmla="*/ 2147483647 w 248"/>
                <a:gd name="T69" fmla="*/ 2147483647 h 150"/>
                <a:gd name="T70" fmla="*/ 2147483647 w 248"/>
                <a:gd name="T71" fmla="*/ 2147483647 h 150"/>
                <a:gd name="T72" fmla="*/ 2147483647 w 248"/>
                <a:gd name="T73" fmla="*/ 2147483647 h 150"/>
                <a:gd name="T74" fmla="*/ 2147483647 w 248"/>
                <a:gd name="T75" fmla="*/ 2147483647 h 150"/>
                <a:gd name="T76" fmla="*/ 2147483647 w 248"/>
                <a:gd name="T77" fmla="*/ 2147483647 h 150"/>
                <a:gd name="T78" fmla="*/ 2147483647 w 248"/>
                <a:gd name="T79" fmla="*/ 2147483647 h 150"/>
                <a:gd name="T80" fmla="*/ 2147483647 w 248"/>
                <a:gd name="T81" fmla="*/ 2147483647 h 150"/>
                <a:gd name="T82" fmla="*/ 2147483647 w 248"/>
                <a:gd name="T83" fmla="*/ 2147483647 h 150"/>
                <a:gd name="T84" fmla="*/ 2147483647 w 248"/>
                <a:gd name="T85" fmla="*/ 2147483647 h 150"/>
                <a:gd name="T86" fmla="*/ 2147483647 w 248"/>
                <a:gd name="T87" fmla="*/ 2147483647 h 150"/>
                <a:gd name="T88" fmla="*/ 2147483647 w 248"/>
                <a:gd name="T89" fmla="*/ 2147483647 h 150"/>
                <a:gd name="T90" fmla="*/ 2147483647 w 248"/>
                <a:gd name="T91" fmla="*/ 2147483647 h 150"/>
                <a:gd name="T92" fmla="*/ 2147483647 w 248"/>
                <a:gd name="T93" fmla="*/ 2147483647 h 150"/>
                <a:gd name="T94" fmla="*/ 2147483647 w 248"/>
                <a:gd name="T95" fmla="*/ 2147483647 h 150"/>
                <a:gd name="T96" fmla="*/ 2147483647 w 248"/>
                <a:gd name="T97" fmla="*/ 2147483647 h 150"/>
                <a:gd name="T98" fmla="*/ 2147483647 w 248"/>
                <a:gd name="T99" fmla="*/ 2147483647 h 150"/>
                <a:gd name="T100" fmla="*/ 2147483647 w 248"/>
                <a:gd name="T101" fmla="*/ 2147483647 h 150"/>
                <a:gd name="T102" fmla="*/ 2147483647 w 248"/>
                <a:gd name="T103" fmla="*/ 2147483647 h 150"/>
                <a:gd name="T104" fmla="*/ 2147483647 w 248"/>
                <a:gd name="T105" fmla="*/ 2147483647 h 150"/>
                <a:gd name="T106" fmla="*/ 2147483647 w 248"/>
                <a:gd name="T107" fmla="*/ 2147483647 h 150"/>
                <a:gd name="T108" fmla="*/ 2147483647 w 248"/>
                <a:gd name="T109" fmla="*/ 2147483647 h 150"/>
                <a:gd name="T110" fmla="*/ 0 w 248"/>
                <a:gd name="T111" fmla="*/ 2147483647 h 150"/>
                <a:gd name="T112" fmla="*/ 2147483647 w 248"/>
                <a:gd name="T113" fmla="*/ 2147483647 h 150"/>
                <a:gd name="T114" fmla="*/ 2147483647 w 248"/>
                <a:gd name="T115" fmla="*/ 2147483647 h 150"/>
                <a:gd name="T116" fmla="*/ 2147483647 w 248"/>
                <a:gd name="T117" fmla="*/ 2147483647 h 15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48"/>
                <a:gd name="T178" fmla="*/ 0 h 150"/>
                <a:gd name="T179" fmla="*/ 248 w 248"/>
                <a:gd name="T180" fmla="*/ 150 h 15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48" h="150">
                  <a:moveTo>
                    <a:pt x="18" y="132"/>
                  </a:moveTo>
                  <a:lnTo>
                    <a:pt x="85" y="84"/>
                  </a:lnTo>
                  <a:lnTo>
                    <a:pt x="85" y="80"/>
                  </a:lnTo>
                  <a:lnTo>
                    <a:pt x="85" y="75"/>
                  </a:lnTo>
                  <a:lnTo>
                    <a:pt x="85" y="71"/>
                  </a:lnTo>
                  <a:lnTo>
                    <a:pt x="85" y="65"/>
                  </a:lnTo>
                  <a:lnTo>
                    <a:pt x="85" y="59"/>
                  </a:lnTo>
                  <a:lnTo>
                    <a:pt x="87" y="53"/>
                  </a:lnTo>
                  <a:lnTo>
                    <a:pt x="87" y="47"/>
                  </a:lnTo>
                  <a:lnTo>
                    <a:pt x="88" y="41"/>
                  </a:lnTo>
                  <a:lnTo>
                    <a:pt x="91" y="35"/>
                  </a:lnTo>
                  <a:lnTo>
                    <a:pt x="94" y="30"/>
                  </a:lnTo>
                  <a:lnTo>
                    <a:pt x="96" y="26"/>
                  </a:lnTo>
                  <a:lnTo>
                    <a:pt x="100" y="21"/>
                  </a:lnTo>
                  <a:lnTo>
                    <a:pt x="106" y="18"/>
                  </a:lnTo>
                  <a:lnTo>
                    <a:pt x="111" y="15"/>
                  </a:lnTo>
                  <a:lnTo>
                    <a:pt x="126" y="14"/>
                  </a:lnTo>
                  <a:lnTo>
                    <a:pt x="133" y="15"/>
                  </a:lnTo>
                  <a:lnTo>
                    <a:pt x="139" y="15"/>
                  </a:lnTo>
                  <a:lnTo>
                    <a:pt x="144" y="17"/>
                  </a:lnTo>
                  <a:lnTo>
                    <a:pt x="148" y="20"/>
                  </a:lnTo>
                  <a:lnTo>
                    <a:pt x="153" y="23"/>
                  </a:lnTo>
                  <a:lnTo>
                    <a:pt x="157" y="26"/>
                  </a:lnTo>
                  <a:lnTo>
                    <a:pt x="160" y="29"/>
                  </a:lnTo>
                  <a:lnTo>
                    <a:pt x="163" y="33"/>
                  </a:lnTo>
                  <a:lnTo>
                    <a:pt x="166" y="39"/>
                  </a:lnTo>
                  <a:lnTo>
                    <a:pt x="166" y="44"/>
                  </a:lnTo>
                  <a:lnTo>
                    <a:pt x="169" y="50"/>
                  </a:lnTo>
                  <a:lnTo>
                    <a:pt x="169" y="56"/>
                  </a:lnTo>
                  <a:lnTo>
                    <a:pt x="169" y="63"/>
                  </a:lnTo>
                  <a:lnTo>
                    <a:pt x="169" y="69"/>
                  </a:lnTo>
                  <a:lnTo>
                    <a:pt x="166" y="84"/>
                  </a:lnTo>
                  <a:lnTo>
                    <a:pt x="228" y="143"/>
                  </a:lnTo>
                  <a:lnTo>
                    <a:pt x="229" y="144"/>
                  </a:lnTo>
                  <a:lnTo>
                    <a:pt x="232" y="146"/>
                  </a:lnTo>
                  <a:lnTo>
                    <a:pt x="234" y="147"/>
                  </a:lnTo>
                  <a:lnTo>
                    <a:pt x="235" y="147"/>
                  </a:lnTo>
                  <a:lnTo>
                    <a:pt x="238" y="149"/>
                  </a:lnTo>
                  <a:lnTo>
                    <a:pt x="240" y="149"/>
                  </a:lnTo>
                  <a:lnTo>
                    <a:pt x="241" y="147"/>
                  </a:lnTo>
                  <a:lnTo>
                    <a:pt x="243" y="147"/>
                  </a:lnTo>
                  <a:lnTo>
                    <a:pt x="244" y="146"/>
                  </a:lnTo>
                  <a:lnTo>
                    <a:pt x="246" y="144"/>
                  </a:lnTo>
                  <a:lnTo>
                    <a:pt x="247" y="144"/>
                  </a:lnTo>
                  <a:lnTo>
                    <a:pt x="247" y="143"/>
                  </a:lnTo>
                  <a:lnTo>
                    <a:pt x="247" y="141"/>
                  </a:lnTo>
                  <a:lnTo>
                    <a:pt x="247" y="138"/>
                  </a:lnTo>
                  <a:lnTo>
                    <a:pt x="247" y="135"/>
                  </a:lnTo>
                  <a:lnTo>
                    <a:pt x="247" y="132"/>
                  </a:lnTo>
                  <a:lnTo>
                    <a:pt x="246" y="129"/>
                  </a:lnTo>
                  <a:lnTo>
                    <a:pt x="246" y="126"/>
                  </a:lnTo>
                  <a:lnTo>
                    <a:pt x="244" y="123"/>
                  </a:lnTo>
                  <a:lnTo>
                    <a:pt x="244" y="122"/>
                  </a:lnTo>
                  <a:lnTo>
                    <a:pt x="243" y="120"/>
                  </a:lnTo>
                  <a:lnTo>
                    <a:pt x="241" y="117"/>
                  </a:lnTo>
                  <a:lnTo>
                    <a:pt x="241" y="116"/>
                  </a:lnTo>
                  <a:lnTo>
                    <a:pt x="240" y="114"/>
                  </a:lnTo>
                  <a:lnTo>
                    <a:pt x="238" y="113"/>
                  </a:lnTo>
                  <a:lnTo>
                    <a:pt x="238" y="111"/>
                  </a:lnTo>
                  <a:lnTo>
                    <a:pt x="237" y="110"/>
                  </a:lnTo>
                  <a:lnTo>
                    <a:pt x="235" y="108"/>
                  </a:lnTo>
                  <a:lnTo>
                    <a:pt x="234" y="107"/>
                  </a:lnTo>
                  <a:lnTo>
                    <a:pt x="231" y="104"/>
                  </a:lnTo>
                  <a:lnTo>
                    <a:pt x="232" y="102"/>
                  </a:lnTo>
                  <a:lnTo>
                    <a:pt x="234" y="101"/>
                  </a:lnTo>
                  <a:lnTo>
                    <a:pt x="235" y="99"/>
                  </a:lnTo>
                  <a:lnTo>
                    <a:pt x="235" y="96"/>
                  </a:lnTo>
                  <a:lnTo>
                    <a:pt x="235" y="95"/>
                  </a:lnTo>
                  <a:lnTo>
                    <a:pt x="235" y="93"/>
                  </a:lnTo>
                  <a:lnTo>
                    <a:pt x="235" y="92"/>
                  </a:lnTo>
                  <a:lnTo>
                    <a:pt x="234" y="92"/>
                  </a:lnTo>
                  <a:lnTo>
                    <a:pt x="232" y="90"/>
                  </a:lnTo>
                  <a:lnTo>
                    <a:pt x="231" y="90"/>
                  </a:lnTo>
                  <a:lnTo>
                    <a:pt x="229" y="90"/>
                  </a:lnTo>
                  <a:lnTo>
                    <a:pt x="226" y="92"/>
                  </a:lnTo>
                  <a:lnTo>
                    <a:pt x="223" y="95"/>
                  </a:lnTo>
                  <a:lnTo>
                    <a:pt x="220" y="92"/>
                  </a:lnTo>
                  <a:lnTo>
                    <a:pt x="219" y="90"/>
                  </a:lnTo>
                  <a:lnTo>
                    <a:pt x="216" y="87"/>
                  </a:lnTo>
                  <a:lnTo>
                    <a:pt x="213" y="86"/>
                  </a:lnTo>
                  <a:lnTo>
                    <a:pt x="210" y="84"/>
                  </a:lnTo>
                  <a:lnTo>
                    <a:pt x="207" y="83"/>
                  </a:lnTo>
                  <a:lnTo>
                    <a:pt x="204" y="81"/>
                  </a:lnTo>
                  <a:lnTo>
                    <a:pt x="201" y="80"/>
                  </a:lnTo>
                  <a:lnTo>
                    <a:pt x="198" y="78"/>
                  </a:lnTo>
                  <a:lnTo>
                    <a:pt x="195" y="78"/>
                  </a:lnTo>
                  <a:lnTo>
                    <a:pt x="192" y="77"/>
                  </a:lnTo>
                  <a:lnTo>
                    <a:pt x="189" y="77"/>
                  </a:lnTo>
                  <a:lnTo>
                    <a:pt x="186" y="75"/>
                  </a:lnTo>
                  <a:lnTo>
                    <a:pt x="183" y="75"/>
                  </a:lnTo>
                  <a:lnTo>
                    <a:pt x="180" y="75"/>
                  </a:lnTo>
                  <a:lnTo>
                    <a:pt x="180" y="69"/>
                  </a:lnTo>
                  <a:lnTo>
                    <a:pt x="180" y="65"/>
                  </a:lnTo>
                  <a:lnTo>
                    <a:pt x="180" y="59"/>
                  </a:lnTo>
                  <a:lnTo>
                    <a:pt x="180" y="53"/>
                  </a:lnTo>
                  <a:lnTo>
                    <a:pt x="180" y="47"/>
                  </a:lnTo>
                  <a:lnTo>
                    <a:pt x="178" y="39"/>
                  </a:lnTo>
                  <a:lnTo>
                    <a:pt x="177" y="35"/>
                  </a:lnTo>
                  <a:lnTo>
                    <a:pt x="174" y="29"/>
                  </a:lnTo>
                  <a:lnTo>
                    <a:pt x="171" y="23"/>
                  </a:lnTo>
                  <a:lnTo>
                    <a:pt x="168" y="17"/>
                  </a:lnTo>
                  <a:lnTo>
                    <a:pt x="163" y="14"/>
                  </a:lnTo>
                  <a:lnTo>
                    <a:pt x="157" y="9"/>
                  </a:lnTo>
                  <a:lnTo>
                    <a:pt x="150" y="6"/>
                  </a:lnTo>
                  <a:lnTo>
                    <a:pt x="142" y="3"/>
                  </a:lnTo>
                  <a:lnTo>
                    <a:pt x="124" y="0"/>
                  </a:lnTo>
                  <a:lnTo>
                    <a:pt x="115" y="2"/>
                  </a:lnTo>
                  <a:lnTo>
                    <a:pt x="108" y="3"/>
                  </a:lnTo>
                  <a:lnTo>
                    <a:pt x="102" y="6"/>
                  </a:lnTo>
                  <a:lnTo>
                    <a:pt x="96" y="11"/>
                  </a:lnTo>
                  <a:lnTo>
                    <a:pt x="91" y="14"/>
                  </a:lnTo>
                  <a:lnTo>
                    <a:pt x="88" y="18"/>
                  </a:lnTo>
                  <a:lnTo>
                    <a:pt x="84" y="24"/>
                  </a:lnTo>
                  <a:lnTo>
                    <a:pt x="81" y="29"/>
                  </a:lnTo>
                  <a:lnTo>
                    <a:pt x="79" y="35"/>
                  </a:lnTo>
                  <a:lnTo>
                    <a:pt x="78" y="41"/>
                  </a:lnTo>
                  <a:lnTo>
                    <a:pt x="75" y="47"/>
                  </a:lnTo>
                  <a:lnTo>
                    <a:pt x="75" y="53"/>
                  </a:lnTo>
                  <a:lnTo>
                    <a:pt x="73" y="59"/>
                  </a:lnTo>
                  <a:lnTo>
                    <a:pt x="73" y="63"/>
                  </a:lnTo>
                  <a:lnTo>
                    <a:pt x="73" y="71"/>
                  </a:lnTo>
                  <a:lnTo>
                    <a:pt x="69" y="71"/>
                  </a:lnTo>
                  <a:lnTo>
                    <a:pt x="66" y="71"/>
                  </a:lnTo>
                  <a:lnTo>
                    <a:pt x="64" y="71"/>
                  </a:lnTo>
                  <a:lnTo>
                    <a:pt x="60" y="71"/>
                  </a:lnTo>
                  <a:lnTo>
                    <a:pt x="58" y="71"/>
                  </a:lnTo>
                  <a:lnTo>
                    <a:pt x="55" y="71"/>
                  </a:lnTo>
                  <a:lnTo>
                    <a:pt x="52" y="71"/>
                  </a:lnTo>
                  <a:lnTo>
                    <a:pt x="51" y="71"/>
                  </a:lnTo>
                  <a:lnTo>
                    <a:pt x="48" y="72"/>
                  </a:lnTo>
                  <a:lnTo>
                    <a:pt x="45" y="74"/>
                  </a:lnTo>
                  <a:lnTo>
                    <a:pt x="43" y="74"/>
                  </a:lnTo>
                  <a:lnTo>
                    <a:pt x="42" y="75"/>
                  </a:lnTo>
                  <a:lnTo>
                    <a:pt x="39" y="77"/>
                  </a:lnTo>
                  <a:lnTo>
                    <a:pt x="37" y="78"/>
                  </a:lnTo>
                  <a:lnTo>
                    <a:pt x="34" y="81"/>
                  </a:lnTo>
                  <a:lnTo>
                    <a:pt x="33" y="78"/>
                  </a:lnTo>
                  <a:lnTo>
                    <a:pt x="31" y="77"/>
                  </a:lnTo>
                  <a:lnTo>
                    <a:pt x="30" y="75"/>
                  </a:lnTo>
                  <a:lnTo>
                    <a:pt x="28" y="75"/>
                  </a:lnTo>
                  <a:lnTo>
                    <a:pt x="27" y="75"/>
                  </a:lnTo>
                  <a:lnTo>
                    <a:pt x="25" y="75"/>
                  </a:lnTo>
                  <a:lnTo>
                    <a:pt x="24" y="75"/>
                  </a:lnTo>
                  <a:lnTo>
                    <a:pt x="22" y="75"/>
                  </a:lnTo>
                  <a:lnTo>
                    <a:pt x="22" y="77"/>
                  </a:lnTo>
                  <a:lnTo>
                    <a:pt x="21" y="77"/>
                  </a:lnTo>
                  <a:lnTo>
                    <a:pt x="21" y="78"/>
                  </a:lnTo>
                  <a:lnTo>
                    <a:pt x="21" y="80"/>
                  </a:lnTo>
                  <a:lnTo>
                    <a:pt x="21" y="83"/>
                  </a:lnTo>
                  <a:lnTo>
                    <a:pt x="24" y="87"/>
                  </a:lnTo>
                  <a:lnTo>
                    <a:pt x="22" y="89"/>
                  </a:lnTo>
                  <a:lnTo>
                    <a:pt x="19" y="90"/>
                  </a:lnTo>
                  <a:lnTo>
                    <a:pt x="18" y="93"/>
                  </a:lnTo>
                  <a:lnTo>
                    <a:pt x="16" y="95"/>
                  </a:lnTo>
                  <a:lnTo>
                    <a:pt x="15" y="96"/>
                  </a:lnTo>
                  <a:lnTo>
                    <a:pt x="13" y="98"/>
                  </a:lnTo>
                  <a:lnTo>
                    <a:pt x="12" y="99"/>
                  </a:lnTo>
                  <a:lnTo>
                    <a:pt x="10" y="101"/>
                  </a:lnTo>
                  <a:lnTo>
                    <a:pt x="9" y="102"/>
                  </a:lnTo>
                  <a:lnTo>
                    <a:pt x="7" y="105"/>
                  </a:lnTo>
                  <a:lnTo>
                    <a:pt x="6" y="108"/>
                  </a:lnTo>
                  <a:lnTo>
                    <a:pt x="4" y="108"/>
                  </a:lnTo>
                  <a:lnTo>
                    <a:pt x="4" y="110"/>
                  </a:lnTo>
                  <a:lnTo>
                    <a:pt x="4" y="114"/>
                  </a:lnTo>
                  <a:lnTo>
                    <a:pt x="1" y="117"/>
                  </a:lnTo>
                  <a:lnTo>
                    <a:pt x="1" y="120"/>
                  </a:lnTo>
                  <a:lnTo>
                    <a:pt x="0" y="123"/>
                  </a:lnTo>
                  <a:lnTo>
                    <a:pt x="0" y="126"/>
                  </a:lnTo>
                  <a:lnTo>
                    <a:pt x="0" y="128"/>
                  </a:lnTo>
                  <a:lnTo>
                    <a:pt x="1" y="131"/>
                  </a:lnTo>
                  <a:lnTo>
                    <a:pt x="1" y="132"/>
                  </a:lnTo>
                  <a:lnTo>
                    <a:pt x="3" y="132"/>
                  </a:lnTo>
                  <a:lnTo>
                    <a:pt x="4" y="134"/>
                  </a:lnTo>
                  <a:lnTo>
                    <a:pt x="4" y="135"/>
                  </a:lnTo>
                  <a:lnTo>
                    <a:pt x="7" y="135"/>
                  </a:lnTo>
                  <a:lnTo>
                    <a:pt x="9" y="135"/>
                  </a:lnTo>
                  <a:lnTo>
                    <a:pt x="10" y="135"/>
                  </a:lnTo>
                  <a:lnTo>
                    <a:pt x="13" y="135"/>
                  </a:lnTo>
                  <a:lnTo>
                    <a:pt x="18" y="132"/>
                  </a:lnTo>
                </a:path>
              </a:pathLst>
            </a:custGeom>
            <a:solidFill>
              <a:schemeClr val="accent2"/>
            </a:solidFill>
            <a:ln w="12700" cap="rnd">
              <a:solidFill>
                <a:srgbClr val="000000"/>
              </a:solidFill>
              <a:round/>
              <a:headEnd/>
              <a:tailEnd/>
            </a:ln>
          </p:spPr>
          <p:txBody>
            <a:bodyPr/>
            <a:lstStyle/>
            <a:p>
              <a:pPr eaLnBrk="0" hangingPunct="0"/>
              <a:endParaRPr lang="en-US" dirty="0"/>
            </a:p>
          </p:txBody>
        </p:sp>
        <p:sp>
          <p:nvSpPr>
            <p:cNvPr id="39947" name="Freeform 8"/>
            <p:cNvSpPr>
              <a:spLocks/>
            </p:cNvSpPr>
            <p:nvPr/>
          </p:nvSpPr>
          <p:spPr bwMode="auto">
            <a:xfrm>
              <a:off x="3711575" y="1997075"/>
              <a:ext cx="287338" cy="382588"/>
            </a:xfrm>
            <a:custGeom>
              <a:avLst/>
              <a:gdLst>
                <a:gd name="T0" fmla="*/ 2147483647 w 181"/>
                <a:gd name="T1" fmla="*/ 2147483647 h 241"/>
                <a:gd name="T2" fmla="*/ 2147483647 w 181"/>
                <a:gd name="T3" fmla="*/ 0 h 241"/>
                <a:gd name="T4" fmla="*/ 2147483647 w 181"/>
                <a:gd name="T5" fmla="*/ 2147483647 h 241"/>
                <a:gd name="T6" fmla="*/ 2147483647 w 181"/>
                <a:gd name="T7" fmla="*/ 2147483647 h 241"/>
                <a:gd name="T8" fmla="*/ 2147483647 w 181"/>
                <a:gd name="T9" fmla="*/ 2147483647 h 241"/>
                <a:gd name="T10" fmla="*/ 2147483647 w 181"/>
                <a:gd name="T11" fmla="*/ 2147483647 h 241"/>
                <a:gd name="T12" fmla="*/ 2147483647 w 181"/>
                <a:gd name="T13" fmla="*/ 2147483647 h 241"/>
                <a:gd name="T14" fmla="*/ 2147483647 w 181"/>
                <a:gd name="T15" fmla="*/ 2147483647 h 241"/>
                <a:gd name="T16" fmla="*/ 2147483647 w 181"/>
                <a:gd name="T17" fmla="*/ 2147483647 h 241"/>
                <a:gd name="T18" fmla="*/ 2147483647 w 181"/>
                <a:gd name="T19" fmla="*/ 2147483647 h 241"/>
                <a:gd name="T20" fmla="*/ 2147483647 w 181"/>
                <a:gd name="T21" fmla="*/ 2147483647 h 241"/>
                <a:gd name="T22" fmla="*/ 2147483647 w 181"/>
                <a:gd name="T23" fmla="*/ 2147483647 h 241"/>
                <a:gd name="T24" fmla="*/ 2147483647 w 181"/>
                <a:gd name="T25" fmla="*/ 2147483647 h 241"/>
                <a:gd name="T26" fmla="*/ 2147483647 w 181"/>
                <a:gd name="T27" fmla="*/ 2147483647 h 241"/>
                <a:gd name="T28" fmla="*/ 2147483647 w 181"/>
                <a:gd name="T29" fmla="*/ 2147483647 h 241"/>
                <a:gd name="T30" fmla="*/ 2147483647 w 181"/>
                <a:gd name="T31" fmla="*/ 2147483647 h 241"/>
                <a:gd name="T32" fmla="*/ 2147483647 w 181"/>
                <a:gd name="T33" fmla="*/ 2147483647 h 241"/>
                <a:gd name="T34" fmla="*/ 2147483647 w 181"/>
                <a:gd name="T35" fmla="*/ 2147483647 h 241"/>
                <a:gd name="T36" fmla="*/ 2147483647 w 181"/>
                <a:gd name="T37" fmla="*/ 2147483647 h 241"/>
                <a:gd name="T38" fmla="*/ 2147483647 w 181"/>
                <a:gd name="T39" fmla="*/ 2147483647 h 241"/>
                <a:gd name="T40" fmla="*/ 2147483647 w 181"/>
                <a:gd name="T41" fmla="*/ 2147483647 h 241"/>
                <a:gd name="T42" fmla="*/ 2147483647 w 181"/>
                <a:gd name="T43" fmla="*/ 2147483647 h 241"/>
                <a:gd name="T44" fmla="*/ 2147483647 w 181"/>
                <a:gd name="T45" fmla="*/ 2147483647 h 241"/>
                <a:gd name="T46" fmla="*/ 2147483647 w 181"/>
                <a:gd name="T47" fmla="*/ 2147483647 h 241"/>
                <a:gd name="T48" fmla="*/ 2147483647 w 181"/>
                <a:gd name="T49" fmla="*/ 2147483647 h 241"/>
                <a:gd name="T50" fmla="*/ 2147483647 w 181"/>
                <a:gd name="T51" fmla="*/ 2147483647 h 241"/>
                <a:gd name="T52" fmla="*/ 2147483647 w 181"/>
                <a:gd name="T53" fmla="*/ 2147483647 h 241"/>
                <a:gd name="T54" fmla="*/ 2147483647 w 181"/>
                <a:gd name="T55" fmla="*/ 2147483647 h 241"/>
                <a:gd name="T56" fmla="*/ 2147483647 w 181"/>
                <a:gd name="T57" fmla="*/ 2147483647 h 241"/>
                <a:gd name="T58" fmla="*/ 2147483647 w 181"/>
                <a:gd name="T59" fmla="*/ 2147483647 h 241"/>
                <a:gd name="T60" fmla="*/ 2147483647 w 181"/>
                <a:gd name="T61" fmla="*/ 2147483647 h 241"/>
                <a:gd name="T62" fmla="*/ 2147483647 w 181"/>
                <a:gd name="T63" fmla="*/ 2147483647 h 241"/>
                <a:gd name="T64" fmla="*/ 2147483647 w 181"/>
                <a:gd name="T65" fmla="*/ 2147483647 h 241"/>
                <a:gd name="T66" fmla="*/ 2147483647 w 181"/>
                <a:gd name="T67" fmla="*/ 2147483647 h 241"/>
                <a:gd name="T68" fmla="*/ 2147483647 w 181"/>
                <a:gd name="T69" fmla="*/ 2147483647 h 241"/>
                <a:gd name="T70" fmla="*/ 2147483647 w 181"/>
                <a:gd name="T71" fmla="*/ 2147483647 h 241"/>
                <a:gd name="T72" fmla="*/ 2147483647 w 181"/>
                <a:gd name="T73" fmla="*/ 2147483647 h 241"/>
                <a:gd name="T74" fmla="*/ 2147483647 w 181"/>
                <a:gd name="T75" fmla="*/ 2147483647 h 241"/>
                <a:gd name="T76" fmla="*/ 0 w 181"/>
                <a:gd name="T77" fmla="*/ 2147483647 h 241"/>
                <a:gd name="T78" fmla="*/ 0 w 181"/>
                <a:gd name="T79" fmla="*/ 2147483647 h 241"/>
                <a:gd name="T80" fmla="*/ 0 w 181"/>
                <a:gd name="T81" fmla="*/ 2147483647 h 241"/>
                <a:gd name="T82" fmla="*/ 2147483647 w 181"/>
                <a:gd name="T83" fmla="*/ 2147483647 h 241"/>
                <a:gd name="T84" fmla="*/ 2147483647 w 181"/>
                <a:gd name="T85" fmla="*/ 2147483647 h 241"/>
                <a:gd name="T86" fmla="*/ 2147483647 w 181"/>
                <a:gd name="T87" fmla="*/ 2147483647 h 241"/>
                <a:gd name="T88" fmla="*/ 2147483647 w 181"/>
                <a:gd name="T89" fmla="*/ 2147483647 h 241"/>
                <a:gd name="T90" fmla="*/ 2147483647 w 181"/>
                <a:gd name="T91" fmla="*/ 2147483647 h 241"/>
                <a:gd name="T92" fmla="*/ 2147483647 w 181"/>
                <a:gd name="T93" fmla="*/ 2147483647 h 241"/>
                <a:gd name="T94" fmla="*/ 2147483647 w 181"/>
                <a:gd name="T95" fmla="*/ 2147483647 h 241"/>
                <a:gd name="T96" fmla="*/ 2147483647 w 181"/>
                <a:gd name="T97" fmla="*/ 2147483647 h 241"/>
                <a:gd name="T98" fmla="*/ 2147483647 w 181"/>
                <a:gd name="T99" fmla="*/ 2147483647 h 241"/>
                <a:gd name="T100" fmla="*/ 2147483647 w 181"/>
                <a:gd name="T101" fmla="*/ 2147483647 h 241"/>
                <a:gd name="T102" fmla="*/ 2147483647 w 181"/>
                <a:gd name="T103" fmla="*/ 2147483647 h 24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81"/>
                <a:gd name="T157" fmla="*/ 0 h 241"/>
                <a:gd name="T158" fmla="*/ 181 w 181"/>
                <a:gd name="T159" fmla="*/ 241 h 24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81" h="241">
                  <a:moveTo>
                    <a:pt x="83" y="36"/>
                  </a:moveTo>
                  <a:lnTo>
                    <a:pt x="83" y="12"/>
                  </a:lnTo>
                  <a:lnTo>
                    <a:pt x="71" y="12"/>
                  </a:lnTo>
                  <a:lnTo>
                    <a:pt x="71" y="0"/>
                  </a:lnTo>
                  <a:lnTo>
                    <a:pt x="107" y="0"/>
                  </a:lnTo>
                  <a:lnTo>
                    <a:pt x="107" y="12"/>
                  </a:lnTo>
                  <a:lnTo>
                    <a:pt x="93" y="12"/>
                  </a:lnTo>
                  <a:lnTo>
                    <a:pt x="93" y="36"/>
                  </a:lnTo>
                  <a:lnTo>
                    <a:pt x="99" y="36"/>
                  </a:lnTo>
                  <a:lnTo>
                    <a:pt x="104" y="38"/>
                  </a:lnTo>
                  <a:lnTo>
                    <a:pt x="108" y="38"/>
                  </a:lnTo>
                  <a:lnTo>
                    <a:pt x="111" y="38"/>
                  </a:lnTo>
                  <a:lnTo>
                    <a:pt x="116" y="39"/>
                  </a:lnTo>
                  <a:lnTo>
                    <a:pt x="120" y="41"/>
                  </a:lnTo>
                  <a:lnTo>
                    <a:pt x="125" y="41"/>
                  </a:lnTo>
                  <a:lnTo>
                    <a:pt x="128" y="42"/>
                  </a:lnTo>
                  <a:lnTo>
                    <a:pt x="132" y="44"/>
                  </a:lnTo>
                  <a:lnTo>
                    <a:pt x="135" y="45"/>
                  </a:lnTo>
                  <a:lnTo>
                    <a:pt x="138" y="47"/>
                  </a:lnTo>
                  <a:lnTo>
                    <a:pt x="141" y="50"/>
                  </a:lnTo>
                  <a:lnTo>
                    <a:pt x="144" y="51"/>
                  </a:lnTo>
                  <a:lnTo>
                    <a:pt x="147" y="53"/>
                  </a:lnTo>
                  <a:lnTo>
                    <a:pt x="152" y="59"/>
                  </a:lnTo>
                  <a:lnTo>
                    <a:pt x="156" y="62"/>
                  </a:lnTo>
                  <a:lnTo>
                    <a:pt x="159" y="66"/>
                  </a:lnTo>
                  <a:lnTo>
                    <a:pt x="162" y="71"/>
                  </a:lnTo>
                  <a:lnTo>
                    <a:pt x="165" y="77"/>
                  </a:lnTo>
                  <a:lnTo>
                    <a:pt x="168" y="81"/>
                  </a:lnTo>
                  <a:lnTo>
                    <a:pt x="171" y="87"/>
                  </a:lnTo>
                  <a:lnTo>
                    <a:pt x="173" y="93"/>
                  </a:lnTo>
                  <a:lnTo>
                    <a:pt x="176" y="99"/>
                  </a:lnTo>
                  <a:lnTo>
                    <a:pt x="177" y="105"/>
                  </a:lnTo>
                  <a:lnTo>
                    <a:pt x="179" y="111"/>
                  </a:lnTo>
                  <a:lnTo>
                    <a:pt x="179" y="117"/>
                  </a:lnTo>
                  <a:lnTo>
                    <a:pt x="179" y="123"/>
                  </a:lnTo>
                  <a:lnTo>
                    <a:pt x="180" y="129"/>
                  </a:lnTo>
                  <a:lnTo>
                    <a:pt x="179" y="135"/>
                  </a:lnTo>
                  <a:lnTo>
                    <a:pt x="179" y="146"/>
                  </a:lnTo>
                  <a:lnTo>
                    <a:pt x="176" y="150"/>
                  </a:lnTo>
                  <a:lnTo>
                    <a:pt x="176" y="156"/>
                  </a:lnTo>
                  <a:lnTo>
                    <a:pt x="173" y="159"/>
                  </a:lnTo>
                  <a:lnTo>
                    <a:pt x="171" y="164"/>
                  </a:lnTo>
                  <a:lnTo>
                    <a:pt x="170" y="168"/>
                  </a:lnTo>
                  <a:lnTo>
                    <a:pt x="167" y="171"/>
                  </a:lnTo>
                  <a:lnTo>
                    <a:pt x="164" y="176"/>
                  </a:lnTo>
                  <a:lnTo>
                    <a:pt x="162" y="179"/>
                  </a:lnTo>
                  <a:lnTo>
                    <a:pt x="159" y="183"/>
                  </a:lnTo>
                  <a:lnTo>
                    <a:pt x="156" y="188"/>
                  </a:lnTo>
                  <a:lnTo>
                    <a:pt x="152" y="191"/>
                  </a:lnTo>
                  <a:lnTo>
                    <a:pt x="149" y="194"/>
                  </a:lnTo>
                  <a:lnTo>
                    <a:pt x="146" y="198"/>
                  </a:lnTo>
                  <a:lnTo>
                    <a:pt x="141" y="201"/>
                  </a:lnTo>
                  <a:lnTo>
                    <a:pt x="134" y="207"/>
                  </a:lnTo>
                  <a:lnTo>
                    <a:pt x="143" y="237"/>
                  </a:lnTo>
                  <a:lnTo>
                    <a:pt x="126" y="240"/>
                  </a:lnTo>
                  <a:lnTo>
                    <a:pt x="117" y="207"/>
                  </a:lnTo>
                  <a:lnTo>
                    <a:pt x="66" y="209"/>
                  </a:lnTo>
                  <a:lnTo>
                    <a:pt x="56" y="240"/>
                  </a:lnTo>
                  <a:lnTo>
                    <a:pt x="39" y="234"/>
                  </a:lnTo>
                  <a:lnTo>
                    <a:pt x="51" y="203"/>
                  </a:lnTo>
                  <a:lnTo>
                    <a:pt x="48" y="201"/>
                  </a:lnTo>
                  <a:lnTo>
                    <a:pt x="44" y="200"/>
                  </a:lnTo>
                  <a:lnTo>
                    <a:pt x="41" y="197"/>
                  </a:lnTo>
                  <a:lnTo>
                    <a:pt x="38" y="194"/>
                  </a:lnTo>
                  <a:lnTo>
                    <a:pt x="35" y="191"/>
                  </a:lnTo>
                  <a:lnTo>
                    <a:pt x="30" y="188"/>
                  </a:lnTo>
                  <a:lnTo>
                    <a:pt x="27" y="185"/>
                  </a:lnTo>
                  <a:lnTo>
                    <a:pt x="23" y="182"/>
                  </a:lnTo>
                  <a:lnTo>
                    <a:pt x="20" y="179"/>
                  </a:lnTo>
                  <a:lnTo>
                    <a:pt x="18" y="174"/>
                  </a:lnTo>
                  <a:lnTo>
                    <a:pt x="15" y="171"/>
                  </a:lnTo>
                  <a:lnTo>
                    <a:pt x="12" y="167"/>
                  </a:lnTo>
                  <a:lnTo>
                    <a:pt x="9" y="164"/>
                  </a:lnTo>
                  <a:lnTo>
                    <a:pt x="8" y="159"/>
                  </a:lnTo>
                  <a:lnTo>
                    <a:pt x="5" y="149"/>
                  </a:lnTo>
                  <a:lnTo>
                    <a:pt x="3" y="144"/>
                  </a:lnTo>
                  <a:lnTo>
                    <a:pt x="2" y="138"/>
                  </a:lnTo>
                  <a:lnTo>
                    <a:pt x="0" y="132"/>
                  </a:lnTo>
                  <a:lnTo>
                    <a:pt x="0" y="126"/>
                  </a:lnTo>
                  <a:lnTo>
                    <a:pt x="0" y="122"/>
                  </a:lnTo>
                  <a:lnTo>
                    <a:pt x="0" y="116"/>
                  </a:lnTo>
                  <a:lnTo>
                    <a:pt x="0" y="110"/>
                  </a:lnTo>
                  <a:lnTo>
                    <a:pt x="0" y="105"/>
                  </a:lnTo>
                  <a:lnTo>
                    <a:pt x="2" y="99"/>
                  </a:lnTo>
                  <a:lnTo>
                    <a:pt x="3" y="95"/>
                  </a:lnTo>
                  <a:lnTo>
                    <a:pt x="5" y="90"/>
                  </a:lnTo>
                  <a:lnTo>
                    <a:pt x="6" y="86"/>
                  </a:lnTo>
                  <a:lnTo>
                    <a:pt x="8" y="81"/>
                  </a:lnTo>
                  <a:lnTo>
                    <a:pt x="12" y="77"/>
                  </a:lnTo>
                  <a:lnTo>
                    <a:pt x="17" y="68"/>
                  </a:lnTo>
                  <a:lnTo>
                    <a:pt x="20" y="65"/>
                  </a:lnTo>
                  <a:lnTo>
                    <a:pt x="24" y="62"/>
                  </a:lnTo>
                  <a:lnTo>
                    <a:pt x="27" y="59"/>
                  </a:lnTo>
                  <a:lnTo>
                    <a:pt x="30" y="56"/>
                  </a:lnTo>
                  <a:lnTo>
                    <a:pt x="35" y="53"/>
                  </a:lnTo>
                  <a:lnTo>
                    <a:pt x="38" y="50"/>
                  </a:lnTo>
                  <a:lnTo>
                    <a:pt x="41" y="48"/>
                  </a:lnTo>
                  <a:lnTo>
                    <a:pt x="44" y="47"/>
                  </a:lnTo>
                  <a:lnTo>
                    <a:pt x="48" y="44"/>
                  </a:lnTo>
                  <a:lnTo>
                    <a:pt x="51" y="44"/>
                  </a:lnTo>
                  <a:lnTo>
                    <a:pt x="56" y="42"/>
                  </a:lnTo>
                  <a:lnTo>
                    <a:pt x="60" y="41"/>
                  </a:lnTo>
                  <a:lnTo>
                    <a:pt x="66" y="39"/>
                  </a:lnTo>
                  <a:lnTo>
                    <a:pt x="71" y="38"/>
                  </a:lnTo>
                  <a:lnTo>
                    <a:pt x="83" y="36"/>
                  </a:lnTo>
                </a:path>
              </a:pathLst>
            </a:custGeom>
            <a:solidFill>
              <a:schemeClr val="accent2"/>
            </a:solidFill>
            <a:ln w="12700" cap="rnd">
              <a:solidFill>
                <a:srgbClr val="000000"/>
              </a:solidFill>
              <a:round/>
              <a:headEnd/>
              <a:tailEnd/>
            </a:ln>
          </p:spPr>
          <p:txBody>
            <a:bodyPr/>
            <a:lstStyle/>
            <a:p>
              <a:pPr eaLnBrk="0" hangingPunct="0"/>
              <a:endParaRPr lang="en-US" dirty="0"/>
            </a:p>
          </p:txBody>
        </p:sp>
        <p:sp>
          <p:nvSpPr>
            <p:cNvPr id="39948" name="Freeform 9"/>
            <p:cNvSpPr>
              <a:spLocks/>
            </p:cNvSpPr>
            <p:nvPr/>
          </p:nvSpPr>
          <p:spPr bwMode="auto">
            <a:xfrm>
              <a:off x="3567113" y="2835275"/>
              <a:ext cx="563562" cy="568325"/>
            </a:xfrm>
            <a:custGeom>
              <a:avLst/>
              <a:gdLst>
                <a:gd name="T0" fmla="*/ 2147483647 w 355"/>
                <a:gd name="T1" fmla="*/ 0 h 358"/>
                <a:gd name="T2" fmla="*/ 2147483647 w 355"/>
                <a:gd name="T3" fmla="*/ 2147483647 h 358"/>
                <a:gd name="T4" fmla="*/ 2147483647 w 355"/>
                <a:gd name="T5" fmla="*/ 2147483647 h 358"/>
                <a:gd name="T6" fmla="*/ 2147483647 w 355"/>
                <a:gd name="T7" fmla="*/ 2147483647 h 358"/>
                <a:gd name="T8" fmla="*/ 2147483647 w 355"/>
                <a:gd name="T9" fmla="*/ 2147483647 h 358"/>
                <a:gd name="T10" fmla="*/ 2147483647 w 355"/>
                <a:gd name="T11" fmla="*/ 2147483647 h 358"/>
                <a:gd name="T12" fmla="*/ 2147483647 w 355"/>
                <a:gd name="T13" fmla="*/ 2147483647 h 358"/>
                <a:gd name="T14" fmla="*/ 2147483647 w 355"/>
                <a:gd name="T15" fmla="*/ 2147483647 h 358"/>
                <a:gd name="T16" fmla="*/ 2147483647 w 355"/>
                <a:gd name="T17" fmla="*/ 2147483647 h 358"/>
                <a:gd name="T18" fmla="*/ 2147483647 w 355"/>
                <a:gd name="T19" fmla="*/ 2147483647 h 358"/>
                <a:gd name="T20" fmla="*/ 2147483647 w 355"/>
                <a:gd name="T21" fmla="*/ 2147483647 h 358"/>
                <a:gd name="T22" fmla="*/ 2147483647 w 355"/>
                <a:gd name="T23" fmla="*/ 2147483647 h 358"/>
                <a:gd name="T24" fmla="*/ 2147483647 w 355"/>
                <a:gd name="T25" fmla="*/ 2147483647 h 358"/>
                <a:gd name="T26" fmla="*/ 2147483647 w 355"/>
                <a:gd name="T27" fmla="*/ 2147483647 h 358"/>
                <a:gd name="T28" fmla="*/ 2147483647 w 355"/>
                <a:gd name="T29" fmla="*/ 2147483647 h 358"/>
                <a:gd name="T30" fmla="*/ 2147483647 w 355"/>
                <a:gd name="T31" fmla="*/ 2147483647 h 358"/>
                <a:gd name="T32" fmla="*/ 2147483647 w 355"/>
                <a:gd name="T33" fmla="*/ 2147483647 h 358"/>
                <a:gd name="T34" fmla="*/ 2147483647 w 355"/>
                <a:gd name="T35" fmla="*/ 2147483647 h 358"/>
                <a:gd name="T36" fmla="*/ 2147483647 w 355"/>
                <a:gd name="T37" fmla="*/ 2147483647 h 358"/>
                <a:gd name="T38" fmla="*/ 2147483647 w 355"/>
                <a:gd name="T39" fmla="*/ 2147483647 h 358"/>
                <a:gd name="T40" fmla="*/ 2147483647 w 355"/>
                <a:gd name="T41" fmla="*/ 2147483647 h 358"/>
                <a:gd name="T42" fmla="*/ 2147483647 w 355"/>
                <a:gd name="T43" fmla="*/ 2147483647 h 358"/>
                <a:gd name="T44" fmla="*/ 2147483647 w 355"/>
                <a:gd name="T45" fmla="*/ 2147483647 h 358"/>
                <a:gd name="T46" fmla="*/ 0 w 355"/>
                <a:gd name="T47" fmla="*/ 2147483647 h 358"/>
                <a:gd name="T48" fmla="*/ 0 w 355"/>
                <a:gd name="T49" fmla="*/ 2147483647 h 358"/>
                <a:gd name="T50" fmla="*/ 0 w 355"/>
                <a:gd name="T51" fmla="*/ 2147483647 h 358"/>
                <a:gd name="T52" fmla="*/ 2147483647 w 355"/>
                <a:gd name="T53" fmla="*/ 2147483647 h 358"/>
                <a:gd name="T54" fmla="*/ 2147483647 w 355"/>
                <a:gd name="T55" fmla="*/ 2147483647 h 358"/>
                <a:gd name="T56" fmla="*/ 2147483647 w 355"/>
                <a:gd name="T57" fmla="*/ 2147483647 h 358"/>
                <a:gd name="T58" fmla="*/ 2147483647 w 355"/>
                <a:gd name="T59" fmla="*/ 2147483647 h 358"/>
                <a:gd name="T60" fmla="*/ 2147483647 w 355"/>
                <a:gd name="T61" fmla="*/ 2147483647 h 358"/>
                <a:gd name="T62" fmla="*/ 2147483647 w 355"/>
                <a:gd name="T63" fmla="*/ 2147483647 h 35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55"/>
                <a:gd name="T97" fmla="*/ 0 h 358"/>
                <a:gd name="T98" fmla="*/ 355 w 355"/>
                <a:gd name="T99" fmla="*/ 358 h 35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55" h="358">
                  <a:moveTo>
                    <a:pt x="44" y="0"/>
                  </a:moveTo>
                  <a:lnTo>
                    <a:pt x="311" y="0"/>
                  </a:lnTo>
                  <a:lnTo>
                    <a:pt x="315" y="2"/>
                  </a:lnTo>
                  <a:lnTo>
                    <a:pt x="320" y="2"/>
                  </a:lnTo>
                  <a:lnTo>
                    <a:pt x="323" y="3"/>
                  </a:lnTo>
                  <a:lnTo>
                    <a:pt x="327" y="5"/>
                  </a:lnTo>
                  <a:lnTo>
                    <a:pt x="332" y="6"/>
                  </a:lnTo>
                  <a:lnTo>
                    <a:pt x="335" y="9"/>
                  </a:lnTo>
                  <a:lnTo>
                    <a:pt x="339" y="12"/>
                  </a:lnTo>
                  <a:lnTo>
                    <a:pt x="342" y="15"/>
                  </a:lnTo>
                  <a:lnTo>
                    <a:pt x="344" y="18"/>
                  </a:lnTo>
                  <a:lnTo>
                    <a:pt x="347" y="21"/>
                  </a:lnTo>
                  <a:lnTo>
                    <a:pt x="350" y="24"/>
                  </a:lnTo>
                  <a:lnTo>
                    <a:pt x="351" y="29"/>
                  </a:lnTo>
                  <a:lnTo>
                    <a:pt x="353" y="32"/>
                  </a:lnTo>
                  <a:lnTo>
                    <a:pt x="354" y="38"/>
                  </a:lnTo>
                  <a:lnTo>
                    <a:pt x="354" y="47"/>
                  </a:lnTo>
                  <a:lnTo>
                    <a:pt x="354" y="312"/>
                  </a:lnTo>
                  <a:lnTo>
                    <a:pt x="354" y="317"/>
                  </a:lnTo>
                  <a:lnTo>
                    <a:pt x="354" y="321"/>
                  </a:lnTo>
                  <a:lnTo>
                    <a:pt x="353" y="326"/>
                  </a:lnTo>
                  <a:lnTo>
                    <a:pt x="351" y="330"/>
                  </a:lnTo>
                  <a:lnTo>
                    <a:pt x="350" y="333"/>
                  </a:lnTo>
                  <a:lnTo>
                    <a:pt x="347" y="338"/>
                  </a:lnTo>
                  <a:lnTo>
                    <a:pt x="344" y="341"/>
                  </a:lnTo>
                  <a:lnTo>
                    <a:pt x="342" y="344"/>
                  </a:lnTo>
                  <a:lnTo>
                    <a:pt x="339" y="347"/>
                  </a:lnTo>
                  <a:lnTo>
                    <a:pt x="335" y="350"/>
                  </a:lnTo>
                  <a:lnTo>
                    <a:pt x="332" y="353"/>
                  </a:lnTo>
                  <a:lnTo>
                    <a:pt x="327" y="353"/>
                  </a:lnTo>
                  <a:lnTo>
                    <a:pt x="323" y="356"/>
                  </a:lnTo>
                  <a:lnTo>
                    <a:pt x="320" y="356"/>
                  </a:lnTo>
                  <a:lnTo>
                    <a:pt x="311" y="357"/>
                  </a:lnTo>
                  <a:lnTo>
                    <a:pt x="44" y="357"/>
                  </a:lnTo>
                  <a:lnTo>
                    <a:pt x="39" y="357"/>
                  </a:lnTo>
                  <a:lnTo>
                    <a:pt x="35" y="356"/>
                  </a:lnTo>
                  <a:lnTo>
                    <a:pt x="30" y="356"/>
                  </a:lnTo>
                  <a:lnTo>
                    <a:pt x="27" y="353"/>
                  </a:lnTo>
                  <a:lnTo>
                    <a:pt x="23" y="353"/>
                  </a:lnTo>
                  <a:lnTo>
                    <a:pt x="20" y="350"/>
                  </a:lnTo>
                  <a:lnTo>
                    <a:pt x="15" y="347"/>
                  </a:lnTo>
                  <a:lnTo>
                    <a:pt x="12" y="344"/>
                  </a:lnTo>
                  <a:lnTo>
                    <a:pt x="9" y="341"/>
                  </a:lnTo>
                  <a:lnTo>
                    <a:pt x="6" y="338"/>
                  </a:lnTo>
                  <a:lnTo>
                    <a:pt x="5" y="333"/>
                  </a:lnTo>
                  <a:lnTo>
                    <a:pt x="3" y="330"/>
                  </a:lnTo>
                  <a:lnTo>
                    <a:pt x="2" y="326"/>
                  </a:lnTo>
                  <a:lnTo>
                    <a:pt x="0" y="321"/>
                  </a:lnTo>
                  <a:lnTo>
                    <a:pt x="0" y="312"/>
                  </a:lnTo>
                  <a:lnTo>
                    <a:pt x="0" y="47"/>
                  </a:lnTo>
                  <a:lnTo>
                    <a:pt x="0" y="41"/>
                  </a:lnTo>
                  <a:lnTo>
                    <a:pt x="0" y="38"/>
                  </a:lnTo>
                  <a:lnTo>
                    <a:pt x="2" y="32"/>
                  </a:lnTo>
                  <a:lnTo>
                    <a:pt x="3" y="29"/>
                  </a:lnTo>
                  <a:lnTo>
                    <a:pt x="5" y="24"/>
                  </a:lnTo>
                  <a:lnTo>
                    <a:pt x="6" y="21"/>
                  </a:lnTo>
                  <a:lnTo>
                    <a:pt x="9" y="18"/>
                  </a:lnTo>
                  <a:lnTo>
                    <a:pt x="12" y="15"/>
                  </a:lnTo>
                  <a:lnTo>
                    <a:pt x="15" y="12"/>
                  </a:lnTo>
                  <a:lnTo>
                    <a:pt x="20" y="9"/>
                  </a:lnTo>
                  <a:lnTo>
                    <a:pt x="23" y="6"/>
                  </a:lnTo>
                  <a:lnTo>
                    <a:pt x="27" y="5"/>
                  </a:lnTo>
                  <a:lnTo>
                    <a:pt x="30" y="3"/>
                  </a:lnTo>
                  <a:lnTo>
                    <a:pt x="35" y="2"/>
                  </a:lnTo>
                  <a:lnTo>
                    <a:pt x="44" y="0"/>
                  </a:lnTo>
                </a:path>
              </a:pathLst>
            </a:custGeom>
            <a:solidFill>
              <a:schemeClr val="accent1"/>
            </a:solidFill>
            <a:ln w="12700" cap="rnd">
              <a:solidFill>
                <a:srgbClr val="000000"/>
              </a:solidFill>
              <a:round/>
              <a:headEnd/>
              <a:tailEnd/>
            </a:ln>
          </p:spPr>
          <p:txBody>
            <a:bodyPr/>
            <a:lstStyle/>
            <a:p>
              <a:pPr eaLnBrk="0" hangingPunct="0"/>
              <a:endParaRPr lang="en-US" dirty="0"/>
            </a:p>
          </p:txBody>
        </p:sp>
        <p:sp>
          <p:nvSpPr>
            <p:cNvPr id="39949" name="Freeform 10"/>
            <p:cNvSpPr>
              <a:spLocks/>
            </p:cNvSpPr>
            <p:nvPr/>
          </p:nvSpPr>
          <p:spPr bwMode="auto">
            <a:xfrm>
              <a:off x="3625850" y="2897188"/>
              <a:ext cx="444500" cy="444500"/>
            </a:xfrm>
            <a:custGeom>
              <a:avLst/>
              <a:gdLst>
                <a:gd name="T0" fmla="*/ 2147483647 w 280"/>
                <a:gd name="T1" fmla="*/ 0 h 280"/>
                <a:gd name="T2" fmla="*/ 2147483647 w 280"/>
                <a:gd name="T3" fmla="*/ 2147483647 h 280"/>
                <a:gd name="T4" fmla="*/ 2147483647 w 280"/>
                <a:gd name="T5" fmla="*/ 2147483647 h 280"/>
                <a:gd name="T6" fmla="*/ 2147483647 w 280"/>
                <a:gd name="T7" fmla="*/ 2147483647 h 280"/>
                <a:gd name="T8" fmla="*/ 2147483647 w 280"/>
                <a:gd name="T9" fmla="*/ 2147483647 h 280"/>
                <a:gd name="T10" fmla="*/ 2147483647 w 280"/>
                <a:gd name="T11" fmla="*/ 2147483647 h 280"/>
                <a:gd name="T12" fmla="*/ 2147483647 w 280"/>
                <a:gd name="T13" fmla="*/ 2147483647 h 280"/>
                <a:gd name="T14" fmla="*/ 2147483647 w 280"/>
                <a:gd name="T15" fmla="*/ 2147483647 h 280"/>
                <a:gd name="T16" fmla="*/ 2147483647 w 280"/>
                <a:gd name="T17" fmla="*/ 2147483647 h 280"/>
                <a:gd name="T18" fmla="*/ 2147483647 w 280"/>
                <a:gd name="T19" fmla="*/ 2147483647 h 280"/>
                <a:gd name="T20" fmla="*/ 2147483647 w 280"/>
                <a:gd name="T21" fmla="*/ 2147483647 h 280"/>
                <a:gd name="T22" fmla="*/ 2147483647 w 280"/>
                <a:gd name="T23" fmla="*/ 2147483647 h 280"/>
                <a:gd name="T24" fmla="*/ 2147483647 w 280"/>
                <a:gd name="T25" fmla="*/ 2147483647 h 280"/>
                <a:gd name="T26" fmla="*/ 2147483647 w 280"/>
                <a:gd name="T27" fmla="*/ 2147483647 h 280"/>
                <a:gd name="T28" fmla="*/ 2147483647 w 280"/>
                <a:gd name="T29" fmla="*/ 2147483647 h 280"/>
                <a:gd name="T30" fmla="*/ 2147483647 w 280"/>
                <a:gd name="T31" fmla="*/ 2147483647 h 280"/>
                <a:gd name="T32" fmla="*/ 2147483647 w 280"/>
                <a:gd name="T33" fmla="*/ 2147483647 h 280"/>
                <a:gd name="T34" fmla="*/ 2147483647 w 280"/>
                <a:gd name="T35" fmla="*/ 2147483647 h 280"/>
                <a:gd name="T36" fmla="*/ 2147483647 w 280"/>
                <a:gd name="T37" fmla="*/ 2147483647 h 280"/>
                <a:gd name="T38" fmla="*/ 2147483647 w 280"/>
                <a:gd name="T39" fmla="*/ 2147483647 h 280"/>
                <a:gd name="T40" fmla="*/ 2147483647 w 280"/>
                <a:gd name="T41" fmla="*/ 2147483647 h 280"/>
                <a:gd name="T42" fmla="*/ 2147483647 w 280"/>
                <a:gd name="T43" fmla="*/ 2147483647 h 280"/>
                <a:gd name="T44" fmla="*/ 2147483647 w 280"/>
                <a:gd name="T45" fmla="*/ 2147483647 h 280"/>
                <a:gd name="T46" fmla="*/ 2147483647 w 280"/>
                <a:gd name="T47" fmla="*/ 2147483647 h 280"/>
                <a:gd name="T48" fmla="*/ 2147483647 w 280"/>
                <a:gd name="T49" fmla="*/ 2147483647 h 280"/>
                <a:gd name="T50" fmla="*/ 2147483647 w 280"/>
                <a:gd name="T51" fmla="*/ 2147483647 h 280"/>
                <a:gd name="T52" fmla="*/ 2147483647 w 280"/>
                <a:gd name="T53" fmla="*/ 2147483647 h 280"/>
                <a:gd name="T54" fmla="*/ 2147483647 w 280"/>
                <a:gd name="T55" fmla="*/ 2147483647 h 280"/>
                <a:gd name="T56" fmla="*/ 2147483647 w 280"/>
                <a:gd name="T57" fmla="*/ 2147483647 h 280"/>
                <a:gd name="T58" fmla="*/ 2147483647 w 280"/>
                <a:gd name="T59" fmla="*/ 2147483647 h 280"/>
                <a:gd name="T60" fmla="*/ 2147483647 w 280"/>
                <a:gd name="T61" fmla="*/ 2147483647 h 280"/>
                <a:gd name="T62" fmla="*/ 2147483647 w 280"/>
                <a:gd name="T63" fmla="*/ 2147483647 h 280"/>
                <a:gd name="T64" fmla="*/ 2147483647 w 280"/>
                <a:gd name="T65" fmla="*/ 2147483647 h 280"/>
                <a:gd name="T66" fmla="*/ 2147483647 w 280"/>
                <a:gd name="T67" fmla="*/ 2147483647 h 280"/>
                <a:gd name="T68" fmla="*/ 2147483647 w 280"/>
                <a:gd name="T69" fmla="*/ 2147483647 h 280"/>
                <a:gd name="T70" fmla="*/ 2147483647 w 280"/>
                <a:gd name="T71" fmla="*/ 2147483647 h 280"/>
                <a:gd name="T72" fmla="*/ 2147483647 w 280"/>
                <a:gd name="T73" fmla="*/ 2147483647 h 280"/>
                <a:gd name="T74" fmla="*/ 2147483647 w 280"/>
                <a:gd name="T75" fmla="*/ 2147483647 h 280"/>
                <a:gd name="T76" fmla="*/ 2147483647 w 280"/>
                <a:gd name="T77" fmla="*/ 2147483647 h 280"/>
                <a:gd name="T78" fmla="*/ 2147483647 w 280"/>
                <a:gd name="T79" fmla="*/ 2147483647 h 280"/>
                <a:gd name="T80" fmla="*/ 2147483647 w 280"/>
                <a:gd name="T81" fmla="*/ 2147483647 h 280"/>
                <a:gd name="T82" fmla="*/ 2147483647 w 280"/>
                <a:gd name="T83" fmla="*/ 2147483647 h 280"/>
                <a:gd name="T84" fmla="*/ 2147483647 w 280"/>
                <a:gd name="T85" fmla="*/ 2147483647 h 280"/>
                <a:gd name="T86" fmla="*/ 2147483647 w 280"/>
                <a:gd name="T87" fmla="*/ 2147483647 h 280"/>
                <a:gd name="T88" fmla="*/ 2147483647 w 280"/>
                <a:gd name="T89" fmla="*/ 2147483647 h 280"/>
                <a:gd name="T90" fmla="*/ 0 w 280"/>
                <a:gd name="T91" fmla="*/ 2147483647 h 280"/>
                <a:gd name="T92" fmla="*/ 0 w 280"/>
                <a:gd name="T93" fmla="*/ 2147483647 h 280"/>
                <a:gd name="T94" fmla="*/ 2147483647 w 280"/>
                <a:gd name="T95" fmla="*/ 2147483647 h 280"/>
                <a:gd name="T96" fmla="*/ 2147483647 w 280"/>
                <a:gd name="T97" fmla="*/ 2147483647 h 280"/>
                <a:gd name="T98" fmla="*/ 2147483647 w 280"/>
                <a:gd name="T99" fmla="*/ 2147483647 h 280"/>
                <a:gd name="T100" fmla="*/ 2147483647 w 280"/>
                <a:gd name="T101" fmla="*/ 2147483647 h 280"/>
                <a:gd name="T102" fmla="*/ 2147483647 w 280"/>
                <a:gd name="T103" fmla="*/ 2147483647 h 280"/>
                <a:gd name="T104" fmla="*/ 2147483647 w 280"/>
                <a:gd name="T105" fmla="*/ 2147483647 h 280"/>
                <a:gd name="T106" fmla="*/ 2147483647 w 280"/>
                <a:gd name="T107" fmla="*/ 2147483647 h 280"/>
                <a:gd name="T108" fmla="*/ 2147483647 w 280"/>
                <a:gd name="T109" fmla="*/ 2147483647 h 280"/>
                <a:gd name="T110" fmla="*/ 2147483647 w 280"/>
                <a:gd name="T111" fmla="*/ 2147483647 h 280"/>
                <a:gd name="T112" fmla="*/ 2147483647 w 280"/>
                <a:gd name="T113" fmla="*/ 2147483647 h 280"/>
                <a:gd name="T114" fmla="*/ 2147483647 w 280"/>
                <a:gd name="T115" fmla="*/ 2147483647 h 280"/>
                <a:gd name="T116" fmla="*/ 2147483647 w 280"/>
                <a:gd name="T117" fmla="*/ 2147483647 h 280"/>
                <a:gd name="T118" fmla="*/ 2147483647 w 280"/>
                <a:gd name="T119" fmla="*/ 2147483647 h 280"/>
                <a:gd name="T120" fmla="*/ 2147483647 w 280"/>
                <a:gd name="T121" fmla="*/ 0 h 28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0"/>
                <a:gd name="T184" fmla="*/ 0 h 280"/>
                <a:gd name="T185" fmla="*/ 280 w 280"/>
                <a:gd name="T186" fmla="*/ 280 h 28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0" h="280">
                  <a:moveTo>
                    <a:pt x="140" y="0"/>
                  </a:moveTo>
                  <a:lnTo>
                    <a:pt x="153" y="2"/>
                  </a:lnTo>
                  <a:lnTo>
                    <a:pt x="168" y="5"/>
                  </a:lnTo>
                  <a:lnTo>
                    <a:pt x="180" y="8"/>
                  </a:lnTo>
                  <a:lnTo>
                    <a:pt x="194" y="12"/>
                  </a:lnTo>
                  <a:lnTo>
                    <a:pt x="206" y="18"/>
                  </a:lnTo>
                  <a:lnTo>
                    <a:pt x="218" y="26"/>
                  </a:lnTo>
                  <a:lnTo>
                    <a:pt x="228" y="33"/>
                  </a:lnTo>
                  <a:lnTo>
                    <a:pt x="239" y="42"/>
                  </a:lnTo>
                  <a:lnTo>
                    <a:pt x="248" y="51"/>
                  </a:lnTo>
                  <a:lnTo>
                    <a:pt x="255" y="62"/>
                  </a:lnTo>
                  <a:lnTo>
                    <a:pt x="263" y="74"/>
                  </a:lnTo>
                  <a:lnTo>
                    <a:pt x="267" y="86"/>
                  </a:lnTo>
                  <a:lnTo>
                    <a:pt x="273" y="99"/>
                  </a:lnTo>
                  <a:lnTo>
                    <a:pt x="276" y="113"/>
                  </a:lnTo>
                  <a:lnTo>
                    <a:pt x="279" y="140"/>
                  </a:lnTo>
                  <a:lnTo>
                    <a:pt x="278" y="155"/>
                  </a:lnTo>
                  <a:lnTo>
                    <a:pt x="276" y="168"/>
                  </a:lnTo>
                  <a:lnTo>
                    <a:pt x="273" y="182"/>
                  </a:lnTo>
                  <a:lnTo>
                    <a:pt x="267" y="195"/>
                  </a:lnTo>
                  <a:lnTo>
                    <a:pt x="263" y="207"/>
                  </a:lnTo>
                  <a:lnTo>
                    <a:pt x="255" y="219"/>
                  </a:lnTo>
                  <a:lnTo>
                    <a:pt x="248" y="230"/>
                  </a:lnTo>
                  <a:lnTo>
                    <a:pt x="239" y="239"/>
                  </a:lnTo>
                  <a:lnTo>
                    <a:pt x="228" y="248"/>
                  </a:lnTo>
                  <a:lnTo>
                    <a:pt x="218" y="255"/>
                  </a:lnTo>
                  <a:lnTo>
                    <a:pt x="206" y="263"/>
                  </a:lnTo>
                  <a:lnTo>
                    <a:pt x="194" y="269"/>
                  </a:lnTo>
                  <a:lnTo>
                    <a:pt x="180" y="273"/>
                  </a:lnTo>
                  <a:lnTo>
                    <a:pt x="168" y="278"/>
                  </a:lnTo>
                  <a:lnTo>
                    <a:pt x="140" y="279"/>
                  </a:lnTo>
                  <a:lnTo>
                    <a:pt x="126" y="279"/>
                  </a:lnTo>
                  <a:lnTo>
                    <a:pt x="111" y="278"/>
                  </a:lnTo>
                  <a:lnTo>
                    <a:pt x="98" y="273"/>
                  </a:lnTo>
                  <a:lnTo>
                    <a:pt x="86" y="269"/>
                  </a:lnTo>
                  <a:lnTo>
                    <a:pt x="74" y="263"/>
                  </a:lnTo>
                  <a:lnTo>
                    <a:pt x="62" y="255"/>
                  </a:lnTo>
                  <a:lnTo>
                    <a:pt x="51" y="248"/>
                  </a:lnTo>
                  <a:lnTo>
                    <a:pt x="42" y="239"/>
                  </a:lnTo>
                  <a:lnTo>
                    <a:pt x="32" y="230"/>
                  </a:lnTo>
                  <a:lnTo>
                    <a:pt x="24" y="219"/>
                  </a:lnTo>
                  <a:lnTo>
                    <a:pt x="17" y="207"/>
                  </a:lnTo>
                  <a:lnTo>
                    <a:pt x="11" y="195"/>
                  </a:lnTo>
                  <a:lnTo>
                    <a:pt x="6" y="182"/>
                  </a:lnTo>
                  <a:lnTo>
                    <a:pt x="3" y="168"/>
                  </a:lnTo>
                  <a:lnTo>
                    <a:pt x="0" y="140"/>
                  </a:lnTo>
                  <a:lnTo>
                    <a:pt x="0" y="126"/>
                  </a:lnTo>
                  <a:lnTo>
                    <a:pt x="3" y="113"/>
                  </a:lnTo>
                  <a:lnTo>
                    <a:pt x="6" y="99"/>
                  </a:lnTo>
                  <a:lnTo>
                    <a:pt x="11" y="86"/>
                  </a:lnTo>
                  <a:lnTo>
                    <a:pt x="17" y="74"/>
                  </a:lnTo>
                  <a:lnTo>
                    <a:pt x="24" y="62"/>
                  </a:lnTo>
                  <a:lnTo>
                    <a:pt x="32" y="51"/>
                  </a:lnTo>
                  <a:lnTo>
                    <a:pt x="42" y="42"/>
                  </a:lnTo>
                  <a:lnTo>
                    <a:pt x="51" y="33"/>
                  </a:lnTo>
                  <a:lnTo>
                    <a:pt x="62" y="26"/>
                  </a:lnTo>
                  <a:lnTo>
                    <a:pt x="74" y="18"/>
                  </a:lnTo>
                  <a:lnTo>
                    <a:pt x="86" y="12"/>
                  </a:lnTo>
                  <a:lnTo>
                    <a:pt x="98" y="8"/>
                  </a:lnTo>
                  <a:lnTo>
                    <a:pt x="111" y="5"/>
                  </a:lnTo>
                  <a:lnTo>
                    <a:pt x="140" y="0"/>
                  </a:lnTo>
                </a:path>
              </a:pathLst>
            </a:custGeom>
            <a:solidFill>
              <a:schemeClr val="bg1"/>
            </a:solidFill>
            <a:ln w="12700" cap="rnd">
              <a:solidFill>
                <a:srgbClr val="000000"/>
              </a:solidFill>
              <a:round/>
              <a:headEnd/>
              <a:tailEnd/>
            </a:ln>
          </p:spPr>
          <p:txBody>
            <a:bodyPr/>
            <a:lstStyle/>
            <a:p>
              <a:pPr eaLnBrk="0" hangingPunct="0"/>
              <a:endParaRPr lang="en-US" dirty="0"/>
            </a:p>
          </p:txBody>
        </p:sp>
        <p:sp>
          <p:nvSpPr>
            <p:cNvPr id="39950" name="Freeform 11"/>
            <p:cNvSpPr>
              <a:spLocks/>
            </p:cNvSpPr>
            <p:nvPr/>
          </p:nvSpPr>
          <p:spPr bwMode="auto">
            <a:xfrm>
              <a:off x="3048000" y="3827463"/>
              <a:ext cx="527050" cy="538162"/>
            </a:xfrm>
            <a:custGeom>
              <a:avLst/>
              <a:gdLst>
                <a:gd name="T0" fmla="*/ 2147483647 w 332"/>
                <a:gd name="T1" fmla="*/ 0 h 339"/>
                <a:gd name="T2" fmla="*/ 2147483647 w 332"/>
                <a:gd name="T3" fmla="*/ 0 h 339"/>
                <a:gd name="T4" fmla="*/ 2147483647 w 332"/>
                <a:gd name="T5" fmla="*/ 2147483647 h 339"/>
                <a:gd name="T6" fmla="*/ 2147483647 w 332"/>
                <a:gd name="T7" fmla="*/ 2147483647 h 339"/>
                <a:gd name="T8" fmla="*/ 2147483647 w 332"/>
                <a:gd name="T9" fmla="*/ 2147483647 h 339"/>
                <a:gd name="T10" fmla="*/ 2147483647 w 332"/>
                <a:gd name="T11" fmla="*/ 2147483647 h 339"/>
                <a:gd name="T12" fmla="*/ 2147483647 w 332"/>
                <a:gd name="T13" fmla="*/ 2147483647 h 339"/>
                <a:gd name="T14" fmla="*/ 2147483647 w 332"/>
                <a:gd name="T15" fmla="*/ 2147483647 h 339"/>
                <a:gd name="T16" fmla="*/ 2147483647 w 332"/>
                <a:gd name="T17" fmla="*/ 2147483647 h 339"/>
                <a:gd name="T18" fmla="*/ 2147483647 w 332"/>
                <a:gd name="T19" fmla="*/ 2147483647 h 339"/>
                <a:gd name="T20" fmla="*/ 2147483647 w 332"/>
                <a:gd name="T21" fmla="*/ 2147483647 h 339"/>
                <a:gd name="T22" fmla="*/ 2147483647 w 332"/>
                <a:gd name="T23" fmla="*/ 2147483647 h 339"/>
                <a:gd name="T24" fmla="*/ 2147483647 w 332"/>
                <a:gd name="T25" fmla="*/ 2147483647 h 339"/>
                <a:gd name="T26" fmla="*/ 2147483647 w 332"/>
                <a:gd name="T27" fmla="*/ 2147483647 h 339"/>
                <a:gd name="T28" fmla="*/ 2147483647 w 332"/>
                <a:gd name="T29" fmla="*/ 2147483647 h 339"/>
                <a:gd name="T30" fmla="*/ 2147483647 w 332"/>
                <a:gd name="T31" fmla="*/ 2147483647 h 339"/>
                <a:gd name="T32" fmla="*/ 2147483647 w 332"/>
                <a:gd name="T33" fmla="*/ 2147483647 h 339"/>
                <a:gd name="T34" fmla="*/ 2147483647 w 332"/>
                <a:gd name="T35" fmla="*/ 2147483647 h 339"/>
                <a:gd name="T36" fmla="*/ 2147483647 w 332"/>
                <a:gd name="T37" fmla="*/ 2147483647 h 339"/>
                <a:gd name="T38" fmla="*/ 2147483647 w 332"/>
                <a:gd name="T39" fmla="*/ 2147483647 h 339"/>
                <a:gd name="T40" fmla="*/ 2147483647 w 332"/>
                <a:gd name="T41" fmla="*/ 2147483647 h 339"/>
                <a:gd name="T42" fmla="*/ 2147483647 w 332"/>
                <a:gd name="T43" fmla="*/ 2147483647 h 339"/>
                <a:gd name="T44" fmla="*/ 2147483647 w 332"/>
                <a:gd name="T45" fmla="*/ 2147483647 h 339"/>
                <a:gd name="T46" fmla="*/ 0 w 332"/>
                <a:gd name="T47" fmla="*/ 2147483647 h 339"/>
                <a:gd name="T48" fmla="*/ 0 w 332"/>
                <a:gd name="T49" fmla="*/ 2147483647 h 339"/>
                <a:gd name="T50" fmla="*/ 0 w 332"/>
                <a:gd name="T51" fmla="*/ 2147483647 h 339"/>
                <a:gd name="T52" fmla="*/ 2147483647 w 332"/>
                <a:gd name="T53" fmla="*/ 2147483647 h 339"/>
                <a:gd name="T54" fmla="*/ 2147483647 w 332"/>
                <a:gd name="T55" fmla="*/ 2147483647 h 339"/>
                <a:gd name="T56" fmla="*/ 2147483647 w 332"/>
                <a:gd name="T57" fmla="*/ 2147483647 h 339"/>
                <a:gd name="T58" fmla="*/ 2147483647 w 332"/>
                <a:gd name="T59" fmla="*/ 2147483647 h 339"/>
                <a:gd name="T60" fmla="*/ 2147483647 w 332"/>
                <a:gd name="T61" fmla="*/ 2147483647 h 339"/>
                <a:gd name="T62" fmla="*/ 2147483647 w 332"/>
                <a:gd name="T63" fmla="*/ 0 h 33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32"/>
                <a:gd name="T97" fmla="*/ 0 h 339"/>
                <a:gd name="T98" fmla="*/ 332 w 332"/>
                <a:gd name="T99" fmla="*/ 339 h 33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32" h="339">
                  <a:moveTo>
                    <a:pt x="41" y="0"/>
                  </a:moveTo>
                  <a:lnTo>
                    <a:pt x="289" y="0"/>
                  </a:lnTo>
                  <a:lnTo>
                    <a:pt x="293" y="0"/>
                  </a:lnTo>
                  <a:lnTo>
                    <a:pt x="297" y="0"/>
                  </a:lnTo>
                  <a:lnTo>
                    <a:pt x="300" y="1"/>
                  </a:lnTo>
                  <a:lnTo>
                    <a:pt x="304" y="3"/>
                  </a:lnTo>
                  <a:lnTo>
                    <a:pt x="309" y="4"/>
                  </a:lnTo>
                  <a:lnTo>
                    <a:pt x="311" y="7"/>
                  </a:lnTo>
                  <a:lnTo>
                    <a:pt x="316" y="10"/>
                  </a:lnTo>
                  <a:lnTo>
                    <a:pt x="318" y="13"/>
                  </a:lnTo>
                  <a:lnTo>
                    <a:pt x="321" y="16"/>
                  </a:lnTo>
                  <a:lnTo>
                    <a:pt x="323" y="19"/>
                  </a:lnTo>
                  <a:lnTo>
                    <a:pt x="325" y="21"/>
                  </a:lnTo>
                  <a:lnTo>
                    <a:pt x="327" y="26"/>
                  </a:lnTo>
                  <a:lnTo>
                    <a:pt x="328" y="30"/>
                  </a:lnTo>
                  <a:lnTo>
                    <a:pt x="330" y="34"/>
                  </a:lnTo>
                  <a:lnTo>
                    <a:pt x="331" y="43"/>
                  </a:lnTo>
                  <a:lnTo>
                    <a:pt x="331" y="295"/>
                  </a:lnTo>
                  <a:lnTo>
                    <a:pt x="331" y="301"/>
                  </a:lnTo>
                  <a:lnTo>
                    <a:pt x="330" y="304"/>
                  </a:lnTo>
                  <a:lnTo>
                    <a:pt x="328" y="308"/>
                  </a:lnTo>
                  <a:lnTo>
                    <a:pt x="327" y="312"/>
                  </a:lnTo>
                  <a:lnTo>
                    <a:pt x="325" y="317"/>
                  </a:lnTo>
                  <a:lnTo>
                    <a:pt x="323" y="319"/>
                  </a:lnTo>
                  <a:lnTo>
                    <a:pt x="321" y="322"/>
                  </a:lnTo>
                  <a:lnTo>
                    <a:pt x="318" y="325"/>
                  </a:lnTo>
                  <a:lnTo>
                    <a:pt x="316" y="328"/>
                  </a:lnTo>
                  <a:lnTo>
                    <a:pt x="311" y="331"/>
                  </a:lnTo>
                  <a:lnTo>
                    <a:pt x="309" y="334"/>
                  </a:lnTo>
                  <a:lnTo>
                    <a:pt x="304" y="334"/>
                  </a:lnTo>
                  <a:lnTo>
                    <a:pt x="300" y="337"/>
                  </a:lnTo>
                  <a:lnTo>
                    <a:pt x="297" y="337"/>
                  </a:lnTo>
                  <a:lnTo>
                    <a:pt x="289" y="338"/>
                  </a:lnTo>
                  <a:lnTo>
                    <a:pt x="41" y="338"/>
                  </a:lnTo>
                  <a:lnTo>
                    <a:pt x="36" y="338"/>
                  </a:lnTo>
                  <a:lnTo>
                    <a:pt x="32" y="337"/>
                  </a:lnTo>
                  <a:lnTo>
                    <a:pt x="28" y="337"/>
                  </a:lnTo>
                  <a:lnTo>
                    <a:pt x="25" y="334"/>
                  </a:lnTo>
                  <a:lnTo>
                    <a:pt x="21" y="334"/>
                  </a:lnTo>
                  <a:lnTo>
                    <a:pt x="18" y="331"/>
                  </a:lnTo>
                  <a:lnTo>
                    <a:pt x="14" y="328"/>
                  </a:lnTo>
                  <a:lnTo>
                    <a:pt x="11" y="325"/>
                  </a:lnTo>
                  <a:lnTo>
                    <a:pt x="8" y="322"/>
                  </a:lnTo>
                  <a:lnTo>
                    <a:pt x="6" y="319"/>
                  </a:lnTo>
                  <a:lnTo>
                    <a:pt x="4" y="317"/>
                  </a:lnTo>
                  <a:lnTo>
                    <a:pt x="3" y="312"/>
                  </a:lnTo>
                  <a:lnTo>
                    <a:pt x="1" y="308"/>
                  </a:lnTo>
                  <a:lnTo>
                    <a:pt x="0" y="304"/>
                  </a:lnTo>
                  <a:lnTo>
                    <a:pt x="0" y="295"/>
                  </a:lnTo>
                  <a:lnTo>
                    <a:pt x="0" y="43"/>
                  </a:lnTo>
                  <a:lnTo>
                    <a:pt x="0" y="39"/>
                  </a:lnTo>
                  <a:lnTo>
                    <a:pt x="0" y="34"/>
                  </a:lnTo>
                  <a:lnTo>
                    <a:pt x="1" y="30"/>
                  </a:lnTo>
                  <a:lnTo>
                    <a:pt x="3" y="26"/>
                  </a:lnTo>
                  <a:lnTo>
                    <a:pt x="4" y="21"/>
                  </a:lnTo>
                  <a:lnTo>
                    <a:pt x="6" y="19"/>
                  </a:lnTo>
                  <a:lnTo>
                    <a:pt x="8" y="16"/>
                  </a:lnTo>
                  <a:lnTo>
                    <a:pt x="11" y="13"/>
                  </a:lnTo>
                  <a:lnTo>
                    <a:pt x="14" y="10"/>
                  </a:lnTo>
                  <a:lnTo>
                    <a:pt x="18" y="7"/>
                  </a:lnTo>
                  <a:lnTo>
                    <a:pt x="21" y="4"/>
                  </a:lnTo>
                  <a:lnTo>
                    <a:pt x="25" y="3"/>
                  </a:lnTo>
                  <a:lnTo>
                    <a:pt x="28" y="1"/>
                  </a:lnTo>
                  <a:lnTo>
                    <a:pt x="32" y="0"/>
                  </a:lnTo>
                  <a:lnTo>
                    <a:pt x="41" y="0"/>
                  </a:lnTo>
                </a:path>
              </a:pathLst>
            </a:custGeom>
            <a:solidFill>
              <a:schemeClr val="accent1"/>
            </a:solidFill>
            <a:ln w="12700" cap="rnd">
              <a:solidFill>
                <a:srgbClr val="000000"/>
              </a:solidFill>
              <a:round/>
              <a:headEnd/>
              <a:tailEnd/>
            </a:ln>
          </p:spPr>
          <p:txBody>
            <a:bodyPr/>
            <a:lstStyle/>
            <a:p>
              <a:pPr eaLnBrk="0" hangingPunct="0"/>
              <a:endParaRPr lang="en-US" dirty="0"/>
            </a:p>
          </p:txBody>
        </p:sp>
        <p:sp>
          <p:nvSpPr>
            <p:cNvPr id="39951" name="Freeform 12"/>
            <p:cNvSpPr>
              <a:spLocks/>
            </p:cNvSpPr>
            <p:nvPr/>
          </p:nvSpPr>
          <p:spPr bwMode="auto">
            <a:xfrm>
              <a:off x="3667125" y="3827463"/>
              <a:ext cx="525463" cy="538162"/>
            </a:xfrm>
            <a:custGeom>
              <a:avLst/>
              <a:gdLst>
                <a:gd name="T0" fmla="*/ 2147483647 w 331"/>
                <a:gd name="T1" fmla="*/ 0 h 339"/>
                <a:gd name="T2" fmla="*/ 2147483647 w 331"/>
                <a:gd name="T3" fmla="*/ 0 h 339"/>
                <a:gd name="T4" fmla="*/ 2147483647 w 331"/>
                <a:gd name="T5" fmla="*/ 2147483647 h 339"/>
                <a:gd name="T6" fmla="*/ 2147483647 w 331"/>
                <a:gd name="T7" fmla="*/ 2147483647 h 339"/>
                <a:gd name="T8" fmla="*/ 2147483647 w 331"/>
                <a:gd name="T9" fmla="*/ 2147483647 h 339"/>
                <a:gd name="T10" fmla="*/ 2147483647 w 331"/>
                <a:gd name="T11" fmla="*/ 2147483647 h 339"/>
                <a:gd name="T12" fmla="*/ 2147483647 w 331"/>
                <a:gd name="T13" fmla="*/ 2147483647 h 339"/>
                <a:gd name="T14" fmla="*/ 2147483647 w 331"/>
                <a:gd name="T15" fmla="*/ 2147483647 h 339"/>
                <a:gd name="T16" fmla="*/ 2147483647 w 331"/>
                <a:gd name="T17" fmla="*/ 2147483647 h 339"/>
                <a:gd name="T18" fmla="*/ 2147483647 w 331"/>
                <a:gd name="T19" fmla="*/ 2147483647 h 339"/>
                <a:gd name="T20" fmla="*/ 2147483647 w 331"/>
                <a:gd name="T21" fmla="*/ 2147483647 h 339"/>
                <a:gd name="T22" fmla="*/ 2147483647 w 331"/>
                <a:gd name="T23" fmla="*/ 2147483647 h 339"/>
                <a:gd name="T24" fmla="*/ 2147483647 w 331"/>
                <a:gd name="T25" fmla="*/ 2147483647 h 339"/>
                <a:gd name="T26" fmla="*/ 2147483647 w 331"/>
                <a:gd name="T27" fmla="*/ 2147483647 h 339"/>
                <a:gd name="T28" fmla="*/ 2147483647 w 331"/>
                <a:gd name="T29" fmla="*/ 2147483647 h 339"/>
                <a:gd name="T30" fmla="*/ 2147483647 w 331"/>
                <a:gd name="T31" fmla="*/ 2147483647 h 339"/>
                <a:gd name="T32" fmla="*/ 2147483647 w 331"/>
                <a:gd name="T33" fmla="*/ 2147483647 h 339"/>
                <a:gd name="T34" fmla="*/ 2147483647 w 331"/>
                <a:gd name="T35" fmla="*/ 2147483647 h 339"/>
                <a:gd name="T36" fmla="*/ 2147483647 w 331"/>
                <a:gd name="T37" fmla="*/ 2147483647 h 339"/>
                <a:gd name="T38" fmla="*/ 2147483647 w 331"/>
                <a:gd name="T39" fmla="*/ 2147483647 h 339"/>
                <a:gd name="T40" fmla="*/ 2147483647 w 331"/>
                <a:gd name="T41" fmla="*/ 2147483647 h 339"/>
                <a:gd name="T42" fmla="*/ 2147483647 w 331"/>
                <a:gd name="T43" fmla="*/ 2147483647 h 339"/>
                <a:gd name="T44" fmla="*/ 2147483647 w 331"/>
                <a:gd name="T45" fmla="*/ 2147483647 h 339"/>
                <a:gd name="T46" fmla="*/ 0 w 331"/>
                <a:gd name="T47" fmla="*/ 2147483647 h 339"/>
                <a:gd name="T48" fmla="*/ 0 w 331"/>
                <a:gd name="T49" fmla="*/ 2147483647 h 339"/>
                <a:gd name="T50" fmla="*/ 0 w 331"/>
                <a:gd name="T51" fmla="*/ 2147483647 h 339"/>
                <a:gd name="T52" fmla="*/ 2147483647 w 331"/>
                <a:gd name="T53" fmla="*/ 2147483647 h 339"/>
                <a:gd name="T54" fmla="*/ 2147483647 w 331"/>
                <a:gd name="T55" fmla="*/ 2147483647 h 339"/>
                <a:gd name="T56" fmla="*/ 2147483647 w 331"/>
                <a:gd name="T57" fmla="*/ 2147483647 h 339"/>
                <a:gd name="T58" fmla="*/ 2147483647 w 331"/>
                <a:gd name="T59" fmla="*/ 2147483647 h 339"/>
                <a:gd name="T60" fmla="*/ 2147483647 w 331"/>
                <a:gd name="T61" fmla="*/ 2147483647 h 339"/>
                <a:gd name="T62" fmla="*/ 2147483647 w 331"/>
                <a:gd name="T63" fmla="*/ 0 h 33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31"/>
                <a:gd name="T97" fmla="*/ 0 h 339"/>
                <a:gd name="T98" fmla="*/ 331 w 331"/>
                <a:gd name="T99" fmla="*/ 339 h 33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31" h="339">
                  <a:moveTo>
                    <a:pt x="41" y="0"/>
                  </a:moveTo>
                  <a:lnTo>
                    <a:pt x="289" y="0"/>
                  </a:lnTo>
                  <a:lnTo>
                    <a:pt x="292" y="0"/>
                  </a:lnTo>
                  <a:lnTo>
                    <a:pt x="298" y="0"/>
                  </a:lnTo>
                  <a:lnTo>
                    <a:pt x="301" y="1"/>
                  </a:lnTo>
                  <a:lnTo>
                    <a:pt x="305" y="3"/>
                  </a:lnTo>
                  <a:lnTo>
                    <a:pt x="309" y="4"/>
                  </a:lnTo>
                  <a:lnTo>
                    <a:pt x="312" y="7"/>
                  </a:lnTo>
                  <a:lnTo>
                    <a:pt x="315" y="10"/>
                  </a:lnTo>
                  <a:lnTo>
                    <a:pt x="319" y="13"/>
                  </a:lnTo>
                  <a:lnTo>
                    <a:pt x="320" y="16"/>
                  </a:lnTo>
                  <a:lnTo>
                    <a:pt x="323" y="19"/>
                  </a:lnTo>
                  <a:lnTo>
                    <a:pt x="326" y="21"/>
                  </a:lnTo>
                  <a:lnTo>
                    <a:pt x="327" y="26"/>
                  </a:lnTo>
                  <a:lnTo>
                    <a:pt x="329" y="30"/>
                  </a:lnTo>
                  <a:lnTo>
                    <a:pt x="330" y="34"/>
                  </a:lnTo>
                  <a:lnTo>
                    <a:pt x="330" y="43"/>
                  </a:lnTo>
                  <a:lnTo>
                    <a:pt x="330" y="295"/>
                  </a:lnTo>
                  <a:lnTo>
                    <a:pt x="330" y="301"/>
                  </a:lnTo>
                  <a:lnTo>
                    <a:pt x="330" y="304"/>
                  </a:lnTo>
                  <a:lnTo>
                    <a:pt x="329" y="308"/>
                  </a:lnTo>
                  <a:lnTo>
                    <a:pt x="327" y="312"/>
                  </a:lnTo>
                  <a:lnTo>
                    <a:pt x="326" y="317"/>
                  </a:lnTo>
                  <a:lnTo>
                    <a:pt x="323" y="319"/>
                  </a:lnTo>
                  <a:lnTo>
                    <a:pt x="320" y="322"/>
                  </a:lnTo>
                  <a:lnTo>
                    <a:pt x="319" y="325"/>
                  </a:lnTo>
                  <a:lnTo>
                    <a:pt x="315" y="328"/>
                  </a:lnTo>
                  <a:lnTo>
                    <a:pt x="312" y="331"/>
                  </a:lnTo>
                  <a:lnTo>
                    <a:pt x="309" y="334"/>
                  </a:lnTo>
                  <a:lnTo>
                    <a:pt x="305" y="334"/>
                  </a:lnTo>
                  <a:lnTo>
                    <a:pt x="301" y="337"/>
                  </a:lnTo>
                  <a:lnTo>
                    <a:pt x="298" y="337"/>
                  </a:lnTo>
                  <a:lnTo>
                    <a:pt x="289" y="338"/>
                  </a:lnTo>
                  <a:lnTo>
                    <a:pt x="41" y="338"/>
                  </a:lnTo>
                  <a:lnTo>
                    <a:pt x="36" y="338"/>
                  </a:lnTo>
                  <a:lnTo>
                    <a:pt x="32" y="337"/>
                  </a:lnTo>
                  <a:lnTo>
                    <a:pt x="28" y="337"/>
                  </a:lnTo>
                  <a:lnTo>
                    <a:pt x="25" y="334"/>
                  </a:lnTo>
                  <a:lnTo>
                    <a:pt x="21" y="334"/>
                  </a:lnTo>
                  <a:lnTo>
                    <a:pt x="18" y="331"/>
                  </a:lnTo>
                  <a:lnTo>
                    <a:pt x="14" y="328"/>
                  </a:lnTo>
                  <a:lnTo>
                    <a:pt x="11" y="325"/>
                  </a:lnTo>
                  <a:lnTo>
                    <a:pt x="8" y="322"/>
                  </a:lnTo>
                  <a:lnTo>
                    <a:pt x="6" y="319"/>
                  </a:lnTo>
                  <a:lnTo>
                    <a:pt x="4" y="317"/>
                  </a:lnTo>
                  <a:lnTo>
                    <a:pt x="3" y="312"/>
                  </a:lnTo>
                  <a:lnTo>
                    <a:pt x="1" y="308"/>
                  </a:lnTo>
                  <a:lnTo>
                    <a:pt x="0" y="304"/>
                  </a:lnTo>
                  <a:lnTo>
                    <a:pt x="0" y="295"/>
                  </a:lnTo>
                  <a:lnTo>
                    <a:pt x="0" y="43"/>
                  </a:lnTo>
                  <a:lnTo>
                    <a:pt x="0" y="39"/>
                  </a:lnTo>
                  <a:lnTo>
                    <a:pt x="0" y="34"/>
                  </a:lnTo>
                  <a:lnTo>
                    <a:pt x="1" y="30"/>
                  </a:lnTo>
                  <a:lnTo>
                    <a:pt x="3" y="26"/>
                  </a:lnTo>
                  <a:lnTo>
                    <a:pt x="4" y="21"/>
                  </a:lnTo>
                  <a:lnTo>
                    <a:pt x="6" y="19"/>
                  </a:lnTo>
                  <a:lnTo>
                    <a:pt x="8" y="16"/>
                  </a:lnTo>
                  <a:lnTo>
                    <a:pt x="11" y="13"/>
                  </a:lnTo>
                  <a:lnTo>
                    <a:pt x="14" y="10"/>
                  </a:lnTo>
                  <a:lnTo>
                    <a:pt x="18" y="7"/>
                  </a:lnTo>
                  <a:lnTo>
                    <a:pt x="21" y="4"/>
                  </a:lnTo>
                  <a:lnTo>
                    <a:pt x="25" y="3"/>
                  </a:lnTo>
                  <a:lnTo>
                    <a:pt x="28" y="1"/>
                  </a:lnTo>
                  <a:lnTo>
                    <a:pt x="32" y="0"/>
                  </a:lnTo>
                  <a:lnTo>
                    <a:pt x="41" y="0"/>
                  </a:lnTo>
                </a:path>
              </a:pathLst>
            </a:custGeom>
            <a:solidFill>
              <a:schemeClr val="accent1"/>
            </a:solidFill>
            <a:ln w="12700" cap="rnd">
              <a:solidFill>
                <a:srgbClr val="000000"/>
              </a:solidFill>
              <a:round/>
              <a:headEnd/>
              <a:tailEnd/>
            </a:ln>
          </p:spPr>
          <p:txBody>
            <a:bodyPr/>
            <a:lstStyle/>
            <a:p>
              <a:pPr eaLnBrk="0" hangingPunct="0"/>
              <a:endParaRPr lang="en-US" dirty="0"/>
            </a:p>
          </p:txBody>
        </p:sp>
        <p:sp>
          <p:nvSpPr>
            <p:cNvPr id="194573" name="Freeform 13"/>
            <p:cNvSpPr>
              <a:spLocks/>
            </p:cNvSpPr>
            <p:nvPr/>
          </p:nvSpPr>
          <p:spPr bwMode="auto">
            <a:xfrm>
              <a:off x="1387475" y="4701615"/>
              <a:ext cx="2887946" cy="770021"/>
            </a:xfrm>
            <a:custGeom>
              <a:avLst/>
              <a:gdLst/>
              <a:ahLst/>
              <a:cxnLst>
                <a:cxn ang="0">
                  <a:pos x="0" y="0"/>
                </a:cxn>
                <a:cxn ang="0">
                  <a:pos x="1818" y="0"/>
                </a:cxn>
                <a:cxn ang="0">
                  <a:pos x="1818" y="484"/>
                </a:cxn>
                <a:cxn ang="0">
                  <a:pos x="0" y="484"/>
                </a:cxn>
                <a:cxn ang="0">
                  <a:pos x="0" y="0"/>
                </a:cxn>
              </a:cxnLst>
              <a:rect l="0" t="0" r="r" b="b"/>
              <a:pathLst>
                <a:path w="1819" h="485">
                  <a:moveTo>
                    <a:pt x="0" y="0"/>
                  </a:moveTo>
                  <a:lnTo>
                    <a:pt x="1818" y="0"/>
                  </a:lnTo>
                  <a:lnTo>
                    <a:pt x="1818" y="484"/>
                  </a:lnTo>
                  <a:lnTo>
                    <a:pt x="0" y="484"/>
                  </a:lnTo>
                  <a:lnTo>
                    <a:pt x="0" y="0"/>
                  </a:lnTo>
                </a:path>
              </a:pathLst>
            </a:custGeom>
            <a:solidFill>
              <a:schemeClr val="bg1"/>
            </a:solidFill>
            <a:ln w="12700" cap="rnd" cmpd="sng">
              <a:solidFill>
                <a:srgbClr val="000000"/>
              </a:solidFill>
              <a:prstDash val="solid"/>
              <a:round/>
              <a:headEnd type="none" w="med" len="med"/>
              <a:tailEnd type="none" w="med" len="med"/>
            </a:ln>
            <a:effectLst>
              <a:outerShdw dist="107763" dir="2700000" algn="ctr" rotWithShape="0">
                <a:schemeClr val="bg2"/>
              </a:outerShdw>
            </a:effectLst>
          </p:spPr>
          <p:txBody>
            <a:bodyPr/>
            <a:lstStyle/>
            <a:p>
              <a:pPr eaLnBrk="0" hangingPunct="0">
                <a:defRPr/>
              </a:pPr>
              <a:endParaRPr lang="en-US" dirty="0">
                <a:latin typeface="Arial" pitchFamily="34" charset="0"/>
                <a:ea typeface="MS PGothic" pitchFamily="34" charset="-128"/>
                <a:cs typeface="Arial" pitchFamily="34" charset="0"/>
              </a:endParaRPr>
            </a:p>
          </p:txBody>
        </p:sp>
        <p:sp>
          <p:nvSpPr>
            <p:cNvPr id="39953" name="Freeform 14"/>
            <p:cNvSpPr>
              <a:spLocks/>
            </p:cNvSpPr>
            <p:nvPr/>
          </p:nvSpPr>
          <p:spPr bwMode="auto">
            <a:xfrm>
              <a:off x="3559175" y="4806950"/>
              <a:ext cx="566738" cy="565150"/>
            </a:xfrm>
            <a:custGeom>
              <a:avLst/>
              <a:gdLst>
                <a:gd name="T0" fmla="*/ 2147483647 w 357"/>
                <a:gd name="T1" fmla="*/ 0 h 356"/>
                <a:gd name="T2" fmla="*/ 2147483647 w 357"/>
                <a:gd name="T3" fmla="*/ 0 h 356"/>
                <a:gd name="T4" fmla="*/ 2147483647 w 357"/>
                <a:gd name="T5" fmla="*/ 2147483647 h 356"/>
                <a:gd name="T6" fmla="*/ 2147483647 w 357"/>
                <a:gd name="T7" fmla="*/ 2147483647 h 356"/>
                <a:gd name="T8" fmla="*/ 2147483647 w 357"/>
                <a:gd name="T9" fmla="*/ 2147483647 h 356"/>
                <a:gd name="T10" fmla="*/ 2147483647 w 357"/>
                <a:gd name="T11" fmla="*/ 2147483647 h 356"/>
                <a:gd name="T12" fmla="*/ 2147483647 w 357"/>
                <a:gd name="T13" fmla="*/ 2147483647 h 356"/>
                <a:gd name="T14" fmla="*/ 2147483647 w 357"/>
                <a:gd name="T15" fmla="*/ 2147483647 h 356"/>
                <a:gd name="T16" fmla="*/ 2147483647 w 357"/>
                <a:gd name="T17" fmla="*/ 2147483647 h 356"/>
                <a:gd name="T18" fmla="*/ 2147483647 w 357"/>
                <a:gd name="T19" fmla="*/ 2147483647 h 356"/>
                <a:gd name="T20" fmla="*/ 2147483647 w 357"/>
                <a:gd name="T21" fmla="*/ 2147483647 h 356"/>
                <a:gd name="T22" fmla="*/ 2147483647 w 357"/>
                <a:gd name="T23" fmla="*/ 2147483647 h 356"/>
                <a:gd name="T24" fmla="*/ 2147483647 w 357"/>
                <a:gd name="T25" fmla="*/ 2147483647 h 356"/>
                <a:gd name="T26" fmla="*/ 2147483647 w 357"/>
                <a:gd name="T27" fmla="*/ 2147483647 h 356"/>
                <a:gd name="T28" fmla="*/ 2147483647 w 357"/>
                <a:gd name="T29" fmla="*/ 2147483647 h 356"/>
                <a:gd name="T30" fmla="*/ 2147483647 w 357"/>
                <a:gd name="T31" fmla="*/ 2147483647 h 356"/>
                <a:gd name="T32" fmla="*/ 2147483647 w 357"/>
                <a:gd name="T33" fmla="*/ 2147483647 h 356"/>
                <a:gd name="T34" fmla="*/ 2147483647 w 357"/>
                <a:gd name="T35" fmla="*/ 2147483647 h 356"/>
                <a:gd name="T36" fmla="*/ 2147483647 w 357"/>
                <a:gd name="T37" fmla="*/ 2147483647 h 356"/>
                <a:gd name="T38" fmla="*/ 2147483647 w 357"/>
                <a:gd name="T39" fmla="*/ 2147483647 h 356"/>
                <a:gd name="T40" fmla="*/ 2147483647 w 357"/>
                <a:gd name="T41" fmla="*/ 2147483647 h 356"/>
                <a:gd name="T42" fmla="*/ 2147483647 w 357"/>
                <a:gd name="T43" fmla="*/ 2147483647 h 356"/>
                <a:gd name="T44" fmla="*/ 2147483647 w 357"/>
                <a:gd name="T45" fmla="*/ 2147483647 h 356"/>
                <a:gd name="T46" fmla="*/ 2147483647 w 357"/>
                <a:gd name="T47" fmla="*/ 2147483647 h 356"/>
                <a:gd name="T48" fmla="*/ 0 w 357"/>
                <a:gd name="T49" fmla="*/ 2147483647 h 356"/>
                <a:gd name="T50" fmla="*/ 2147483647 w 357"/>
                <a:gd name="T51" fmla="*/ 2147483647 h 356"/>
                <a:gd name="T52" fmla="*/ 2147483647 w 357"/>
                <a:gd name="T53" fmla="*/ 2147483647 h 356"/>
                <a:gd name="T54" fmla="*/ 2147483647 w 357"/>
                <a:gd name="T55" fmla="*/ 2147483647 h 356"/>
                <a:gd name="T56" fmla="*/ 2147483647 w 357"/>
                <a:gd name="T57" fmla="*/ 2147483647 h 356"/>
                <a:gd name="T58" fmla="*/ 2147483647 w 357"/>
                <a:gd name="T59" fmla="*/ 2147483647 h 356"/>
                <a:gd name="T60" fmla="*/ 2147483647 w 357"/>
                <a:gd name="T61" fmla="*/ 2147483647 h 356"/>
                <a:gd name="T62" fmla="*/ 2147483647 w 357"/>
                <a:gd name="T63" fmla="*/ 0 h 35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57"/>
                <a:gd name="T97" fmla="*/ 0 h 356"/>
                <a:gd name="T98" fmla="*/ 357 w 357"/>
                <a:gd name="T99" fmla="*/ 356 h 35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57" h="356">
                  <a:moveTo>
                    <a:pt x="45" y="0"/>
                  </a:moveTo>
                  <a:lnTo>
                    <a:pt x="311" y="0"/>
                  </a:lnTo>
                  <a:lnTo>
                    <a:pt x="315" y="0"/>
                  </a:lnTo>
                  <a:lnTo>
                    <a:pt x="320" y="0"/>
                  </a:lnTo>
                  <a:lnTo>
                    <a:pt x="324" y="3"/>
                  </a:lnTo>
                  <a:lnTo>
                    <a:pt x="329" y="4"/>
                  </a:lnTo>
                  <a:lnTo>
                    <a:pt x="333" y="6"/>
                  </a:lnTo>
                  <a:lnTo>
                    <a:pt x="336" y="7"/>
                  </a:lnTo>
                  <a:lnTo>
                    <a:pt x="339" y="10"/>
                  </a:lnTo>
                  <a:lnTo>
                    <a:pt x="342" y="13"/>
                  </a:lnTo>
                  <a:lnTo>
                    <a:pt x="345" y="16"/>
                  </a:lnTo>
                  <a:lnTo>
                    <a:pt x="348" y="19"/>
                  </a:lnTo>
                  <a:lnTo>
                    <a:pt x="351" y="24"/>
                  </a:lnTo>
                  <a:lnTo>
                    <a:pt x="351" y="28"/>
                  </a:lnTo>
                  <a:lnTo>
                    <a:pt x="354" y="31"/>
                  </a:lnTo>
                  <a:lnTo>
                    <a:pt x="356" y="36"/>
                  </a:lnTo>
                  <a:lnTo>
                    <a:pt x="356" y="45"/>
                  </a:lnTo>
                  <a:lnTo>
                    <a:pt x="356" y="310"/>
                  </a:lnTo>
                  <a:lnTo>
                    <a:pt x="356" y="315"/>
                  </a:lnTo>
                  <a:lnTo>
                    <a:pt x="356" y="319"/>
                  </a:lnTo>
                  <a:lnTo>
                    <a:pt x="354" y="324"/>
                  </a:lnTo>
                  <a:lnTo>
                    <a:pt x="351" y="328"/>
                  </a:lnTo>
                  <a:lnTo>
                    <a:pt x="351" y="333"/>
                  </a:lnTo>
                  <a:lnTo>
                    <a:pt x="348" y="336"/>
                  </a:lnTo>
                  <a:lnTo>
                    <a:pt x="345" y="340"/>
                  </a:lnTo>
                  <a:lnTo>
                    <a:pt x="342" y="342"/>
                  </a:lnTo>
                  <a:lnTo>
                    <a:pt x="339" y="345"/>
                  </a:lnTo>
                  <a:lnTo>
                    <a:pt x="336" y="348"/>
                  </a:lnTo>
                  <a:lnTo>
                    <a:pt x="333" y="351"/>
                  </a:lnTo>
                  <a:lnTo>
                    <a:pt x="329" y="352"/>
                  </a:lnTo>
                  <a:lnTo>
                    <a:pt x="324" y="354"/>
                  </a:lnTo>
                  <a:lnTo>
                    <a:pt x="320" y="355"/>
                  </a:lnTo>
                  <a:lnTo>
                    <a:pt x="311" y="355"/>
                  </a:lnTo>
                  <a:lnTo>
                    <a:pt x="45" y="355"/>
                  </a:lnTo>
                  <a:lnTo>
                    <a:pt x="41" y="355"/>
                  </a:lnTo>
                  <a:lnTo>
                    <a:pt x="36" y="355"/>
                  </a:lnTo>
                  <a:lnTo>
                    <a:pt x="32" y="354"/>
                  </a:lnTo>
                  <a:lnTo>
                    <a:pt x="29" y="352"/>
                  </a:lnTo>
                  <a:lnTo>
                    <a:pt x="24" y="351"/>
                  </a:lnTo>
                  <a:lnTo>
                    <a:pt x="20" y="348"/>
                  </a:lnTo>
                  <a:lnTo>
                    <a:pt x="17" y="345"/>
                  </a:lnTo>
                  <a:lnTo>
                    <a:pt x="14" y="342"/>
                  </a:lnTo>
                  <a:lnTo>
                    <a:pt x="11" y="340"/>
                  </a:lnTo>
                  <a:lnTo>
                    <a:pt x="8" y="336"/>
                  </a:lnTo>
                  <a:lnTo>
                    <a:pt x="6" y="333"/>
                  </a:lnTo>
                  <a:lnTo>
                    <a:pt x="3" y="328"/>
                  </a:lnTo>
                  <a:lnTo>
                    <a:pt x="2" y="324"/>
                  </a:lnTo>
                  <a:lnTo>
                    <a:pt x="2" y="319"/>
                  </a:lnTo>
                  <a:lnTo>
                    <a:pt x="0" y="310"/>
                  </a:lnTo>
                  <a:lnTo>
                    <a:pt x="0" y="45"/>
                  </a:lnTo>
                  <a:lnTo>
                    <a:pt x="0" y="40"/>
                  </a:lnTo>
                  <a:lnTo>
                    <a:pt x="2" y="36"/>
                  </a:lnTo>
                  <a:lnTo>
                    <a:pt x="2" y="31"/>
                  </a:lnTo>
                  <a:lnTo>
                    <a:pt x="3" y="28"/>
                  </a:lnTo>
                  <a:lnTo>
                    <a:pt x="6" y="24"/>
                  </a:lnTo>
                  <a:lnTo>
                    <a:pt x="8" y="19"/>
                  </a:lnTo>
                  <a:lnTo>
                    <a:pt x="11" y="16"/>
                  </a:lnTo>
                  <a:lnTo>
                    <a:pt x="14" y="13"/>
                  </a:lnTo>
                  <a:lnTo>
                    <a:pt x="17" y="10"/>
                  </a:lnTo>
                  <a:lnTo>
                    <a:pt x="20" y="7"/>
                  </a:lnTo>
                  <a:lnTo>
                    <a:pt x="24" y="6"/>
                  </a:lnTo>
                  <a:lnTo>
                    <a:pt x="29" y="4"/>
                  </a:lnTo>
                  <a:lnTo>
                    <a:pt x="32" y="3"/>
                  </a:lnTo>
                  <a:lnTo>
                    <a:pt x="36" y="0"/>
                  </a:lnTo>
                  <a:lnTo>
                    <a:pt x="45" y="0"/>
                  </a:lnTo>
                </a:path>
              </a:pathLst>
            </a:custGeom>
            <a:solidFill>
              <a:schemeClr val="accent1"/>
            </a:solidFill>
            <a:ln w="12700" cap="rnd">
              <a:solidFill>
                <a:srgbClr val="000000"/>
              </a:solidFill>
              <a:round/>
              <a:headEnd/>
              <a:tailEnd/>
            </a:ln>
          </p:spPr>
          <p:txBody>
            <a:bodyPr/>
            <a:lstStyle/>
            <a:p>
              <a:pPr eaLnBrk="0" hangingPunct="0"/>
              <a:endParaRPr lang="en-US" dirty="0"/>
            </a:p>
          </p:txBody>
        </p:sp>
        <p:sp>
          <p:nvSpPr>
            <p:cNvPr id="194575" name="Freeform 15"/>
            <p:cNvSpPr>
              <a:spLocks/>
            </p:cNvSpPr>
            <p:nvPr/>
          </p:nvSpPr>
          <p:spPr bwMode="auto">
            <a:xfrm>
              <a:off x="4799976" y="3706323"/>
              <a:ext cx="2886497" cy="774116"/>
            </a:xfrm>
            <a:custGeom>
              <a:avLst/>
              <a:gdLst/>
              <a:ahLst/>
              <a:cxnLst>
                <a:cxn ang="0">
                  <a:pos x="0" y="0"/>
                </a:cxn>
                <a:cxn ang="0">
                  <a:pos x="1817" y="0"/>
                </a:cxn>
                <a:cxn ang="0">
                  <a:pos x="1817" y="486"/>
                </a:cxn>
                <a:cxn ang="0">
                  <a:pos x="0" y="486"/>
                </a:cxn>
                <a:cxn ang="0">
                  <a:pos x="0" y="0"/>
                </a:cxn>
              </a:cxnLst>
              <a:rect l="0" t="0" r="r" b="b"/>
              <a:pathLst>
                <a:path w="1818" h="487">
                  <a:moveTo>
                    <a:pt x="0" y="0"/>
                  </a:moveTo>
                  <a:lnTo>
                    <a:pt x="1817" y="0"/>
                  </a:lnTo>
                  <a:lnTo>
                    <a:pt x="1817" y="486"/>
                  </a:lnTo>
                  <a:lnTo>
                    <a:pt x="0" y="486"/>
                  </a:lnTo>
                  <a:lnTo>
                    <a:pt x="0" y="0"/>
                  </a:lnTo>
                </a:path>
              </a:pathLst>
            </a:custGeom>
            <a:solidFill>
              <a:schemeClr val="bg1"/>
            </a:solidFill>
            <a:ln w="12700" cap="rnd" cmpd="sng">
              <a:solidFill>
                <a:srgbClr val="000000"/>
              </a:solidFill>
              <a:prstDash val="solid"/>
              <a:round/>
              <a:headEnd type="none" w="med" len="med"/>
              <a:tailEnd type="none" w="med" len="med"/>
            </a:ln>
            <a:effectLst>
              <a:outerShdw dist="107763" dir="2700000" algn="ctr" rotWithShape="0">
                <a:schemeClr val="bg2"/>
              </a:outerShdw>
            </a:effectLst>
          </p:spPr>
          <p:txBody>
            <a:bodyPr/>
            <a:lstStyle/>
            <a:p>
              <a:pPr eaLnBrk="0" hangingPunct="0">
                <a:defRPr/>
              </a:pPr>
              <a:endParaRPr lang="en-US" dirty="0">
                <a:latin typeface="Arial" pitchFamily="34" charset="0"/>
                <a:ea typeface="MS PGothic" pitchFamily="34" charset="-128"/>
                <a:cs typeface="Arial" pitchFamily="34" charset="0"/>
              </a:endParaRPr>
            </a:p>
          </p:txBody>
        </p:sp>
        <p:sp>
          <p:nvSpPr>
            <p:cNvPr id="39955" name="Freeform 16"/>
            <p:cNvSpPr>
              <a:spLocks/>
            </p:cNvSpPr>
            <p:nvPr/>
          </p:nvSpPr>
          <p:spPr bwMode="auto">
            <a:xfrm>
              <a:off x="6942138" y="3811588"/>
              <a:ext cx="565150" cy="566737"/>
            </a:xfrm>
            <a:custGeom>
              <a:avLst/>
              <a:gdLst>
                <a:gd name="T0" fmla="*/ 2147483647 w 356"/>
                <a:gd name="T1" fmla="*/ 0 h 357"/>
                <a:gd name="T2" fmla="*/ 2147483647 w 356"/>
                <a:gd name="T3" fmla="*/ 2147483647 h 357"/>
                <a:gd name="T4" fmla="*/ 2147483647 w 356"/>
                <a:gd name="T5" fmla="*/ 2147483647 h 357"/>
                <a:gd name="T6" fmla="*/ 2147483647 w 356"/>
                <a:gd name="T7" fmla="*/ 2147483647 h 357"/>
                <a:gd name="T8" fmla="*/ 2147483647 w 356"/>
                <a:gd name="T9" fmla="*/ 2147483647 h 357"/>
                <a:gd name="T10" fmla="*/ 2147483647 w 356"/>
                <a:gd name="T11" fmla="*/ 2147483647 h 357"/>
                <a:gd name="T12" fmla="*/ 2147483647 w 356"/>
                <a:gd name="T13" fmla="*/ 2147483647 h 357"/>
                <a:gd name="T14" fmla="*/ 2147483647 w 356"/>
                <a:gd name="T15" fmla="*/ 2147483647 h 357"/>
                <a:gd name="T16" fmla="*/ 2147483647 w 356"/>
                <a:gd name="T17" fmla="*/ 2147483647 h 357"/>
                <a:gd name="T18" fmla="*/ 2147483647 w 356"/>
                <a:gd name="T19" fmla="*/ 2147483647 h 357"/>
                <a:gd name="T20" fmla="*/ 2147483647 w 356"/>
                <a:gd name="T21" fmla="*/ 2147483647 h 357"/>
                <a:gd name="T22" fmla="*/ 2147483647 w 356"/>
                <a:gd name="T23" fmla="*/ 2147483647 h 357"/>
                <a:gd name="T24" fmla="*/ 2147483647 w 356"/>
                <a:gd name="T25" fmla="*/ 2147483647 h 357"/>
                <a:gd name="T26" fmla="*/ 2147483647 w 356"/>
                <a:gd name="T27" fmla="*/ 2147483647 h 357"/>
                <a:gd name="T28" fmla="*/ 2147483647 w 356"/>
                <a:gd name="T29" fmla="*/ 2147483647 h 357"/>
                <a:gd name="T30" fmla="*/ 2147483647 w 356"/>
                <a:gd name="T31" fmla="*/ 2147483647 h 357"/>
                <a:gd name="T32" fmla="*/ 2147483647 w 356"/>
                <a:gd name="T33" fmla="*/ 2147483647 h 357"/>
                <a:gd name="T34" fmla="*/ 2147483647 w 356"/>
                <a:gd name="T35" fmla="*/ 2147483647 h 357"/>
                <a:gd name="T36" fmla="*/ 2147483647 w 356"/>
                <a:gd name="T37" fmla="*/ 2147483647 h 357"/>
                <a:gd name="T38" fmla="*/ 2147483647 w 356"/>
                <a:gd name="T39" fmla="*/ 2147483647 h 357"/>
                <a:gd name="T40" fmla="*/ 2147483647 w 356"/>
                <a:gd name="T41" fmla="*/ 2147483647 h 357"/>
                <a:gd name="T42" fmla="*/ 2147483647 w 356"/>
                <a:gd name="T43" fmla="*/ 2147483647 h 357"/>
                <a:gd name="T44" fmla="*/ 2147483647 w 356"/>
                <a:gd name="T45" fmla="*/ 2147483647 h 357"/>
                <a:gd name="T46" fmla="*/ 0 w 356"/>
                <a:gd name="T47" fmla="*/ 2147483647 h 357"/>
                <a:gd name="T48" fmla="*/ 0 w 356"/>
                <a:gd name="T49" fmla="*/ 2147483647 h 357"/>
                <a:gd name="T50" fmla="*/ 0 w 356"/>
                <a:gd name="T51" fmla="*/ 2147483647 h 357"/>
                <a:gd name="T52" fmla="*/ 2147483647 w 356"/>
                <a:gd name="T53" fmla="*/ 2147483647 h 357"/>
                <a:gd name="T54" fmla="*/ 2147483647 w 356"/>
                <a:gd name="T55" fmla="*/ 2147483647 h 357"/>
                <a:gd name="T56" fmla="*/ 2147483647 w 356"/>
                <a:gd name="T57" fmla="*/ 2147483647 h 357"/>
                <a:gd name="T58" fmla="*/ 2147483647 w 356"/>
                <a:gd name="T59" fmla="*/ 2147483647 h 357"/>
                <a:gd name="T60" fmla="*/ 2147483647 w 356"/>
                <a:gd name="T61" fmla="*/ 2147483647 h 357"/>
                <a:gd name="T62" fmla="*/ 2147483647 w 356"/>
                <a:gd name="T63" fmla="*/ 2147483647 h 35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56"/>
                <a:gd name="T97" fmla="*/ 0 h 357"/>
                <a:gd name="T98" fmla="*/ 356 w 356"/>
                <a:gd name="T99" fmla="*/ 357 h 35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56" h="357">
                  <a:moveTo>
                    <a:pt x="45" y="0"/>
                  </a:moveTo>
                  <a:lnTo>
                    <a:pt x="310" y="0"/>
                  </a:lnTo>
                  <a:lnTo>
                    <a:pt x="315" y="2"/>
                  </a:lnTo>
                  <a:lnTo>
                    <a:pt x="319" y="2"/>
                  </a:lnTo>
                  <a:lnTo>
                    <a:pt x="324" y="3"/>
                  </a:lnTo>
                  <a:lnTo>
                    <a:pt x="328" y="5"/>
                  </a:lnTo>
                  <a:lnTo>
                    <a:pt x="331" y="6"/>
                  </a:lnTo>
                  <a:lnTo>
                    <a:pt x="336" y="8"/>
                  </a:lnTo>
                  <a:lnTo>
                    <a:pt x="339" y="11"/>
                  </a:lnTo>
                  <a:lnTo>
                    <a:pt x="342" y="14"/>
                  </a:lnTo>
                  <a:lnTo>
                    <a:pt x="345" y="17"/>
                  </a:lnTo>
                  <a:lnTo>
                    <a:pt x="348" y="21"/>
                  </a:lnTo>
                  <a:lnTo>
                    <a:pt x="349" y="24"/>
                  </a:lnTo>
                  <a:lnTo>
                    <a:pt x="351" y="27"/>
                  </a:lnTo>
                  <a:lnTo>
                    <a:pt x="352" y="32"/>
                  </a:lnTo>
                  <a:lnTo>
                    <a:pt x="355" y="36"/>
                  </a:lnTo>
                  <a:lnTo>
                    <a:pt x="355" y="45"/>
                  </a:lnTo>
                  <a:lnTo>
                    <a:pt x="355" y="312"/>
                  </a:lnTo>
                  <a:lnTo>
                    <a:pt x="355" y="317"/>
                  </a:lnTo>
                  <a:lnTo>
                    <a:pt x="355" y="321"/>
                  </a:lnTo>
                  <a:lnTo>
                    <a:pt x="352" y="326"/>
                  </a:lnTo>
                  <a:lnTo>
                    <a:pt x="351" y="329"/>
                  </a:lnTo>
                  <a:lnTo>
                    <a:pt x="349" y="333"/>
                  </a:lnTo>
                  <a:lnTo>
                    <a:pt x="348" y="336"/>
                  </a:lnTo>
                  <a:lnTo>
                    <a:pt x="345" y="341"/>
                  </a:lnTo>
                  <a:lnTo>
                    <a:pt x="342" y="344"/>
                  </a:lnTo>
                  <a:lnTo>
                    <a:pt x="339" y="347"/>
                  </a:lnTo>
                  <a:lnTo>
                    <a:pt x="336" y="348"/>
                  </a:lnTo>
                  <a:lnTo>
                    <a:pt x="331" y="351"/>
                  </a:lnTo>
                  <a:lnTo>
                    <a:pt x="328" y="353"/>
                  </a:lnTo>
                  <a:lnTo>
                    <a:pt x="324" y="354"/>
                  </a:lnTo>
                  <a:lnTo>
                    <a:pt x="319" y="356"/>
                  </a:lnTo>
                  <a:lnTo>
                    <a:pt x="310" y="356"/>
                  </a:lnTo>
                  <a:lnTo>
                    <a:pt x="45" y="356"/>
                  </a:lnTo>
                  <a:lnTo>
                    <a:pt x="40" y="356"/>
                  </a:lnTo>
                  <a:lnTo>
                    <a:pt x="36" y="356"/>
                  </a:lnTo>
                  <a:lnTo>
                    <a:pt x="31" y="354"/>
                  </a:lnTo>
                  <a:lnTo>
                    <a:pt x="27" y="353"/>
                  </a:lnTo>
                  <a:lnTo>
                    <a:pt x="24" y="351"/>
                  </a:lnTo>
                  <a:lnTo>
                    <a:pt x="19" y="348"/>
                  </a:lnTo>
                  <a:lnTo>
                    <a:pt x="16" y="347"/>
                  </a:lnTo>
                  <a:lnTo>
                    <a:pt x="13" y="344"/>
                  </a:lnTo>
                  <a:lnTo>
                    <a:pt x="10" y="341"/>
                  </a:lnTo>
                  <a:lnTo>
                    <a:pt x="7" y="336"/>
                  </a:lnTo>
                  <a:lnTo>
                    <a:pt x="4" y="333"/>
                  </a:lnTo>
                  <a:lnTo>
                    <a:pt x="4" y="329"/>
                  </a:lnTo>
                  <a:lnTo>
                    <a:pt x="1" y="326"/>
                  </a:lnTo>
                  <a:lnTo>
                    <a:pt x="0" y="321"/>
                  </a:lnTo>
                  <a:lnTo>
                    <a:pt x="0" y="312"/>
                  </a:lnTo>
                  <a:lnTo>
                    <a:pt x="0" y="45"/>
                  </a:lnTo>
                  <a:lnTo>
                    <a:pt x="0" y="41"/>
                  </a:lnTo>
                  <a:lnTo>
                    <a:pt x="0" y="36"/>
                  </a:lnTo>
                  <a:lnTo>
                    <a:pt x="1" y="32"/>
                  </a:lnTo>
                  <a:lnTo>
                    <a:pt x="4" y="27"/>
                  </a:lnTo>
                  <a:lnTo>
                    <a:pt x="4" y="24"/>
                  </a:lnTo>
                  <a:lnTo>
                    <a:pt x="7" y="21"/>
                  </a:lnTo>
                  <a:lnTo>
                    <a:pt x="10" y="17"/>
                  </a:lnTo>
                  <a:lnTo>
                    <a:pt x="13" y="14"/>
                  </a:lnTo>
                  <a:lnTo>
                    <a:pt x="16" y="11"/>
                  </a:lnTo>
                  <a:lnTo>
                    <a:pt x="19" y="8"/>
                  </a:lnTo>
                  <a:lnTo>
                    <a:pt x="24" y="6"/>
                  </a:lnTo>
                  <a:lnTo>
                    <a:pt x="27" y="5"/>
                  </a:lnTo>
                  <a:lnTo>
                    <a:pt x="31" y="3"/>
                  </a:lnTo>
                  <a:lnTo>
                    <a:pt x="36" y="2"/>
                  </a:lnTo>
                  <a:lnTo>
                    <a:pt x="45" y="0"/>
                  </a:lnTo>
                </a:path>
              </a:pathLst>
            </a:custGeom>
            <a:solidFill>
              <a:schemeClr val="accent1"/>
            </a:solidFill>
            <a:ln w="12700" cap="rnd">
              <a:solidFill>
                <a:srgbClr val="000000"/>
              </a:solidFill>
              <a:round/>
              <a:headEnd/>
              <a:tailEnd/>
            </a:ln>
          </p:spPr>
          <p:txBody>
            <a:bodyPr/>
            <a:lstStyle/>
            <a:p>
              <a:pPr eaLnBrk="0" hangingPunct="0"/>
              <a:endParaRPr lang="en-US" dirty="0"/>
            </a:p>
          </p:txBody>
        </p:sp>
        <p:sp>
          <p:nvSpPr>
            <p:cNvPr id="39956" name="Freeform 17"/>
            <p:cNvSpPr>
              <a:spLocks/>
            </p:cNvSpPr>
            <p:nvPr/>
          </p:nvSpPr>
          <p:spPr bwMode="auto">
            <a:xfrm>
              <a:off x="6986588" y="3963988"/>
              <a:ext cx="476250" cy="261937"/>
            </a:xfrm>
            <a:custGeom>
              <a:avLst/>
              <a:gdLst>
                <a:gd name="T0" fmla="*/ 0 w 300"/>
                <a:gd name="T1" fmla="*/ 0 h 165"/>
                <a:gd name="T2" fmla="*/ 2147483647 w 300"/>
                <a:gd name="T3" fmla="*/ 0 h 165"/>
                <a:gd name="T4" fmla="*/ 2147483647 w 300"/>
                <a:gd name="T5" fmla="*/ 2147483647 h 165"/>
                <a:gd name="T6" fmla="*/ 0 w 300"/>
                <a:gd name="T7" fmla="*/ 2147483647 h 165"/>
                <a:gd name="T8" fmla="*/ 0 w 300"/>
                <a:gd name="T9" fmla="*/ 0 h 165"/>
                <a:gd name="T10" fmla="*/ 0 60000 65536"/>
                <a:gd name="T11" fmla="*/ 0 60000 65536"/>
                <a:gd name="T12" fmla="*/ 0 60000 65536"/>
                <a:gd name="T13" fmla="*/ 0 60000 65536"/>
                <a:gd name="T14" fmla="*/ 0 60000 65536"/>
                <a:gd name="T15" fmla="*/ 0 w 300"/>
                <a:gd name="T16" fmla="*/ 0 h 165"/>
                <a:gd name="T17" fmla="*/ 300 w 300"/>
                <a:gd name="T18" fmla="*/ 165 h 165"/>
              </a:gdLst>
              <a:ahLst/>
              <a:cxnLst>
                <a:cxn ang="T10">
                  <a:pos x="T0" y="T1"/>
                </a:cxn>
                <a:cxn ang="T11">
                  <a:pos x="T2" y="T3"/>
                </a:cxn>
                <a:cxn ang="T12">
                  <a:pos x="T4" y="T5"/>
                </a:cxn>
                <a:cxn ang="T13">
                  <a:pos x="T6" y="T7"/>
                </a:cxn>
                <a:cxn ang="T14">
                  <a:pos x="T8" y="T9"/>
                </a:cxn>
              </a:cxnLst>
              <a:rect l="T15" t="T16" r="T17" b="T18"/>
              <a:pathLst>
                <a:path w="300" h="165">
                  <a:moveTo>
                    <a:pt x="0" y="0"/>
                  </a:moveTo>
                  <a:lnTo>
                    <a:pt x="299" y="0"/>
                  </a:lnTo>
                  <a:lnTo>
                    <a:pt x="299" y="164"/>
                  </a:lnTo>
                  <a:lnTo>
                    <a:pt x="0" y="164"/>
                  </a:lnTo>
                  <a:lnTo>
                    <a:pt x="0" y="0"/>
                  </a:lnTo>
                </a:path>
              </a:pathLst>
            </a:custGeom>
            <a:solidFill>
              <a:schemeClr val="accent2"/>
            </a:solidFill>
            <a:ln w="12700" cap="rnd">
              <a:solidFill>
                <a:srgbClr val="000000"/>
              </a:solidFill>
              <a:round/>
              <a:headEnd/>
              <a:tailEnd/>
            </a:ln>
          </p:spPr>
          <p:txBody>
            <a:bodyPr/>
            <a:lstStyle/>
            <a:p>
              <a:pPr eaLnBrk="0" hangingPunct="0"/>
              <a:endParaRPr lang="en-US" dirty="0"/>
            </a:p>
          </p:txBody>
        </p:sp>
        <p:sp>
          <p:nvSpPr>
            <p:cNvPr id="39957" name="Freeform 18"/>
            <p:cNvSpPr>
              <a:spLocks/>
            </p:cNvSpPr>
            <p:nvPr/>
          </p:nvSpPr>
          <p:spPr bwMode="auto">
            <a:xfrm>
              <a:off x="6986588" y="3967163"/>
              <a:ext cx="476250" cy="155575"/>
            </a:xfrm>
            <a:custGeom>
              <a:avLst/>
              <a:gdLst>
                <a:gd name="T0" fmla="*/ 0 w 300"/>
                <a:gd name="T1" fmla="*/ 0 h 98"/>
                <a:gd name="T2" fmla="*/ 2147483647 w 300"/>
                <a:gd name="T3" fmla="*/ 2147483647 h 98"/>
                <a:gd name="T4" fmla="*/ 2147483647 w 300"/>
                <a:gd name="T5" fmla="*/ 0 h 98"/>
                <a:gd name="T6" fmla="*/ 0 60000 65536"/>
                <a:gd name="T7" fmla="*/ 0 60000 65536"/>
                <a:gd name="T8" fmla="*/ 0 60000 65536"/>
                <a:gd name="T9" fmla="*/ 0 w 300"/>
                <a:gd name="T10" fmla="*/ 0 h 98"/>
                <a:gd name="T11" fmla="*/ 300 w 300"/>
                <a:gd name="T12" fmla="*/ 98 h 98"/>
              </a:gdLst>
              <a:ahLst/>
              <a:cxnLst>
                <a:cxn ang="T6">
                  <a:pos x="T0" y="T1"/>
                </a:cxn>
                <a:cxn ang="T7">
                  <a:pos x="T2" y="T3"/>
                </a:cxn>
                <a:cxn ang="T8">
                  <a:pos x="T4" y="T5"/>
                </a:cxn>
              </a:cxnLst>
              <a:rect l="T9" t="T10" r="T11" b="T12"/>
              <a:pathLst>
                <a:path w="300" h="98">
                  <a:moveTo>
                    <a:pt x="0" y="0"/>
                  </a:moveTo>
                  <a:lnTo>
                    <a:pt x="150" y="97"/>
                  </a:lnTo>
                  <a:lnTo>
                    <a:pt x="299" y="0"/>
                  </a:lnTo>
                </a:path>
              </a:pathLst>
            </a:custGeom>
            <a:noFill/>
            <a:ln w="12700" cap="rnd">
              <a:solidFill>
                <a:srgbClr val="000000"/>
              </a:solidFill>
              <a:round/>
              <a:headEnd/>
              <a:tailEnd/>
            </a:ln>
          </p:spPr>
          <p:txBody>
            <a:bodyPr/>
            <a:lstStyle/>
            <a:p>
              <a:pPr eaLnBrk="0" hangingPunct="0"/>
              <a:endParaRPr lang="en-US" dirty="0"/>
            </a:p>
          </p:txBody>
        </p:sp>
        <p:sp>
          <p:nvSpPr>
            <p:cNvPr id="39958" name="Line 19"/>
            <p:cNvSpPr>
              <a:spLocks noChangeShapeType="1"/>
            </p:cNvSpPr>
            <p:nvPr/>
          </p:nvSpPr>
          <p:spPr bwMode="auto">
            <a:xfrm flipV="1">
              <a:off x="6992938" y="4089400"/>
              <a:ext cx="182562" cy="141288"/>
            </a:xfrm>
            <a:prstGeom prst="line">
              <a:avLst/>
            </a:prstGeom>
            <a:noFill/>
            <a:ln w="12700">
              <a:solidFill>
                <a:srgbClr val="000000"/>
              </a:solidFill>
              <a:round/>
              <a:headEnd/>
              <a:tailEnd/>
            </a:ln>
          </p:spPr>
          <p:txBody>
            <a:bodyPr wrap="none" anchor="ctr"/>
            <a:lstStyle/>
            <a:p>
              <a:endParaRPr lang="en-US" dirty="0"/>
            </a:p>
          </p:txBody>
        </p:sp>
        <p:sp>
          <p:nvSpPr>
            <p:cNvPr id="39959" name="Line 20"/>
            <p:cNvSpPr>
              <a:spLocks noChangeShapeType="1"/>
            </p:cNvSpPr>
            <p:nvPr/>
          </p:nvSpPr>
          <p:spPr bwMode="auto">
            <a:xfrm flipH="1" flipV="1">
              <a:off x="7256463" y="4090988"/>
              <a:ext cx="211137" cy="141287"/>
            </a:xfrm>
            <a:prstGeom prst="line">
              <a:avLst/>
            </a:prstGeom>
            <a:noFill/>
            <a:ln w="12700">
              <a:solidFill>
                <a:srgbClr val="000000"/>
              </a:solidFill>
              <a:round/>
              <a:headEnd/>
              <a:tailEnd/>
            </a:ln>
          </p:spPr>
          <p:txBody>
            <a:bodyPr wrap="none" anchor="ctr"/>
            <a:lstStyle/>
            <a:p>
              <a:endParaRPr lang="en-US" dirty="0"/>
            </a:p>
          </p:txBody>
        </p:sp>
        <p:sp>
          <p:nvSpPr>
            <p:cNvPr id="194581" name="Freeform 21"/>
            <p:cNvSpPr>
              <a:spLocks/>
            </p:cNvSpPr>
            <p:nvPr/>
          </p:nvSpPr>
          <p:spPr bwMode="auto">
            <a:xfrm>
              <a:off x="4814466" y="4705712"/>
              <a:ext cx="2886497" cy="772751"/>
            </a:xfrm>
            <a:custGeom>
              <a:avLst/>
              <a:gdLst/>
              <a:ahLst/>
              <a:cxnLst>
                <a:cxn ang="0">
                  <a:pos x="0" y="0"/>
                </a:cxn>
                <a:cxn ang="0">
                  <a:pos x="1817" y="0"/>
                </a:cxn>
                <a:cxn ang="0">
                  <a:pos x="1817" y="486"/>
                </a:cxn>
                <a:cxn ang="0">
                  <a:pos x="0" y="486"/>
                </a:cxn>
                <a:cxn ang="0">
                  <a:pos x="0" y="0"/>
                </a:cxn>
              </a:cxnLst>
              <a:rect l="0" t="0" r="r" b="b"/>
              <a:pathLst>
                <a:path w="1818" h="487">
                  <a:moveTo>
                    <a:pt x="0" y="0"/>
                  </a:moveTo>
                  <a:lnTo>
                    <a:pt x="1817" y="0"/>
                  </a:lnTo>
                  <a:lnTo>
                    <a:pt x="1817" y="486"/>
                  </a:lnTo>
                  <a:lnTo>
                    <a:pt x="0" y="486"/>
                  </a:lnTo>
                  <a:lnTo>
                    <a:pt x="0" y="0"/>
                  </a:lnTo>
                </a:path>
              </a:pathLst>
            </a:custGeom>
            <a:solidFill>
              <a:schemeClr val="bg1"/>
            </a:solidFill>
            <a:ln w="12700" cap="rnd" cmpd="sng">
              <a:solidFill>
                <a:srgbClr val="000000"/>
              </a:solidFill>
              <a:prstDash val="solid"/>
              <a:round/>
              <a:headEnd type="none" w="med" len="med"/>
              <a:tailEnd type="none" w="med" len="med"/>
            </a:ln>
            <a:effectLst>
              <a:outerShdw dist="107763" dir="2700000" algn="ctr" rotWithShape="0">
                <a:schemeClr val="bg2"/>
              </a:outerShdw>
            </a:effectLst>
          </p:spPr>
          <p:txBody>
            <a:bodyPr/>
            <a:lstStyle/>
            <a:p>
              <a:pPr eaLnBrk="0" hangingPunct="0">
                <a:defRPr/>
              </a:pPr>
              <a:endParaRPr lang="en-US" dirty="0">
                <a:latin typeface="Arial" pitchFamily="34" charset="0"/>
                <a:ea typeface="MS PGothic" pitchFamily="34" charset="-128"/>
                <a:cs typeface="Arial" pitchFamily="34" charset="0"/>
              </a:endParaRPr>
            </a:p>
          </p:txBody>
        </p:sp>
        <p:sp>
          <p:nvSpPr>
            <p:cNvPr id="39961" name="Freeform 22"/>
            <p:cNvSpPr>
              <a:spLocks/>
            </p:cNvSpPr>
            <p:nvPr/>
          </p:nvSpPr>
          <p:spPr bwMode="auto">
            <a:xfrm>
              <a:off x="6956425" y="4810125"/>
              <a:ext cx="565150" cy="565150"/>
            </a:xfrm>
            <a:custGeom>
              <a:avLst/>
              <a:gdLst>
                <a:gd name="T0" fmla="*/ 2147483647 w 356"/>
                <a:gd name="T1" fmla="*/ 0 h 356"/>
                <a:gd name="T2" fmla="*/ 2147483647 w 356"/>
                <a:gd name="T3" fmla="*/ 2147483647 h 356"/>
                <a:gd name="T4" fmla="*/ 2147483647 w 356"/>
                <a:gd name="T5" fmla="*/ 2147483647 h 356"/>
                <a:gd name="T6" fmla="*/ 2147483647 w 356"/>
                <a:gd name="T7" fmla="*/ 2147483647 h 356"/>
                <a:gd name="T8" fmla="*/ 2147483647 w 356"/>
                <a:gd name="T9" fmla="*/ 2147483647 h 356"/>
                <a:gd name="T10" fmla="*/ 2147483647 w 356"/>
                <a:gd name="T11" fmla="*/ 2147483647 h 356"/>
                <a:gd name="T12" fmla="*/ 2147483647 w 356"/>
                <a:gd name="T13" fmla="*/ 2147483647 h 356"/>
                <a:gd name="T14" fmla="*/ 2147483647 w 356"/>
                <a:gd name="T15" fmla="*/ 2147483647 h 356"/>
                <a:gd name="T16" fmla="*/ 2147483647 w 356"/>
                <a:gd name="T17" fmla="*/ 2147483647 h 356"/>
                <a:gd name="T18" fmla="*/ 2147483647 w 356"/>
                <a:gd name="T19" fmla="*/ 2147483647 h 356"/>
                <a:gd name="T20" fmla="*/ 2147483647 w 356"/>
                <a:gd name="T21" fmla="*/ 2147483647 h 356"/>
                <a:gd name="T22" fmla="*/ 2147483647 w 356"/>
                <a:gd name="T23" fmla="*/ 2147483647 h 356"/>
                <a:gd name="T24" fmla="*/ 2147483647 w 356"/>
                <a:gd name="T25" fmla="*/ 2147483647 h 356"/>
                <a:gd name="T26" fmla="*/ 2147483647 w 356"/>
                <a:gd name="T27" fmla="*/ 2147483647 h 356"/>
                <a:gd name="T28" fmla="*/ 2147483647 w 356"/>
                <a:gd name="T29" fmla="*/ 2147483647 h 356"/>
                <a:gd name="T30" fmla="*/ 2147483647 w 356"/>
                <a:gd name="T31" fmla="*/ 2147483647 h 356"/>
                <a:gd name="T32" fmla="*/ 2147483647 w 356"/>
                <a:gd name="T33" fmla="*/ 2147483647 h 356"/>
                <a:gd name="T34" fmla="*/ 2147483647 w 356"/>
                <a:gd name="T35" fmla="*/ 2147483647 h 356"/>
                <a:gd name="T36" fmla="*/ 2147483647 w 356"/>
                <a:gd name="T37" fmla="*/ 2147483647 h 356"/>
                <a:gd name="T38" fmla="*/ 2147483647 w 356"/>
                <a:gd name="T39" fmla="*/ 2147483647 h 356"/>
                <a:gd name="T40" fmla="*/ 2147483647 w 356"/>
                <a:gd name="T41" fmla="*/ 2147483647 h 356"/>
                <a:gd name="T42" fmla="*/ 2147483647 w 356"/>
                <a:gd name="T43" fmla="*/ 2147483647 h 356"/>
                <a:gd name="T44" fmla="*/ 2147483647 w 356"/>
                <a:gd name="T45" fmla="*/ 2147483647 h 356"/>
                <a:gd name="T46" fmla="*/ 2147483647 w 356"/>
                <a:gd name="T47" fmla="*/ 2147483647 h 356"/>
                <a:gd name="T48" fmla="*/ 0 w 356"/>
                <a:gd name="T49" fmla="*/ 2147483647 h 356"/>
                <a:gd name="T50" fmla="*/ 2147483647 w 356"/>
                <a:gd name="T51" fmla="*/ 2147483647 h 356"/>
                <a:gd name="T52" fmla="*/ 2147483647 w 356"/>
                <a:gd name="T53" fmla="*/ 2147483647 h 356"/>
                <a:gd name="T54" fmla="*/ 2147483647 w 356"/>
                <a:gd name="T55" fmla="*/ 2147483647 h 356"/>
                <a:gd name="T56" fmla="*/ 2147483647 w 356"/>
                <a:gd name="T57" fmla="*/ 2147483647 h 356"/>
                <a:gd name="T58" fmla="*/ 2147483647 w 356"/>
                <a:gd name="T59" fmla="*/ 2147483647 h 356"/>
                <a:gd name="T60" fmla="*/ 2147483647 w 356"/>
                <a:gd name="T61" fmla="*/ 2147483647 h 356"/>
                <a:gd name="T62" fmla="*/ 2147483647 w 356"/>
                <a:gd name="T63" fmla="*/ 2147483647 h 35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56"/>
                <a:gd name="T97" fmla="*/ 0 h 356"/>
                <a:gd name="T98" fmla="*/ 356 w 356"/>
                <a:gd name="T99" fmla="*/ 356 h 35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56" h="356">
                  <a:moveTo>
                    <a:pt x="45" y="0"/>
                  </a:moveTo>
                  <a:lnTo>
                    <a:pt x="312" y="0"/>
                  </a:lnTo>
                  <a:lnTo>
                    <a:pt x="315" y="1"/>
                  </a:lnTo>
                  <a:lnTo>
                    <a:pt x="319" y="1"/>
                  </a:lnTo>
                  <a:lnTo>
                    <a:pt x="324" y="3"/>
                  </a:lnTo>
                  <a:lnTo>
                    <a:pt x="328" y="4"/>
                  </a:lnTo>
                  <a:lnTo>
                    <a:pt x="333" y="6"/>
                  </a:lnTo>
                  <a:lnTo>
                    <a:pt x="336" y="9"/>
                  </a:lnTo>
                  <a:lnTo>
                    <a:pt x="339" y="10"/>
                  </a:lnTo>
                  <a:lnTo>
                    <a:pt x="342" y="13"/>
                  </a:lnTo>
                  <a:lnTo>
                    <a:pt x="345" y="16"/>
                  </a:lnTo>
                  <a:lnTo>
                    <a:pt x="348" y="21"/>
                  </a:lnTo>
                  <a:lnTo>
                    <a:pt x="351" y="24"/>
                  </a:lnTo>
                  <a:lnTo>
                    <a:pt x="352" y="28"/>
                  </a:lnTo>
                  <a:lnTo>
                    <a:pt x="354" y="33"/>
                  </a:lnTo>
                  <a:lnTo>
                    <a:pt x="355" y="36"/>
                  </a:lnTo>
                  <a:lnTo>
                    <a:pt x="355" y="45"/>
                  </a:lnTo>
                  <a:lnTo>
                    <a:pt x="355" y="312"/>
                  </a:lnTo>
                  <a:lnTo>
                    <a:pt x="355" y="316"/>
                  </a:lnTo>
                  <a:lnTo>
                    <a:pt x="355" y="321"/>
                  </a:lnTo>
                  <a:lnTo>
                    <a:pt x="354" y="325"/>
                  </a:lnTo>
                  <a:lnTo>
                    <a:pt x="352" y="330"/>
                  </a:lnTo>
                  <a:lnTo>
                    <a:pt x="351" y="333"/>
                  </a:lnTo>
                  <a:lnTo>
                    <a:pt x="348" y="337"/>
                  </a:lnTo>
                  <a:lnTo>
                    <a:pt x="345" y="340"/>
                  </a:lnTo>
                  <a:lnTo>
                    <a:pt x="342" y="343"/>
                  </a:lnTo>
                  <a:lnTo>
                    <a:pt x="339" y="346"/>
                  </a:lnTo>
                  <a:lnTo>
                    <a:pt x="336" y="349"/>
                  </a:lnTo>
                  <a:lnTo>
                    <a:pt x="333" y="351"/>
                  </a:lnTo>
                  <a:lnTo>
                    <a:pt x="328" y="352"/>
                  </a:lnTo>
                  <a:lnTo>
                    <a:pt x="324" y="354"/>
                  </a:lnTo>
                  <a:lnTo>
                    <a:pt x="319" y="355"/>
                  </a:lnTo>
                  <a:lnTo>
                    <a:pt x="312" y="355"/>
                  </a:lnTo>
                  <a:lnTo>
                    <a:pt x="45" y="355"/>
                  </a:lnTo>
                  <a:lnTo>
                    <a:pt x="40" y="355"/>
                  </a:lnTo>
                  <a:lnTo>
                    <a:pt x="36" y="355"/>
                  </a:lnTo>
                  <a:lnTo>
                    <a:pt x="31" y="354"/>
                  </a:lnTo>
                  <a:lnTo>
                    <a:pt x="27" y="352"/>
                  </a:lnTo>
                  <a:lnTo>
                    <a:pt x="24" y="351"/>
                  </a:lnTo>
                  <a:lnTo>
                    <a:pt x="21" y="349"/>
                  </a:lnTo>
                  <a:lnTo>
                    <a:pt x="16" y="346"/>
                  </a:lnTo>
                  <a:lnTo>
                    <a:pt x="13" y="343"/>
                  </a:lnTo>
                  <a:lnTo>
                    <a:pt x="10" y="340"/>
                  </a:lnTo>
                  <a:lnTo>
                    <a:pt x="7" y="337"/>
                  </a:lnTo>
                  <a:lnTo>
                    <a:pt x="6" y="333"/>
                  </a:lnTo>
                  <a:lnTo>
                    <a:pt x="4" y="330"/>
                  </a:lnTo>
                  <a:lnTo>
                    <a:pt x="3" y="325"/>
                  </a:lnTo>
                  <a:lnTo>
                    <a:pt x="1" y="321"/>
                  </a:lnTo>
                  <a:lnTo>
                    <a:pt x="0" y="312"/>
                  </a:lnTo>
                  <a:lnTo>
                    <a:pt x="0" y="45"/>
                  </a:lnTo>
                  <a:lnTo>
                    <a:pt x="0" y="40"/>
                  </a:lnTo>
                  <a:lnTo>
                    <a:pt x="1" y="36"/>
                  </a:lnTo>
                  <a:lnTo>
                    <a:pt x="3" y="33"/>
                  </a:lnTo>
                  <a:lnTo>
                    <a:pt x="4" y="28"/>
                  </a:lnTo>
                  <a:lnTo>
                    <a:pt x="6" y="24"/>
                  </a:lnTo>
                  <a:lnTo>
                    <a:pt x="7" y="21"/>
                  </a:lnTo>
                  <a:lnTo>
                    <a:pt x="10" y="16"/>
                  </a:lnTo>
                  <a:lnTo>
                    <a:pt x="13" y="13"/>
                  </a:lnTo>
                  <a:lnTo>
                    <a:pt x="16" y="10"/>
                  </a:lnTo>
                  <a:lnTo>
                    <a:pt x="21" y="9"/>
                  </a:lnTo>
                  <a:lnTo>
                    <a:pt x="24" y="6"/>
                  </a:lnTo>
                  <a:lnTo>
                    <a:pt x="27" y="4"/>
                  </a:lnTo>
                  <a:lnTo>
                    <a:pt x="31" y="3"/>
                  </a:lnTo>
                  <a:lnTo>
                    <a:pt x="36" y="1"/>
                  </a:lnTo>
                  <a:lnTo>
                    <a:pt x="45" y="0"/>
                  </a:lnTo>
                </a:path>
              </a:pathLst>
            </a:custGeom>
            <a:solidFill>
              <a:schemeClr val="accent1"/>
            </a:solidFill>
            <a:ln w="12700" cap="rnd">
              <a:solidFill>
                <a:srgbClr val="000000"/>
              </a:solidFill>
              <a:round/>
              <a:headEnd/>
              <a:tailEnd/>
            </a:ln>
          </p:spPr>
          <p:txBody>
            <a:bodyPr/>
            <a:lstStyle/>
            <a:p>
              <a:pPr eaLnBrk="0" hangingPunct="0"/>
              <a:endParaRPr lang="en-US" dirty="0"/>
            </a:p>
          </p:txBody>
        </p:sp>
        <p:sp>
          <p:nvSpPr>
            <p:cNvPr id="39962" name="Freeform 23"/>
            <p:cNvSpPr>
              <a:spLocks/>
            </p:cNvSpPr>
            <p:nvPr/>
          </p:nvSpPr>
          <p:spPr bwMode="auto">
            <a:xfrm>
              <a:off x="7004050" y="5249863"/>
              <a:ext cx="374650" cy="66675"/>
            </a:xfrm>
            <a:custGeom>
              <a:avLst/>
              <a:gdLst>
                <a:gd name="T0" fmla="*/ 0 w 236"/>
                <a:gd name="T1" fmla="*/ 0 h 42"/>
                <a:gd name="T2" fmla="*/ 0 w 236"/>
                <a:gd name="T3" fmla="*/ 2147483647 h 42"/>
                <a:gd name="T4" fmla="*/ 2147483647 w 236"/>
                <a:gd name="T5" fmla="*/ 2147483647 h 42"/>
                <a:gd name="T6" fmla="*/ 2147483647 w 236"/>
                <a:gd name="T7" fmla="*/ 0 h 42"/>
                <a:gd name="T8" fmla="*/ 0 w 236"/>
                <a:gd name="T9" fmla="*/ 0 h 42"/>
                <a:gd name="T10" fmla="*/ 0 60000 65536"/>
                <a:gd name="T11" fmla="*/ 0 60000 65536"/>
                <a:gd name="T12" fmla="*/ 0 60000 65536"/>
                <a:gd name="T13" fmla="*/ 0 60000 65536"/>
                <a:gd name="T14" fmla="*/ 0 60000 65536"/>
                <a:gd name="T15" fmla="*/ 0 w 236"/>
                <a:gd name="T16" fmla="*/ 0 h 42"/>
                <a:gd name="T17" fmla="*/ 236 w 236"/>
                <a:gd name="T18" fmla="*/ 42 h 42"/>
              </a:gdLst>
              <a:ahLst/>
              <a:cxnLst>
                <a:cxn ang="T10">
                  <a:pos x="T0" y="T1"/>
                </a:cxn>
                <a:cxn ang="T11">
                  <a:pos x="T2" y="T3"/>
                </a:cxn>
                <a:cxn ang="T12">
                  <a:pos x="T4" y="T5"/>
                </a:cxn>
                <a:cxn ang="T13">
                  <a:pos x="T6" y="T7"/>
                </a:cxn>
                <a:cxn ang="T14">
                  <a:pos x="T8" y="T9"/>
                </a:cxn>
              </a:cxnLst>
              <a:rect l="T15" t="T16" r="T17" b="T18"/>
              <a:pathLst>
                <a:path w="236" h="42">
                  <a:moveTo>
                    <a:pt x="0" y="0"/>
                  </a:moveTo>
                  <a:lnTo>
                    <a:pt x="0" y="41"/>
                  </a:lnTo>
                  <a:lnTo>
                    <a:pt x="235" y="41"/>
                  </a:lnTo>
                  <a:lnTo>
                    <a:pt x="235" y="0"/>
                  </a:lnTo>
                  <a:lnTo>
                    <a:pt x="0" y="0"/>
                  </a:lnTo>
                </a:path>
              </a:pathLst>
            </a:custGeom>
            <a:solidFill>
              <a:schemeClr val="accent2"/>
            </a:solidFill>
            <a:ln w="12700" cap="rnd">
              <a:solidFill>
                <a:srgbClr val="000000"/>
              </a:solidFill>
              <a:round/>
              <a:headEnd/>
              <a:tailEnd/>
            </a:ln>
          </p:spPr>
          <p:txBody>
            <a:bodyPr/>
            <a:lstStyle/>
            <a:p>
              <a:pPr eaLnBrk="0" hangingPunct="0"/>
              <a:endParaRPr lang="en-US" dirty="0"/>
            </a:p>
          </p:txBody>
        </p:sp>
        <p:sp>
          <p:nvSpPr>
            <p:cNvPr id="39963" name="Freeform 24"/>
            <p:cNvSpPr>
              <a:spLocks/>
            </p:cNvSpPr>
            <p:nvPr/>
          </p:nvSpPr>
          <p:spPr bwMode="auto">
            <a:xfrm>
              <a:off x="7399338" y="5249863"/>
              <a:ext cx="15875" cy="66675"/>
            </a:xfrm>
            <a:custGeom>
              <a:avLst/>
              <a:gdLst>
                <a:gd name="T0" fmla="*/ 0 w 10"/>
                <a:gd name="T1" fmla="*/ 0 h 42"/>
                <a:gd name="T2" fmla="*/ 0 w 10"/>
                <a:gd name="T3" fmla="*/ 2147483647 h 42"/>
                <a:gd name="T4" fmla="*/ 2147483647 w 10"/>
                <a:gd name="T5" fmla="*/ 2147483647 h 42"/>
                <a:gd name="T6" fmla="*/ 2147483647 w 10"/>
                <a:gd name="T7" fmla="*/ 0 h 42"/>
                <a:gd name="T8" fmla="*/ 0 w 10"/>
                <a:gd name="T9" fmla="*/ 0 h 42"/>
                <a:gd name="T10" fmla="*/ 0 60000 65536"/>
                <a:gd name="T11" fmla="*/ 0 60000 65536"/>
                <a:gd name="T12" fmla="*/ 0 60000 65536"/>
                <a:gd name="T13" fmla="*/ 0 60000 65536"/>
                <a:gd name="T14" fmla="*/ 0 60000 65536"/>
                <a:gd name="T15" fmla="*/ 0 w 10"/>
                <a:gd name="T16" fmla="*/ 0 h 42"/>
                <a:gd name="T17" fmla="*/ 10 w 10"/>
                <a:gd name="T18" fmla="*/ 42 h 42"/>
              </a:gdLst>
              <a:ahLst/>
              <a:cxnLst>
                <a:cxn ang="T10">
                  <a:pos x="T0" y="T1"/>
                </a:cxn>
                <a:cxn ang="T11">
                  <a:pos x="T2" y="T3"/>
                </a:cxn>
                <a:cxn ang="T12">
                  <a:pos x="T4" y="T5"/>
                </a:cxn>
                <a:cxn ang="T13">
                  <a:pos x="T6" y="T7"/>
                </a:cxn>
                <a:cxn ang="T14">
                  <a:pos x="T8" y="T9"/>
                </a:cxn>
              </a:cxnLst>
              <a:rect l="T15" t="T16" r="T17" b="T18"/>
              <a:pathLst>
                <a:path w="10" h="42">
                  <a:moveTo>
                    <a:pt x="0" y="0"/>
                  </a:moveTo>
                  <a:lnTo>
                    <a:pt x="0" y="41"/>
                  </a:lnTo>
                  <a:lnTo>
                    <a:pt x="9" y="41"/>
                  </a:lnTo>
                  <a:lnTo>
                    <a:pt x="9" y="0"/>
                  </a:lnTo>
                  <a:lnTo>
                    <a:pt x="0" y="0"/>
                  </a:lnTo>
                </a:path>
              </a:pathLst>
            </a:custGeom>
            <a:noFill/>
            <a:ln w="12700" cap="rnd">
              <a:solidFill>
                <a:srgbClr val="000000"/>
              </a:solidFill>
              <a:round/>
              <a:headEnd/>
              <a:tailEnd/>
            </a:ln>
          </p:spPr>
          <p:txBody>
            <a:bodyPr/>
            <a:lstStyle/>
            <a:p>
              <a:pPr eaLnBrk="0" hangingPunct="0"/>
              <a:endParaRPr lang="en-US" dirty="0"/>
            </a:p>
          </p:txBody>
        </p:sp>
        <p:sp>
          <p:nvSpPr>
            <p:cNvPr id="39964" name="Freeform 25"/>
            <p:cNvSpPr>
              <a:spLocks/>
            </p:cNvSpPr>
            <p:nvPr/>
          </p:nvSpPr>
          <p:spPr bwMode="auto">
            <a:xfrm>
              <a:off x="7467600" y="5249863"/>
              <a:ext cx="15875" cy="66675"/>
            </a:xfrm>
            <a:custGeom>
              <a:avLst/>
              <a:gdLst>
                <a:gd name="T0" fmla="*/ 0 w 10"/>
                <a:gd name="T1" fmla="*/ 0 h 42"/>
                <a:gd name="T2" fmla="*/ 0 w 10"/>
                <a:gd name="T3" fmla="*/ 2147483647 h 42"/>
                <a:gd name="T4" fmla="*/ 2147483647 w 10"/>
                <a:gd name="T5" fmla="*/ 2147483647 h 42"/>
                <a:gd name="T6" fmla="*/ 2147483647 w 10"/>
                <a:gd name="T7" fmla="*/ 0 h 42"/>
                <a:gd name="T8" fmla="*/ 0 w 10"/>
                <a:gd name="T9" fmla="*/ 0 h 42"/>
                <a:gd name="T10" fmla="*/ 0 60000 65536"/>
                <a:gd name="T11" fmla="*/ 0 60000 65536"/>
                <a:gd name="T12" fmla="*/ 0 60000 65536"/>
                <a:gd name="T13" fmla="*/ 0 60000 65536"/>
                <a:gd name="T14" fmla="*/ 0 60000 65536"/>
                <a:gd name="T15" fmla="*/ 0 w 10"/>
                <a:gd name="T16" fmla="*/ 0 h 42"/>
                <a:gd name="T17" fmla="*/ 10 w 10"/>
                <a:gd name="T18" fmla="*/ 42 h 42"/>
              </a:gdLst>
              <a:ahLst/>
              <a:cxnLst>
                <a:cxn ang="T10">
                  <a:pos x="T0" y="T1"/>
                </a:cxn>
                <a:cxn ang="T11">
                  <a:pos x="T2" y="T3"/>
                </a:cxn>
                <a:cxn ang="T12">
                  <a:pos x="T4" y="T5"/>
                </a:cxn>
                <a:cxn ang="T13">
                  <a:pos x="T6" y="T7"/>
                </a:cxn>
                <a:cxn ang="T14">
                  <a:pos x="T8" y="T9"/>
                </a:cxn>
              </a:cxnLst>
              <a:rect l="T15" t="T16" r="T17" b="T18"/>
              <a:pathLst>
                <a:path w="10" h="42">
                  <a:moveTo>
                    <a:pt x="0" y="0"/>
                  </a:moveTo>
                  <a:lnTo>
                    <a:pt x="0" y="41"/>
                  </a:lnTo>
                  <a:lnTo>
                    <a:pt x="9" y="41"/>
                  </a:lnTo>
                  <a:lnTo>
                    <a:pt x="9" y="0"/>
                  </a:lnTo>
                  <a:lnTo>
                    <a:pt x="0" y="0"/>
                  </a:lnTo>
                </a:path>
              </a:pathLst>
            </a:custGeom>
            <a:noFill/>
            <a:ln w="12700" cap="rnd">
              <a:solidFill>
                <a:srgbClr val="000000"/>
              </a:solidFill>
              <a:round/>
              <a:headEnd/>
              <a:tailEnd/>
            </a:ln>
          </p:spPr>
          <p:txBody>
            <a:bodyPr/>
            <a:lstStyle/>
            <a:p>
              <a:pPr eaLnBrk="0" hangingPunct="0"/>
              <a:endParaRPr lang="en-US" dirty="0"/>
            </a:p>
          </p:txBody>
        </p:sp>
        <p:sp>
          <p:nvSpPr>
            <p:cNvPr id="39965" name="Freeform 26"/>
            <p:cNvSpPr>
              <a:spLocks/>
            </p:cNvSpPr>
            <p:nvPr/>
          </p:nvSpPr>
          <p:spPr bwMode="auto">
            <a:xfrm>
              <a:off x="7434263" y="5249863"/>
              <a:ext cx="15875" cy="66675"/>
            </a:xfrm>
            <a:custGeom>
              <a:avLst/>
              <a:gdLst>
                <a:gd name="T0" fmla="*/ 0 w 10"/>
                <a:gd name="T1" fmla="*/ 0 h 42"/>
                <a:gd name="T2" fmla="*/ 0 w 10"/>
                <a:gd name="T3" fmla="*/ 2147483647 h 42"/>
                <a:gd name="T4" fmla="*/ 2147483647 w 10"/>
                <a:gd name="T5" fmla="*/ 2147483647 h 42"/>
                <a:gd name="T6" fmla="*/ 2147483647 w 10"/>
                <a:gd name="T7" fmla="*/ 0 h 42"/>
                <a:gd name="T8" fmla="*/ 0 w 10"/>
                <a:gd name="T9" fmla="*/ 0 h 42"/>
                <a:gd name="T10" fmla="*/ 0 60000 65536"/>
                <a:gd name="T11" fmla="*/ 0 60000 65536"/>
                <a:gd name="T12" fmla="*/ 0 60000 65536"/>
                <a:gd name="T13" fmla="*/ 0 60000 65536"/>
                <a:gd name="T14" fmla="*/ 0 60000 65536"/>
                <a:gd name="T15" fmla="*/ 0 w 10"/>
                <a:gd name="T16" fmla="*/ 0 h 42"/>
                <a:gd name="T17" fmla="*/ 10 w 10"/>
                <a:gd name="T18" fmla="*/ 42 h 42"/>
              </a:gdLst>
              <a:ahLst/>
              <a:cxnLst>
                <a:cxn ang="T10">
                  <a:pos x="T0" y="T1"/>
                </a:cxn>
                <a:cxn ang="T11">
                  <a:pos x="T2" y="T3"/>
                </a:cxn>
                <a:cxn ang="T12">
                  <a:pos x="T4" y="T5"/>
                </a:cxn>
                <a:cxn ang="T13">
                  <a:pos x="T6" y="T7"/>
                </a:cxn>
                <a:cxn ang="T14">
                  <a:pos x="T8" y="T9"/>
                </a:cxn>
              </a:cxnLst>
              <a:rect l="T15" t="T16" r="T17" b="T18"/>
              <a:pathLst>
                <a:path w="10" h="42">
                  <a:moveTo>
                    <a:pt x="0" y="0"/>
                  </a:moveTo>
                  <a:lnTo>
                    <a:pt x="0" y="41"/>
                  </a:lnTo>
                  <a:lnTo>
                    <a:pt x="9" y="41"/>
                  </a:lnTo>
                  <a:lnTo>
                    <a:pt x="9" y="0"/>
                  </a:lnTo>
                  <a:lnTo>
                    <a:pt x="0" y="0"/>
                  </a:lnTo>
                </a:path>
              </a:pathLst>
            </a:custGeom>
            <a:noFill/>
            <a:ln w="12700" cap="rnd">
              <a:solidFill>
                <a:srgbClr val="000000"/>
              </a:solidFill>
              <a:round/>
              <a:headEnd/>
              <a:tailEnd/>
            </a:ln>
          </p:spPr>
          <p:txBody>
            <a:bodyPr/>
            <a:lstStyle/>
            <a:p>
              <a:pPr eaLnBrk="0" hangingPunct="0"/>
              <a:endParaRPr lang="en-US" dirty="0"/>
            </a:p>
          </p:txBody>
        </p:sp>
        <p:sp>
          <p:nvSpPr>
            <p:cNvPr id="39966" name="Freeform 27"/>
            <p:cNvSpPr>
              <a:spLocks/>
            </p:cNvSpPr>
            <p:nvPr/>
          </p:nvSpPr>
          <p:spPr bwMode="auto">
            <a:xfrm>
              <a:off x="7300913" y="5073650"/>
              <a:ext cx="128587" cy="158750"/>
            </a:xfrm>
            <a:custGeom>
              <a:avLst/>
              <a:gdLst>
                <a:gd name="T0" fmla="*/ 2147483647 w 81"/>
                <a:gd name="T1" fmla="*/ 2147483647 h 100"/>
                <a:gd name="T2" fmla="*/ 2147483647 w 81"/>
                <a:gd name="T3" fmla="*/ 2147483647 h 100"/>
                <a:gd name="T4" fmla="*/ 2147483647 w 81"/>
                <a:gd name="T5" fmla="*/ 2147483647 h 100"/>
                <a:gd name="T6" fmla="*/ 2147483647 w 81"/>
                <a:gd name="T7" fmla="*/ 2147483647 h 100"/>
                <a:gd name="T8" fmla="*/ 2147483647 w 81"/>
                <a:gd name="T9" fmla="*/ 2147483647 h 100"/>
                <a:gd name="T10" fmla="*/ 2147483647 w 81"/>
                <a:gd name="T11" fmla="*/ 2147483647 h 100"/>
                <a:gd name="T12" fmla="*/ 2147483647 w 81"/>
                <a:gd name="T13" fmla="*/ 2147483647 h 100"/>
                <a:gd name="T14" fmla="*/ 2147483647 w 81"/>
                <a:gd name="T15" fmla="*/ 2147483647 h 100"/>
                <a:gd name="T16" fmla="*/ 2147483647 w 81"/>
                <a:gd name="T17" fmla="*/ 2147483647 h 100"/>
                <a:gd name="T18" fmla="*/ 2147483647 w 81"/>
                <a:gd name="T19" fmla="*/ 2147483647 h 100"/>
                <a:gd name="T20" fmla="*/ 2147483647 w 81"/>
                <a:gd name="T21" fmla="*/ 2147483647 h 100"/>
                <a:gd name="T22" fmla="*/ 2147483647 w 81"/>
                <a:gd name="T23" fmla="*/ 2147483647 h 100"/>
                <a:gd name="T24" fmla="*/ 2147483647 w 81"/>
                <a:gd name="T25" fmla="*/ 2147483647 h 100"/>
                <a:gd name="T26" fmla="*/ 2147483647 w 81"/>
                <a:gd name="T27" fmla="*/ 2147483647 h 100"/>
                <a:gd name="T28" fmla="*/ 2147483647 w 81"/>
                <a:gd name="T29" fmla="*/ 2147483647 h 100"/>
                <a:gd name="T30" fmla="*/ 2147483647 w 81"/>
                <a:gd name="T31" fmla="*/ 2147483647 h 100"/>
                <a:gd name="T32" fmla="*/ 2147483647 w 81"/>
                <a:gd name="T33" fmla="*/ 2147483647 h 100"/>
                <a:gd name="T34" fmla="*/ 2147483647 w 81"/>
                <a:gd name="T35" fmla="*/ 2147483647 h 100"/>
                <a:gd name="T36" fmla="*/ 2147483647 w 81"/>
                <a:gd name="T37" fmla="*/ 2147483647 h 100"/>
                <a:gd name="T38" fmla="*/ 2147483647 w 81"/>
                <a:gd name="T39" fmla="*/ 2147483647 h 100"/>
                <a:gd name="T40" fmla="*/ 2147483647 w 81"/>
                <a:gd name="T41" fmla="*/ 2147483647 h 100"/>
                <a:gd name="T42" fmla="*/ 2147483647 w 81"/>
                <a:gd name="T43" fmla="*/ 2147483647 h 100"/>
                <a:gd name="T44" fmla="*/ 2147483647 w 81"/>
                <a:gd name="T45" fmla="*/ 2147483647 h 100"/>
                <a:gd name="T46" fmla="*/ 2147483647 w 81"/>
                <a:gd name="T47" fmla="*/ 2147483647 h 100"/>
                <a:gd name="T48" fmla="*/ 2147483647 w 81"/>
                <a:gd name="T49" fmla="*/ 2147483647 h 100"/>
                <a:gd name="T50" fmla="*/ 2147483647 w 81"/>
                <a:gd name="T51" fmla="*/ 2147483647 h 100"/>
                <a:gd name="T52" fmla="*/ 2147483647 w 81"/>
                <a:gd name="T53" fmla="*/ 0 h 100"/>
                <a:gd name="T54" fmla="*/ 2147483647 w 81"/>
                <a:gd name="T55" fmla="*/ 2147483647 h 100"/>
                <a:gd name="T56" fmla="*/ 2147483647 w 81"/>
                <a:gd name="T57" fmla="*/ 2147483647 h 100"/>
                <a:gd name="T58" fmla="*/ 2147483647 w 81"/>
                <a:gd name="T59" fmla="*/ 2147483647 h 100"/>
                <a:gd name="T60" fmla="*/ 2147483647 w 81"/>
                <a:gd name="T61" fmla="*/ 2147483647 h 100"/>
                <a:gd name="T62" fmla="*/ 0 w 81"/>
                <a:gd name="T63" fmla="*/ 2147483647 h 100"/>
                <a:gd name="T64" fmla="*/ 2147483647 w 81"/>
                <a:gd name="T65" fmla="*/ 2147483647 h 100"/>
                <a:gd name="T66" fmla="*/ 2147483647 w 81"/>
                <a:gd name="T67" fmla="*/ 2147483647 h 100"/>
                <a:gd name="T68" fmla="*/ 2147483647 w 81"/>
                <a:gd name="T69" fmla="*/ 2147483647 h 100"/>
                <a:gd name="T70" fmla="*/ 2147483647 w 81"/>
                <a:gd name="T71" fmla="*/ 2147483647 h 100"/>
                <a:gd name="T72" fmla="*/ 2147483647 w 81"/>
                <a:gd name="T73" fmla="*/ 2147483647 h 100"/>
                <a:gd name="T74" fmla="*/ 2147483647 w 81"/>
                <a:gd name="T75" fmla="*/ 2147483647 h 100"/>
                <a:gd name="T76" fmla="*/ 2147483647 w 81"/>
                <a:gd name="T77" fmla="*/ 2147483647 h 100"/>
                <a:gd name="T78" fmla="*/ 2147483647 w 81"/>
                <a:gd name="T79" fmla="*/ 2147483647 h 100"/>
                <a:gd name="T80" fmla="*/ 2147483647 w 81"/>
                <a:gd name="T81" fmla="*/ 2147483647 h 100"/>
                <a:gd name="T82" fmla="*/ 2147483647 w 81"/>
                <a:gd name="T83" fmla="*/ 2147483647 h 100"/>
                <a:gd name="T84" fmla="*/ 2147483647 w 81"/>
                <a:gd name="T85" fmla="*/ 2147483647 h 100"/>
                <a:gd name="T86" fmla="*/ 2147483647 w 81"/>
                <a:gd name="T87" fmla="*/ 2147483647 h 100"/>
                <a:gd name="T88" fmla="*/ 2147483647 w 81"/>
                <a:gd name="T89" fmla="*/ 2147483647 h 100"/>
                <a:gd name="T90" fmla="*/ 2147483647 w 81"/>
                <a:gd name="T91" fmla="*/ 2147483647 h 100"/>
                <a:gd name="T92" fmla="*/ 2147483647 w 81"/>
                <a:gd name="T93" fmla="*/ 2147483647 h 100"/>
                <a:gd name="T94" fmla="*/ 2147483647 w 81"/>
                <a:gd name="T95" fmla="*/ 2147483647 h 100"/>
                <a:gd name="T96" fmla="*/ 2147483647 w 81"/>
                <a:gd name="T97" fmla="*/ 2147483647 h 100"/>
                <a:gd name="T98" fmla="*/ 2147483647 w 81"/>
                <a:gd name="T99" fmla="*/ 2147483647 h 100"/>
                <a:gd name="T100" fmla="*/ 2147483647 w 81"/>
                <a:gd name="T101" fmla="*/ 2147483647 h 100"/>
                <a:gd name="T102" fmla="*/ 2147483647 w 81"/>
                <a:gd name="T103" fmla="*/ 2147483647 h 100"/>
                <a:gd name="T104" fmla="*/ 2147483647 w 81"/>
                <a:gd name="T105" fmla="*/ 2147483647 h 1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81"/>
                <a:gd name="T160" fmla="*/ 0 h 100"/>
                <a:gd name="T161" fmla="*/ 81 w 81"/>
                <a:gd name="T162" fmla="*/ 100 h 10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81" h="100">
                  <a:moveTo>
                    <a:pt x="80" y="99"/>
                  </a:moveTo>
                  <a:lnTo>
                    <a:pt x="80" y="75"/>
                  </a:lnTo>
                  <a:lnTo>
                    <a:pt x="78" y="72"/>
                  </a:lnTo>
                  <a:lnTo>
                    <a:pt x="78" y="71"/>
                  </a:lnTo>
                  <a:lnTo>
                    <a:pt x="77" y="68"/>
                  </a:lnTo>
                  <a:lnTo>
                    <a:pt x="75" y="66"/>
                  </a:lnTo>
                  <a:lnTo>
                    <a:pt x="72" y="63"/>
                  </a:lnTo>
                  <a:lnTo>
                    <a:pt x="71" y="62"/>
                  </a:lnTo>
                  <a:lnTo>
                    <a:pt x="68" y="60"/>
                  </a:lnTo>
                  <a:lnTo>
                    <a:pt x="65" y="59"/>
                  </a:lnTo>
                  <a:lnTo>
                    <a:pt x="63" y="57"/>
                  </a:lnTo>
                  <a:lnTo>
                    <a:pt x="60" y="57"/>
                  </a:lnTo>
                  <a:lnTo>
                    <a:pt x="57" y="57"/>
                  </a:lnTo>
                  <a:lnTo>
                    <a:pt x="54" y="56"/>
                  </a:lnTo>
                  <a:lnTo>
                    <a:pt x="51" y="56"/>
                  </a:lnTo>
                  <a:lnTo>
                    <a:pt x="48" y="56"/>
                  </a:lnTo>
                  <a:lnTo>
                    <a:pt x="42" y="56"/>
                  </a:lnTo>
                  <a:lnTo>
                    <a:pt x="39" y="56"/>
                  </a:lnTo>
                  <a:lnTo>
                    <a:pt x="38" y="56"/>
                  </a:lnTo>
                  <a:lnTo>
                    <a:pt x="36" y="56"/>
                  </a:lnTo>
                  <a:lnTo>
                    <a:pt x="33" y="56"/>
                  </a:lnTo>
                  <a:lnTo>
                    <a:pt x="30" y="56"/>
                  </a:lnTo>
                  <a:lnTo>
                    <a:pt x="29" y="56"/>
                  </a:lnTo>
                  <a:lnTo>
                    <a:pt x="29" y="54"/>
                  </a:lnTo>
                  <a:lnTo>
                    <a:pt x="27" y="54"/>
                  </a:lnTo>
                  <a:lnTo>
                    <a:pt x="26" y="54"/>
                  </a:lnTo>
                  <a:lnTo>
                    <a:pt x="26" y="53"/>
                  </a:lnTo>
                  <a:lnTo>
                    <a:pt x="26" y="51"/>
                  </a:lnTo>
                  <a:lnTo>
                    <a:pt x="26" y="50"/>
                  </a:lnTo>
                  <a:lnTo>
                    <a:pt x="26" y="48"/>
                  </a:lnTo>
                  <a:lnTo>
                    <a:pt x="27" y="47"/>
                  </a:lnTo>
                  <a:lnTo>
                    <a:pt x="29" y="45"/>
                  </a:lnTo>
                  <a:lnTo>
                    <a:pt x="30" y="45"/>
                  </a:lnTo>
                  <a:lnTo>
                    <a:pt x="32" y="45"/>
                  </a:lnTo>
                  <a:lnTo>
                    <a:pt x="33" y="44"/>
                  </a:lnTo>
                  <a:lnTo>
                    <a:pt x="35" y="44"/>
                  </a:lnTo>
                  <a:lnTo>
                    <a:pt x="36" y="42"/>
                  </a:lnTo>
                  <a:lnTo>
                    <a:pt x="38" y="42"/>
                  </a:lnTo>
                  <a:lnTo>
                    <a:pt x="39" y="42"/>
                  </a:lnTo>
                  <a:lnTo>
                    <a:pt x="41" y="42"/>
                  </a:lnTo>
                  <a:lnTo>
                    <a:pt x="42" y="41"/>
                  </a:lnTo>
                  <a:lnTo>
                    <a:pt x="42" y="39"/>
                  </a:lnTo>
                  <a:lnTo>
                    <a:pt x="44" y="39"/>
                  </a:lnTo>
                  <a:lnTo>
                    <a:pt x="45" y="38"/>
                  </a:lnTo>
                  <a:lnTo>
                    <a:pt x="45" y="36"/>
                  </a:lnTo>
                  <a:lnTo>
                    <a:pt x="45" y="35"/>
                  </a:lnTo>
                  <a:lnTo>
                    <a:pt x="45" y="33"/>
                  </a:lnTo>
                  <a:lnTo>
                    <a:pt x="45" y="32"/>
                  </a:lnTo>
                  <a:lnTo>
                    <a:pt x="45" y="30"/>
                  </a:lnTo>
                  <a:lnTo>
                    <a:pt x="45" y="29"/>
                  </a:lnTo>
                  <a:lnTo>
                    <a:pt x="42" y="27"/>
                  </a:lnTo>
                  <a:lnTo>
                    <a:pt x="41" y="26"/>
                  </a:lnTo>
                  <a:lnTo>
                    <a:pt x="39" y="24"/>
                  </a:lnTo>
                  <a:lnTo>
                    <a:pt x="38" y="23"/>
                  </a:lnTo>
                  <a:lnTo>
                    <a:pt x="36" y="23"/>
                  </a:lnTo>
                  <a:lnTo>
                    <a:pt x="35" y="21"/>
                  </a:lnTo>
                  <a:lnTo>
                    <a:pt x="33" y="21"/>
                  </a:lnTo>
                  <a:lnTo>
                    <a:pt x="30" y="21"/>
                  </a:lnTo>
                  <a:lnTo>
                    <a:pt x="29" y="20"/>
                  </a:lnTo>
                  <a:lnTo>
                    <a:pt x="26" y="20"/>
                  </a:lnTo>
                  <a:lnTo>
                    <a:pt x="24" y="20"/>
                  </a:lnTo>
                  <a:lnTo>
                    <a:pt x="23" y="20"/>
                  </a:lnTo>
                  <a:lnTo>
                    <a:pt x="20" y="20"/>
                  </a:lnTo>
                  <a:lnTo>
                    <a:pt x="18" y="20"/>
                  </a:lnTo>
                  <a:lnTo>
                    <a:pt x="12" y="18"/>
                  </a:lnTo>
                  <a:lnTo>
                    <a:pt x="11" y="18"/>
                  </a:lnTo>
                  <a:lnTo>
                    <a:pt x="9" y="18"/>
                  </a:lnTo>
                  <a:lnTo>
                    <a:pt x="9" y="17"/>
                  </a:lnTo>
                  <a:lnTo>
                    <a:pt x="9" y="15"/>
                  </a:lnTo>
                  <a:lnTo>
                    <a:pt x="9" y="14"/>
                  </a:lnTo>
                  <a:lnTo>
                    <a:pt x="11" y="11"/>
                  </a:lnTo>
                  <a:lnTo>
                    <a:pt x="12" y="11"/>
                  </a:lnTo>
                  <a:lnTo>
                    <a:pt x="14" y="9"/>
                  </a:lnTo>
                  <a:lnTo>
                    <a:pt x="15" y="8"/>
                  </a:lnTo>
                  <a:lnTo>
                    <a:pt x="17" y="6"/>
                  </a:lnTo>
                  <a:lnTo>
                    <a:pt x="18" y="5"/>
                  </a:lnTo>
                  <a:lnTo>
                    <a:pt x="21" y="5"/>
                  </a:lnTo>
                  <a:lnTo>
                    <a:pt x="21" y="3"/>
                  </a:lnTo>
                  <a:lnTo>
                    <a:pt x="26" y="2"/>
                  </a:lnTo>
                  <a:lnTo>
                    <a:pt x="27" y="2"/>
                  </a:lnTo>
                  <a:lnTo>
                    <a:pt x="27" y="0"/>
                  </a:lnTo>
                  <a:lnTo>
                    <a:pt x="26" y="0"/>
                  </a:lnTo>
                  <a:lnTo>
                    <a:pt x="23" y="0"/>
                  </a:lnTo>
                  <a:lnTo>
                    <a:pt x="21" y="2"/>
                  </a:lnTo>
                  <a:lnTo>
                    <a:pt x="18" y="2"/>
                  </a:lnTo>
                  <a:lnTo>
                    <a:pt x="15" y="2"/>
                  </a:lnTo>
                  <a:lnTo>
                    <a:pt x="14" y="2"/>
                  </a:lnTo>
                  <a:lnTo>
                    <a:pt x="11" y="3"/>
                  </a:lnTo>
                  <a:lnTo>
                    <a:pt x="9" y="5"/>
                  </a:lnTo>
                  <a:lnTo>
                    <a:pt x="6" y="6"/>
                  </a:lnTo>
                  <a:lnTo>
                    <a:pt x="5" y="8"/>
                  </a:lnTo>
                  <a:lnTo>
                    <a:pt x="3" y="8"/>
                  </a:lnTo>
                  <a:lnTo>
                    <a:pt x="2" y="11"/>
                  </a:lnTo>
                  <a:lnTo>
                    <a:pt x="0" y="11"/>
                  </a:lnTo>
                  <a:lnTo>
                    <a:pt x="0" y="14"/>
                  </a:lnTo>
                  <a:lnTo>
                    <a:pt x="0" y="18"/>
                  </a:lnTo>
                  <a:lnTo>
                    <a:pt x="0" y="20"/>
                  </a:lnTo>
                  <a:lnTo>
                    <a:pt x="2" y="23"/>
                  </a:lnTo>
                  <a:lnTo>
                    <a:pt x="3" y="24"/>
                  </a:lnTo>
                  <a:lnTo>
                    <a:pt x="6" y="26"/>
                  </a:lnTo>
                  <a:lnTo>
                    <a:pt x="9" y="26"/>
                  </a:lnTo>
                  <a:lnTo>
                    <a:pt x="14" y="27"/>
                  </a:lnTo>
                  <a:lnTo>
                    <a:pt x="17" y="27"/>
                  </a:lnTo>
                  <a:lnTo>
                    <a:pt x="21" y="29"/>
                  </a:lnTo>
                  <a:lnTo>
                    <a:pt x="24" y="29"/>
                  </a:lnTo>
                  <a:lnTo>
                    <a:pt x="27" y="29"/>
                  </a:lnTo>
                  <a:lnTo>
                    <a:pt x="30" y="29"/>
                  </a:lnTo>
                  <a:lnTo>
                    <a:pt x="33" y="30"/>
                  </a:lnTo>
                  <a:lnTo>
                    <a:pt x="36" y="32"/>
                  </a:lnTo>
                  <a:lnTo>
                    <a:pt x="35" y="35"/>
                  </a:lnTo>
                  <a:lnTo>
                    <a:pt x="33" y="35"/>
                  </a:lnTo>
                  <a:lnTo>
                    <a:pt x="33" y="36"/>
                  </a:lnTo>
                  <a:lnTo>
                    <a:pt x="32" y="36"/>
                  </a:lnTo>
                  <a:lnTo>
                    <a:pt x="30" y="36"/>
                  </a:lnTo>
                  <a:lnTo>
                    <a:pt x="30" y="38"/>
                  </a:lnTo>
                  <a:lnTo>
                    <a:pt x="29" y="38"/>
                  </a:lnTo>
                  <a:lnTo>
                    <a:pt x="27" y="38"/>
                  </a:lnTo>
                  <a:lnTo>
                    <a:pt x="27" y="39"/>
                  </a:lnTo>
                  <a:lnTo>
                    <a:pt x="26" y="39"/>
                  </a:lnTo>
                  <a:lnTo>
                    <a:pt x="24" y="39"/>
                  </a:lnTo>
                  <a:lnTo>
                    <a:pt x="23" y="39"/>
                  </a:lnTo>
                  <a:lnTo>
                    <a:pt x="21" y="41"/>
                  </a:lnTo>
                  <a:lnTo>
                    <a:pt x="20" y="42"/>
                  </a:lnTo>
                  <a:lnTo>
                    <a:pt x="18" y="42"/>
                  </a:lnTo>
                  <a:lnTo>
                    <a:pt x="17" y="44"/>
                  </a:lnTo>
                  <a:lnTo>
                    <a:pt x="15" y="45"/>
                  </a:lnTo>
                  <a:lnTo>
                    <a:pt x="14" y="45"/>
                  </a:lnTo>
                  <a:lnTo>
                    <a:pt x="14" y="47"/>
                  </a:lnTo>
                  <a:lnTo>
                    <a:pt x="12" y="47"/>
                  </a:lnTo>
                  <a:lnTo>
                    <a:pt x="12" y="48"/>
                  </a:lnTo>
                  <a:lnTo>
                    <a:pt x="11" y="50"/>
                  </a:lnTo>
                  <a:lnTo>
                    <a:pt x="9" y="51"/>
                  </a:lnTo>
                  <a:lnTo>
                    <a:pt x="9" y="53"/>
                  </a:lnTo>
                  <a:lnTo>
                    <a:pt x="9" y="54"/>
                  </a:lnTo>
                  <a:lnTo>
                    <a:pt x="9" y="56"/>
                  </a:lnTo>
                  <a:lnTo>
                    <a:pt x="9" y="57"/>
                  </a:lnTo>
                  <a:lnTo>
                    <a:pt x="11" y="59"/>
                  </a:lnTo>
                  <a:lnTo>
                    <a:pt x="11" y="60"/>
                  </a:lnTo>
                  <a:lnTo>
                    <a:pt x="12" y="60"/>
                  </a:lnTo>
                  <a:lnTo>
                    <a:pt x="14" y="62"/>
                  </a:lnTo>
                  <a:lnTo>
                    <a:pt x="15" y="63"/>
                  </a:lnTo>
                  <a:lnTo>
                    <a:pt x="17" y="63"/>
                  </a:lnTo>
                  <a:lnTo>
                    <a:pt x="18" y="63"/>
                  </a:lnTo>
                  <a:lnTo>
                    <a:pt x="21" y="65"/>
                  </a:lnTo>
                  <a:lnTo>
                    <a:pt x="24" y="66"/>
                  </a:lnTo>
                  <a:lnTo>
                    <a:pt x="27" y="66"/>
                  </a:lnTo>
                  <a:lnTo>
                    <a:pt x="32" y="66"/>
                  </a:lnTo>
                  <a:lnTo>
                    <a:pt x="36" y="66"/>
                  </a:lnTo>
                  <a:lnTo>
                    <a:pt x="39" y="68"/>
                  </a:lnTo>
                  <a:lnTo>
                    <a:pt x="42" y="68"/>
                  </a:lnTo>
                  <a:lnTo>
                    <a:pt x="45" y="68"/>
                  </a:lnTo>
                  <a:lnTo>
                    <a:pt x="48" y="68"/>
                  </a:lnTo>
                  <a:lnTo>
                    <a:pt x="51" y="68"/>
                  </a:lnTo>
                  <a:lnTo>
                    <a:pt x="54" y="68"/>
                  </a:lnTo>
                  <a:lnTo>
                    <a:pt x="57" y="69"/>
                  </a:lnTo>
                  <a:lnTo>
                    <a:pt x="57" y="71"/>
                  </a:lnTo>
                  <a:lnTo>
                    <a:pt x="60" y="72"/>
                  </a:lnTo>
                  <a:lnTo>
                    <a:pt x="60" y="74"/>
                  </a:lnTo>
                  <a:lnTo>
                    <a:pt x="62" y="80"/>
                  </a:lnTo>
                  <a:lnTo>
                    <a:pt x="62" y="99"/>
                  </a:lnTo>
                  <a:lnTo>
                    <a:pt x="80" y="99"/>
                  </a:lnTo>
                </a:path>
              </a:pathLst>
            </a:custGeom>
            <a:solidFill>
              <a:schemeClr val="accent2"/>
            </a:solidFill>
            <a:ln w="12700" cap="rnd">
              <a:solidFill>
                <a:srgbClr val="000000"/>
              </a:solidFill>
              <a:round/>
              <a:headEnd/>
              <a:tailEnd/>
            </a:ln>
          </p:spPr>
          <p:txBody>
            <a:bodyPr/>
            <a:lstStyle/>
            <a:p>
              <a:pPr eaLnBrk="0" hangingPunct="0"/>
              <a:endParaRPr lang="en-US" dirty="0"/>
            </a:p>
          </p:txBody>
        </p:sp>
        <p:sp>
          <p:nvSpPr>
            <p:cNvPr id="39967" name="Freeform 28"/>
            <p:cNvSpPr>
              <a:spLocks/>
            </p:cNvSpPr>
            <p:nvPr/>
          </p:nvSpPr>
          <p:spPr bwMode="auto">
            <a:xfrm>
              <a:off x="7380288" y="5083175"/>
              <a:ext cx="103187" cy="149225"/>
            </a:xfrm>
            <a:custGeom>
              <a:avLst/>
              <a:gdLst>
                <a:gd name="T0" fmla="*/ 2147483647 w 65"/>
                <a:gd name="T1" fmla="*/ 2147483647 h 94"/>
                <a:gd name="T2" fmla="*/ 2147483647 w 65"/>
                <a:gd name="T3" fmla="*/ 2147483647 h 94"/>
                <a:gd name="T4" fmla="*/ 2147483647 w 65"/>
                <a:gd name="T5" fmla="*/ 2147483647 h 94"/>
                <a:gd name="T6" fmla="*/ 2147483647 w 65"/>
                <a:gd name="T7" fmla="*/ 0 h 94"/>
                <a:gd name="T8" fmla="*/ 2147483647 w 65"/>
                <a:gd name="T9" fmla="*/ 0 h 94"/>
                <a:gd name="T10" fmla="*/ 2147483647 w 65"/>
                <a:gd name="T11" fmla="*/ 0 h 94"/>
                <a:gd name="T12" fmla="*/ 2147483647 w 65"/>
                <a:gd name="T13" fmla="*/ 2147483647 h 94"/>
                <a:gd name="T14" fmla="*/ 2147483647 w 65"/>
                <a:gd name="T15" fmla="*/ 2147483647 h 94"/>
                <a:gd name="T16" fmla="*/ 2147483647 w 65"/>
                <a:gd name="T17" fmla="*/ 2147483647 h 94"/>
                <a:gd name="T18" fmla="*/ 2147483647 w 65"/>
                <a:gd name="T19" fmla="*/ 2147483647 h 94"/>
                <a:gd name="T20" fmla="*/ 2147483647 w 65"/>
                <a:gd name="T21" fmla="*/ 2147483647 h 94"/>
                <a:gd name="T22" fmla="*/ 2147483647 w 65"/>
                <a:gd name="T23" fmla="*/ 2147483647 h 94"/>
                <a:gd name="T24" fmla="*/ 2147483647 w 65"/>
                <a:gd name="T25" fmla="*/ 2147483647 h 94"/>
                <a:gd name="T26" fmla="*/ 2147483647 w 65"/>
                <a:gd name="T27" fmla="*/ 2147483647 h 94"/>
                <a:gd name="T28" fmla="*/ 2147483647 w 65"/>
                <a:gd name="T29" fmla="*/ 2147483647 h 94"/>
                <a:gd name="T30" fmla="*/ 2147483647 w 65"/>
                <a:gd name="T31" fmla="*/ 2147483647 h 94"/>
                <a:gd name="T32" fmla="*/ 2147483647 w 65"/>
                <a:gd name="T33" fmla="*/ 2147483647 h 94"/>
                <a:gd name="T34" fmla="*/ 2147483647 w 65"/>
                <a:gd name="T35" fmla="*/ 2147483647 h 94"/>
                <a:gd name="T36" fmla="*/ 2147483647 w 65"/>
                <a:gd name="T37" fmla="*/ 2147483647 h 94"/>
                <a:gd name="T38" fmla="*/ 2147483647 w 65"/>
                <a:gd name="T39" fmla="*/ 2147483647 h 94"/>
                <a:gd name="T40" fmla="*/ 2147483647 w 65"/>
                <a:gd name="T41" fmla="*/ 2147483647 h 94"/>
                <a:gd name="T42" fmla="*/ 2147483647 w 65"/>
                <a:gd name="T43" fmla="*/ 2147483647 h 94"/>
                <a:gd name="T44" fmla="*/ 2147483647 w 65"/>
                <a:gd name="T45" fmla="*/ 2147483647 h 94"/>
                <a:gd name="T46" fmla="*/ 2147483647 w 65"/>
                <a:gd name="T47" fmla="*/ 2147483647 h 94"/>
                <a:gd name="T48" fmla="*/ 2147483647 w 65"/>
                <a:gd name="T49" fmla="*/ 2147483647 h 94"/>
                <a:gd name="T50" fmla="*/ 2147483647 w 65"/>
                <a:gd name="T51" fmla="*/ 2147483647 h 94"/>
                <a:gd name="T52" fmla="*/ 2147483647 w 65"/>
                <a:gd name="T53" fmla="*/ 2147483647 h 94"/>
                <a:gd name="T54" fmla="*/ 2147483647 w 65"/>
                <a:gd name="T55" fmla="*/ 2147483647 h 94"/>
                <a:gd name="T56" fmla="*/ 2147483647 w 65"/>
                <a:gd name="T57" fmla="*/ 2147483647 h 94"/>
                <a:gd name="T58" fmla="*/ 2147483647 w 65"/>
                <a:gd name="T59" fmla="*/ 2147483647 h 94"/>
                <a:gd name="T60" fmla="*/ 2147483647 w 65"/>
                <a:gd name="T61" fmla="*/ 2147483647 h 94"/>
                <a:gd name="T62" fmla="*/ 2147483647 w 65"/>
                <a:gd name="T63" fmla="*/ 2147483647 h 94"/>
                <a:gd name="T64" fmla="*/ 2147483647 w 65"/>
                <a:gd name="T65" fmla="*/ 2147483647 h 94"/>
                <a:gd name="T66" fmla="*/ 2147483647 w 65"/>
                <a:gd name="T67" fmla="*/ 2147483647 h 94"/>
                <a:gd name="T68" fmla="*/ 2147483647 w 65"/>
                <a:gd name="T69" fmla="*/ 2147483647 h 94"/>
                <a:gd name="T70" fmla="*/ 2147483647 w 65"/>
                <a:gd name="T71" fmla="*/ 2147483647 h 94"/>
                <a:gd name="T72" fmla="*/ 2147483647 w 65"/>
                <a:gd name="T73" fmla="*/ 2147483647 h 94"/>
                <a:gd name="T74" fmla="*/ 2147483647 w 65"/>
                <a:gd name="T75" fmla="*/ 2147483647 h 94"/>
                <a:gd name="T76" fmla="*/ 2147483647 w 65"/>
                <a:gd name="T77" fmla="*/ 2147483647 h 94"/>
                <a:gd name="T78" fmla="*/ 2147483647 w 65"/>
                <a:gd name="T79" fmla="*/ 2147483647 h 94"/>
                <a:gd name="T80" fmla="*/ 2147483647 w 65"/>
                <a:gd name="T81" fmla="*/ 2147483647 h 94"/>
                <a:gd name="T82" fmla="*/ 2147483647 w 65"/>
                <a:gd name="T83" fmla="*/ 2147483647 h 94"/>
                <a:gd name="T84" fmla="*/ 2147483647 w 65"/>
                <a:gd name="T85" fmla="*/ 2147483647 h 94"/>
                <a:gd name="T86" fmla="*/ 2147483647 w 65"/>
                <a:gd name="T87" fmla="*/ 2147483647 h 94"/>
                <a:gd name="T88" fmla="*/ 2147483647 w 65"/>
                <a:gd name="T89" fmla="*/ 2147483647 h 94"/>
                <a:gd name="T90" fmla="*/ 2147483647 w 65"/>
                <a:gd name="T91" fmla="*/ 2147483647 h 94"/>
                <a:gd name="T92" fmla="*/ 2147483647 w 65"/>
                <a:gd name="T93" fmla="*/ 2147483647 h 94"/>
                <a:gd name="T94" fmla="*/ 2147483647 w 65"/>
                <a:gd name="T95" fmla="*/ 2147483647 h 94"/>
                <a:gd name="T96" fmla="*/ 2147483647 w 65"/>
                <a:gd name="T97" fmla="*/ 2147483647 h 94"/>
                <a:gd name="T98" fmla="*/ 2147483647 w 65"/>
                <a:gd name="T99" fmla="*/ 2147483647 h 94"/>
                <a:gd name="T100" fmla="*/ 2147483647 w 65"/>
                <a:gd name="T101" fmla="*/ 2147483647 h 94"/>
                <a:gd name="T102" fmla="*/ 2147483647 w 65"/>
                <a:gd name="T103" fmla="*/ 2147483647 h 94"/>
                <a:gd name="T104" fmla="*/ 2147483647 w 65"/>
                <a:gd name="T105" fmla="*/ 2147483647 h 9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5"/>
                <a:gd name="T160" fmla="*/ 0 h 94"/>
                <a:gd name="T161" fmla="*/ 65 w 65"/>
                <a:gd name="T162" fmla="*/ 94 h 9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5" h="94">
                  <a:moveTo>
                    <a:pt x="0" y="3"/>
                  </a:moveTo>
                  <a:lnTo>
                    <a:pt x="1" y="3"/>
                  </a:lnTo>
                  <a:lnTo>
                    <a:pt x="3" y="3"/>
                  </a:lnTo>
                  <a:lnTo>
                    <a:pt x="4" y="3"/>
                  </a:lnTo>
                  <a:lnTo>
                    <a:pt x="4" y="2"/>
                  </a:lnTo>
                  <a:lnTo>
                    <a:pt x="7" y="2"/>
                  </a:lnTo>
                  <a:lnTo>
                    <a:pt x="9" y="2"/>
                  </a:lnTo>
                  <a:lnTo>
                    <a:pt x="10" y="2"/>
                  </a:lnTo>
                  <a:lnTo>
                    <a:pt x="12" y="2"/>
                  </a:lnTo>
                  <a:lnTo>
                    <a:pt x="13" y="2"/>
                  </a:lnTo>
                  <a:lnTo>
                    <a:pt x="16" y="0"/>
                  </a:lnTo>
                  <a:lnTo>
                    <a:pt x="18" y="0"/>
                  </a:lnTo>
                  <a:lnTo>
                    <a:pt x="21" y="0"/>
                  </a:lnTo>
                  <a:lnTo>
                    <a:pt x="25" y="0"/>
                  </a:lnTo>
                  <a:lnTo>
                    <a:pt x="27" y="0"/>
                  </a:lnTo>
                  <a:lnTo>
                    <a:pt x="30" y="0"/>
                  </a:lnTo>
                  <a:lnTo>
                    <a:pt x="31" y="0"/>
                  </a:lnTo>
                  <a:lnTo>
                    <a:pt x="33" y="0"/>
                  </a:lnTo>
                  <a:lnTo>
                    <a:pt x="34" y="2"/>
                  </a:lnTo>
                  <a:lnTo>
                    <a:pt x="36" y="2"/>
                  </a:lnTo>
                  <a:lnTo>
                    <a:pt x="39" y="2"/>
                  </a:lnTo>
                  <a:lnTo>
                    <a:pt x="40" y="2"/>
                  </a:lnTo>
                  <a:lnTo>
                    <a:pt x="42" y="3"/>
                  </a:lnTo>
                  <a:lnTo>
                    <a:pt x="43" y="3"/>
                  </a:lnTo>
                  <a:lnTo>
                    <a:pt x="45" y="5"/>
                  </a:lnTo>
                  <a:lnTo>
                    <a:pt x="46" y="5"/>
                  </a:lnTo>
                  <a:lnTo>
                    <a:pt x="48" y="8"/>
                  </a:lnTo>
                  <a:lnTo>
                    <a:pt x="51" y="9"/>
                  </a:lnTo>
                  <a:lnTo>
                    <a:pt x="51" y="11"/>
                  </a:lnTo>
                  <a:lnTo>
                    <a:pt x="52" y="12"/>
                  </a:lnTo>
                  <a:lnTo>
                    <a:pt x="52" y="14"/>
                  </a:lnTo>
                  <a:lnTo>
                    <a:pt x="54" y="15"/>
                  </a:lnTo>
                  <a:lnTo>
                    <a:pt x="54" y="17"/>
                  </a:lnTo>
                  <a:lnTo>
                    <a:pt x="55" y="18"/>
                  </a:lnTo>
                  <a:lnTo>
                    <a:pt x="55" y="20"/>
                  </a:lnTo>
                  <a:lnTo>
                    <a:pt x="55" y="21"/>
                  </a:lnTo>
                  <a:lnTo>
                    <a:pt x="55" y="23"/>
                  </a:lnTo>
                  <a:lnTo>
                    <a:pt x="55" y="24"/>
                  </a:lnTo>
                  <a:lnTo>
                    <a:pt x="55" y="26"/>
                  </a:lnTo>
                  <a:lnTo>
                    <a:pt x="55" y="27"/>
                  </a:lnTo>
                  <a:lnTo>
                    <a:pt x="55" y="29"/>
                  </a:lnTo>
                  <a:lnTo>
                    <a:pt x="54" y="29"/>
                  </a:lnTo>
                  <a:lnTo>
                    <a:pt x="54" y="30"/>
                  </a:lnTo>
                  <a:lnTo>
                    <a:pt x="52" y="32"/>
                  </a:lnTo>
                  <a:lnTo>
                    <a:pt x="51" y="32"/>
                  </a:lnTo>
                  <a:lnTo>
                    <a:pt x="48" y="33"/>
                  </a:lnTo>
                  <a:lnTo>
                    <a:pt x="46" y="33"/>
                  </a:lnTo>
                  <a:lnTo>
                    <a:pt x="45" y="33"/>
                  </a:lnTo>
                  <a:lnTo>
                    <a:pt x="43" y="33"/>
                  </a:lnTo>
                  <a:lnTo>
                    <a:pt x="42" y="33"/>
                  </a:lnTo>
                  <a:lnTo>
                    <a:pt x="42" y="35"/>
                  </a:lnTo>
                  <a:lnTo>
                    <a:pt x="40" y="35"/>
                  </a:lnTo>
                  <a:lnTo>
                    <a:pt x="39" y="36"/>
                  </a:lnTo>
                  <a:lnTo>
                    <a:pt x="37" y="36"/>
                  </a:lnTo>
                  <a:lnTo>
                    <a:pt x="37" y="38"/>
                  </a:lnTo>
                  <a:lnTo>
                    <a:pt x="39" y="39"/>
                  </a:lnTo>
                  <a:lnTo>
                    <a:pt x="39" y="41"/>
                  </a:lnTo>
                  <a:lnTo>
                    <a:pt x="40" y="42"/>
                  </a:lnTo>
                  <a:lnTo>
                    <a:pt x="42" y="42"/>
                  </a:lnTo>
                  <a:lnTo>
                    <a:pt x="43" y="44"/>
                  </a:lnTo>
                  <a:lnTo>
                    <a:pt x="45" y="44"/>
                  </a:lnTo>
                  <a:lnTo>
                    <a:pt x="48" y="44"/>
                  </a:lnTo>
                  <a:lnTo>
                    <a:pt x="49" y="44"/>
                  </a:lnTo>
                  <a:lnTo>
                    <a:pt x="51" y="44"/>
                  </a:lnTo>
                  <a:lnTo>
                    <a:pt x="52" y="44"/>
                  </a:lnTo>
                  <a:lnTo>
                    <a:pt x="54" y="44"/>
                  </a:lnTo>
                  <a:lnTo>
                    <a:pt x="55" y="45"/>
                  </a:lnTo>
                  <a:lnTo>
                    <a:pt x="57" y="45"/>
                  </a:lnTo>
                  <a:lnTo>
                    <a:pt x="58" y="47"/>
                  </a:lnTo>
                  <a:lnTo>
                    <a:pt x="60" y="48"/>
                  </a:lnTo>
                  <a:lnTo>
                    <a:pt x="61" y="50"/>
                  </a:lnTo>
                  <a:lnTo>
                    <a:pt x="63" y="51"/>
                  </a:lnTo>
                  <a:lnTo>
                    <a:pt x="63" y="53"/>
                  </a:lnTo>
                  <a:lnTo>
                    <a:pt x="63" y="54"/>
                  </a:lnTo>
                  <a:lnTo>
                    <a:pt x="63" y="56"/>
                  </a:lnTo>
                  <a:lnTo>
                    <a:pt x="63" y="57"/>
                  </a:lnTo>
                  <a:lnTo>
                    <a:pt x="64" y="59"/>
                  </a:lnTo>
                  <a:lnTo>
                    <a:pt x="64" y="60"/>
                  </a:lnTo>
                  <a:lnTo>
                    <a:pt x="64" y="62"/>
                  </a:lnTo>
                  <a:lnTo>
                    <a:pt x="64" y="66"/>
                  </a:lnTo>
                  <a:lnTo>
                    <a:pt x="64" y="93"/>
                  </a:lnTo>
                  <a:lnTo>
                    <a:pt x="48" y="93"/>
                  </a:lnTo>
                  <a:lnTo>
                    <a:pt x="48" y="66"/>
                  </a:lnTo>
                  <a:lnTo>
                    <a:pt x="48" y="63"/>
                  </a:lnTo>
                  <a:lnTo>
                    <a:pt x="48" y="60"/>
                  </a:lnTo>
                  <a:lnTo>
                    <a:pt x="46" y="59"/>
                  </a:lnTo>
                  <a:lnTo>
                    <a:pt x="46" y="57"/>
                  </a:lnTo>
                  <a:lnTo>
                    <a:pt x="45" y="56"/>
                  </a:lnTo>
                  <a:lnTo>
                    <a:pt x="45" y="54"/>
                  </a:lnTo>
                  <a:lnTo>
                    <a:pt x="43" y="54"/>
                  </a:lnTo>
                  <a:lnTo>
                    <a:pt x="42" y="53"/>
                  </a:lnTo>
                  <a:lnTo>
                    <a:pt x="40" y="53"/>
                  </a:lnTo>
                  <a:lnTo>
                    <a:pt x="39" y="51"/>
                  </a:lnTo>
                  <a:lnTo>
                    <a:pt x="36" y="51"/>
                  </a:lnTo>
                  <a:lnTo>
                    <a:pt x="31" y="51"/>
                  </a:lnTo>
                  <a:lnTo>
                    <a:pt x="30" y="51"/>
                  </a:lnTo>
                  <a:lnTo>
                    <a:pt x="28" y="51"/>
                  </a:lnTo>
                  <a:lnTo>
                    <a:pt x="27" y="51"/>
                  </a:lnTo>
                  <a:lnTo>
                    <a:pt x="27" y="50"/>
                  </a:lnTo>
                  <a:lnTo>
                    <a:pt x="25" y="50"/>
                  </a:lnTo>
                  <a:lnTo>
                    <a:pt x="24" y="48"/>
                  </a:lnTo>
                  <a:lnTo>
                    <a:pt x="22" y="48"/>
                  </a:lnTo>
                  <a:lnTo>
                    <a:pt x="21" y="48"/>
                  </a:lnTo>
                  <a:lnTo>
                    <a:pt x="21" y="47"/>
                  </a:lnTo>
                  <a:lnTo>
                    <a:pt x="21" y="45"/>
                  </a:lnTo>
                  <a:lnTo>
                    <a:pt x="21" y="44"/>
                  </a:lnTo>
                  <a:lnTo>
                    <a:pt x="21" y="42"/>
                  </a:lnTo>
                  <a:lnTo>
                    <a:pt x="21" y="41"/>
                  </a:lnTo>
                  <a:lnTo>
                    <a:pt x="21" y="39"/>
                  </a:lnTo>
                  <a:lnTo>
                    <a:pt x="21" y="38"/>
                  </a:lnTo>
                  <a:lnTo>
                    <a:pt x="21" y="36"/>
                  </a:lnTo>
                  <a:lnTo>
                    <a:pt x="22" y="36"/>
                  </a:lnTo>
                  <a:lnTo>
                    <a:pt x="24" y="35"/>
                  </a:lnTo>
                  <a:lnTo>
                    <a:pt x="24" y="33"/>
                  </a:lnTo>
                  <a:lnTo>
                    <a:pt x="25" y="33"/>
                  </a:lnTo>
                  <a:lnTo>
                    <a:pt x="27" y="33"/>
                  </a:lnTo>
                  <a:lnTo>
                    <a:pt x="28" y="33"/>
                  </a:lnTo>
                  <a:lnTo>
                    <a:pt x="28" y="32"/>
                  </a:lnTo>
                  <a:lnTo>
                    <a:pt x="30" y="32"/>
                  </a:lnTo>
                  <a:lnTo>
                    <a:pt x="31" y="30"/>
                  </a:lnTo>
                  <a:lnTo>
                    <a:pt x="33" y="30"/>
                  </a:lnTo>
                  <a:lnTo>
                    <a:pt x="34" y="30"/>
                  </a:lnTo>
                  <a:lnTo>
                    <a:pt x="36" y="30"/>
                  </a:lnTo>
                  <a:lnTo>
                    <a:pt x="36" y="29"/>
                  </a:lnTo>
                  <a:lnTo>
                    <a:pt x="37" y="29"/>
                  </a:lnTo>
                  <a:lnTo>
                    <a:pt x="39" y="29"/>
                  </a:lnTo>
                  <a:lnTo>
                    <a:pt x="40" y="27"/>
                  </a:lnTo>
                  <a:lnTo>
                    <a:pt x="42" y="27"/>
                  </a:lnTo>
                  <a:lnTo>
                    <a:pt x="42" y="26"/>
                  </a:lnTo>
                  <a:lnTo>
                    <a:pt x="43" y="26"/>
                  </a:lnTo>
                  <a:lnTo>
                    <a:pt x="43" y="24"/>
                  </a:lnTo>
                  <a:lnTo>
                    <a:pt x="45" y="24"/>
                  </a:lnTo>
                  <a:lnTo>
                    <a:pt x="45" y="21"/>
                  </a:lnTo>
                  <a:lnTo>
                    <a:pt x="45" y="20"/>
                  </a:lnTo>
                  <a:lnTo>
                    <a:pt x="45" y="18"/>
                  </a:lnTo>
                  <a:lnTo>
                    <a:pt x="43" y="18"/>
                  </a:lnTo>
                  <a:lnTo>
                    <a:pt x="43" y="17"/>
                  </a:lnTo>
                  <a:lnTo>
                    <a:pt x="42" y="17"/>
                  </a:lnTo>
                  <a:lnTo>
                    <a:pt x="42" y="15"/>
                  </a:lnTo>
                  <a:lnTo>
                    <a:pt x="42" y="14"/>
                  </a:lnTo>
                  <a:lnTo>
                    <a:pt x="40" y="14"/>
                  </a:lnTo>
                  <a:lnTo>
                    <a:pt x="39" y="12"/>
                  </a:lnTo>
                  <a:lnTo>
                    <a:pt x="37" y="11"/>
                  </a:lnTo>
                  <a:lnTo>
                    <a:pt x="36" y="9"/>
                  </a:lnTo>
                  <a:lnTo>
                    <a:pt x="33" y="8"/>
                  </a:lnTo>
                  <a:lnTo>
                    <a:pt x="31" y="8"/>
                  </a:lnTo>
                  <a:lnTo>
                    <a:pt x="30" y="6"/>
                  </a:lnTo>
                  <a:lnTo>
                    <a:pt x="28" y="6"/>
                  </a:lnTo>
                  <a:lnTo>
                    <a:pt x="27" y="5"/>
                  </a:lnTo>
                  <a:lnTo>
                    <a:pt x="24" y="5"/>
                  </a:lnTo>
                  <a:lnTo>
                    <a:pt x="22" y="5"/>
                  </a:lnTo>
                  <a:lnTo>
                    <a:pt x="21" y="5"/>
                  </a:lnTo>
                  <a:lnTo>
                    <a:pt x="18" y="5"/>
                  </a:lnTo>
                  <a:lnTo>
                    <a:pt x="16" y="3"/>
                  </a:lnTo>
                  <a:lnTo>
                    <a:pt x="15" y="3"/>
                  </a:lnTo>
                  <a:lnTo>
                    <a:pt x="12" y="3"/>
                  </a:lnTo>
                  <a:lnTo>
                    <a:pt x="10" y="3"/>
                  </a:lnTo>
                  <a:lnTo>
                    <a:pt x="7" y="3"/>
                  </a:lnTo>
                  <a:lnTo>
                    <a:pt x="4" y="3"/>
                  </a:lnTo>
                  <a:lnTo>
                    <a:pt x="0" y="3"/>
                  </a:lnTo>
                </a:path>
              </a:pathLst>
            </a:custGeom>
            <a:solidFill>
              <a:schemeClr val="accent2"/>
            </a:solidFill>
            <a:ln w="12700" cap="rnd">
              <a:solidFill>
                <a:srgbClr val="000000"/>
              </a:solidFill>
              <a:round/>
              <a:headEnd/>
              <a:tailEnd/>
            </a:ln>
          </p:spPr>
          <p:txBody>
            <a:bodyPr/>
            <a:lstStyle/>
            <a:p>
              <a:pPr eaLnBrk="0" hangingPunct="0"/>
              <a:endParaRPr lang="en-US" dirty="0"/>
            </a:p>
          </p:txBody>
        </p:sp>
        <p:sp>
          <p:nvSpPr>
            <p:cNvPr id="194589" name="Freeform 29"/>
            <p:cNvSpPr>
              <a:spLocks/>
            </p:cNvSpPr>
            <p:nvPr/>
          </p:nvSpPr>
          <p:spPr bwMode="auto">
            <a:xfrm>
              <a:off x="4799976" y="2726049"/>
              <a:ext cx="2886497" cy="772751"/>
            </a:xfrm>
            <a:custGeom>
              <a:avLst/>
              <a:gdLst/>
              <a:ahLst/>
              <a:cxnLst>
                <a:cxn ang="0">
                  <a:pos x="0" y="0"/>
                </a:cxn>
                <a:cxn ang="0">
                  <a:pos x="1817" y="0"/>
                </a:cxn>
                <a:cxn ang="0">
                  <a:pos x="1817" y="486"/>
                </a:cxn>
                <a:cxn ang="0">
                  <a:pos x="0" y="486"/>
                </a:cxn>
                <a:cxn ang="0">
                  <a:pos x="0" y="0"/>
                </a:cxn>
              </a:cxnLst>
              <a:rect l="0" t="0" r="r" b="b"/>
              <a:pathLst>
                <a:path w="1818" h="487">
                  <a:moveTo>
                    <a:pt x="0" y="0"/>
                  </a:moveTo>
                  <a:lnTo>
                    <a:pt x="1817" y="0"/>
                  </a:lnTo>
                  <a:lnTo>
                    <a:pt x="1817" y="486"/>
                  </a:lnTo>
                  <a:lnTo>
                    <a:pt x="0" y="486"/>
                  </a:lnTo>
                  <a:lnTo>
                    <a:pt x="0" y="0"/>
                  </a:lnTo>
                </a:path>
              </a:pathLst>
            </a:custGeom>
            <a:solidFill>
              <a:schemeClr val="bg1"/>
            </a:solidFill>
            <a:ln w="12700" cap="rnd" cmpd="sng">
              <a:solidFill>
                <a:srgbClr val="000000"/>
              </a:solidFill>
              <a:prstDash val="solid"/>
              <a:round/>
              <a:headEnd type="none" w="med" len="med"/>
              <a:tailEnd type="none" w="med" len="med"/>
            </a:ln>
            <a:effectLst>
              <a:outerShdw dist="107763" dir="2700000" algn="ctr" rotWithShape="0">
                <a:schemeClr val="bg2"/>
              </a:outerShdw>
            </a:effectLst>
          </p:spPr>
          <p:txBody>
            <a:bodyPr/>
            <a:lstStyle/>
            <a:p>
              <a:pPr eaLnBrk="0" hangingPunct="0">
                <a:defRPr/>
              </a:pPr>
              <a:endParaRPr lang="en-US" dirty="0">
                <a:latin typeface="Arial" pitchFamily="34" charset="0"/>
                <a:ea typeface="MS PGothic" pitchFamily="34" charset="-128"/>
                <a:cs typeface="Arial" pitchFamily="34" charset="0"/>
              </a:endParaRPr>
            </a:p>
          </p:txBody>
        </p:sp>
        <p:sp>
          <p:nvSpPr>
            <p:cNvPr id="39969" name="Freeform 30"/>
            <p:cNvSpPr>
              <a:spLocks/>
            </p:cNvSpPr>
            <p:nvPr/>
          </p:nvSpPr>
          <p:spPr bwMode="auto">
            <a:xfrm>
              <a:off x="6943725" y="2830513"/>
              <a:ext cx="566738" cy="568325"/>
            </a:xfrm>
            <a:custGeom>
              <a:avLst/>
              <a:gdLst>
                <a:gd name="T0" fmla="*/ 2147483647 w 357"/>
                <a:gd name="T1" fmla="*/ 0 h 358"/>
                <a:gd name="T2" fmla="*/ 2147483647 w 357"/>
                <a:gd name="T3" fmla="*/ 2147483647 h 358"/>
                <a:gd name="T4" fmla="*/ 2147483647 w 357"/>
                <a:gd name="T5" fmla="*/ 2147483647 h 358"/>
                <a:gd name="T6" fmla="*/ 2147483647 w 357"/>
                <a:gd name="T7" fmla="*/ 2147483647 h 358"/>
                <a:gd name="T8" fmla="*/ 2147483647 w 357"/>
                <a:gd name="T9" fmla="*/ 2147483647 h 358"/>
                <a:gd name="T10" fmla="*/ 2147483647 w 357"/>
                <a:gd name="T11" fmla="*/ 2147483647 h 358"/>
                <a:gd name="T12" fmla="*/ 2147483647 w 357"/>
                <a:gd name="T13" fmla="*/ 2147483647 h 358"/>
                <a:gd name="T14" fmla="*/ 2147483647 w 357"/>
                <a:gd name="T15" fmla="*/ 2147483647 h 358"/>
                <a:gd name="T16" fmla="*/ 2147483647 w 357"/>
                <a:gd name="T17" fmla="*/ 2147483647 h 358"/>
                <a:gd name="T18" fmla="*/ 2147483647 w 357"/>
                <a:gd name="T19" fmla="*/ 2147483647 h 358"/>
                <a:gd name="T20" fmla="*/ 2147483647 w 357"/>
                <a:gd name="T21" fmla="*/ 2147483647 h 358"/>
                <a:gd name="T22" fmla="*/ 2147483647 w 357"/>
                <a:gd name="T23" fmla="*/ 2147483647 h 358"/>
                <a:gd name="T24" fmla="*/ 2147483647 w 357"/>
                <a:gd name="T25" fmla="*/ 2147483647 h 358"/>
                <a:gd name="T26" fmla="*/ 2147483647 w 357"/>
                <a:gd name="T27" fmla="*/ 2147483647 h 358"/>
                <a:gd name="T28" fmla="*/ 2147483647 w 357"/>
                <a:gd name="T29" fmla="*/ 2147483647 h 358"/>
                <a:gd name="T30" fmla="*/ 2147483647 w 357"/>
                <a:gd name="T31" fmla="*/ 2147483647 h 358"/>
                <a:gd name="T32" fmla="*/ 2147483647 w 357"/>
                <a:gd name="T33" fmla="*/ 2147483647 h 358"/>
                <a:gd name="T34" fmla="*/ 2147483647 w 357"/>
                <a:gd name="T35" fmla="*/ 2147483647 h 358"/>
                <a:gd name="T36" fmla="*/ 2147483647 w 357"/>
                <a:gd name="T37" fmla="*/ 2147483647 h 358"/>
                <a:gd name="T38" fmla="*/ 2147483647 w 357"/>
                <a:gd name="T39" fmla="*/ 2147483647 h 358"/>
                <a:gd name="T40" fmla="*/ 2147483647 w 357"/>
                <a:gd name="T41" fmla="*/ 2147483647 h 358"/>
                <a:gd name="T42" fmla="*/ 2147483647 w 357"/>
                <a:gd name="T43" fmla="*/ 2147483647 h 358"/>
                <a:gd name="T44" fmla="*/ 2147483647 w 357"/>
                <a:gd name="T45" fmla="*/ 2147483647 h 358"/>
                <a:gd name="T46" fmla="*/ 0 w 357"/>
                <a:gd name="T47" fmla="*/ 2147483647 h 358"/>
                <a:gd name="T48" fmla="*/ 0 w 357"/>
                <a:gd name="T49" fmla="*/ 2147483647 h 358"/>
                <a:gd name="T50" fmla="*/ 0 w 357"/>
                <a:gd name="T51" fmla="*/ 2147483647 h 358"/>
                <a:gd name="T52" fmla="*/ 2147483647 w 357"/>
                <a:gd name="T53" fmla="*/ 2147483647 h 358"/>
                <a:gd name="T54" fmla="*/ 2147483647 w 357"/>
                <a:gd name="T55" fmla="*/ 2147483647 h 358"/>
                <a:gd name="T56" fmla="*/ 2147483647 w 357"/>
                <a:gd name="T57" fmla="*/ 2147483647 h 358"/>
                <a:gd name="T58" fmla="*/ 2147483647 w 357"/>
                <a:gd name="T59" fmla="*/ 2147483647 h 358"/>
                <a:gd name="T60" fmla="*/ 2147483647 w 357"/>
                <a:gd name="T61" fmla="*/ 2147483647 h 358"/>
                <a:gd name="T62" fmla="*/ 2147483647 w 357"/>
                <a:gd name="T63" fmla="*/ 2147483647 h 35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57"/>
                <a:gd name="T97" fmla="*/ 0 h 358"/>
                <a:gd name="T98" fmla="*/ 357 w 357"/>
                <a:gd name="T99" fmla="*/ 358 h 35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57" h="358">
                  <a:moveTo>
                    <a:pt x="45" y="0"/>
                  </a:moveTo>
                  <a:lnTo>
                    <a:pt x="311" y="0"/>
                  </a:lnTo>
                  <a:lnTo>
                    <a:pt x="315" y="2"/>
                  </a:lnTo>
                  <a:lnTo>
                    <a:pt x="320" y="2"/>
                  </a:lnTo>
                  <a:lnTo>
                    <a:pt x="324" y="3"/>
                  </a:lnTo>
                  <a:lnTo>
                    <a:pt x="329" y="5"/>
                  </a:lnTo>
                  <a:lnTo>
                    <a:pt x="332" y="6"/>
                  </a:lnTo>
                  <a:lnTo>
                    <a:pt x="336" y="9"/>
                  </a:lnTo>
                  <a:lnTo>
                    <a:pt x="339" y="12"/>
                  </a:lnTo>
                  <a:lnTo>
                    <a:pt x="342" y="15"/>
                  </a:lnTo>
                  <a:lnTo>
                    <a:pt x="345" y="18"/>
                  </a:lnTo>
                  <a:lnTo>
                    <a:pt x="348" y="21"/>
                  </a:lnTo>
                  <a:lnTo>
                    <a:pt x="350" y="24"/>
                  </a:lnTo>
                  <a:lnTo>
                    <a:pt x="351" y="29"/>
                  </a:lnTo>
                  <a:lnTo>
                    <a:pt x="354" y="33"/>
                  </a:lnTo>
                  <a:lnTo>
                    <a:pt x="354" y="38"/>
                  </a:lnTo>
                  <a:lnTo>
                    <a:pt x="356" y="47"/>
                  </a:lnTo>
                  <a:lnTo>
                    <a:pt x="356" y="312"/>
                  </a:lnTo>
                  <a:lnTo>
                    <a:pt x="356" y="317"/>
                  </a:lnTo>
                  <a:lnTo>
                    <a:pt x="354" y="321"/>
                  </a:lnTo>
                  <a:lnTo>
                    <a:pt x="354" y="326"/>
                  </a:lnTo>
                  <a:lnTo>
                    <a:pt x="351" y="330"/>
                  </a:lnTo>
                  <a:lnTo>
                    <a:pt x="350" y="335"/>
                  </a:lnTo>
                  <a:lnTo>
                    <a:pt x="348" y="338"/>
                  </a:lnTo>
                  <a:lnTo>
                    <a:pt x="345" y="341"/>
                  </a:lnTo>
                  <a:lnTo>
                    <a:pt x="342" y="344"/>
                  </a:lnTo>
                  <a:lnTo>
                    <a:pt x="339" y="347"/>
                  </a:lnTo>
                  <a:lnTo>
                    <a:pt x="336" y="350"/>
                  </a:lnTo>
                  <a:lnTo>
                    <a:pt x="332" y="353"/>
                  </a:lnTo>
                  <a:lnTo>
                    <a:pt x="329" y="354"/>
                  </a:lnTo>
                  <a:lnTo>
                    <a:pt x="324" y="356"/>
                  </a:lnTo>
                  <a:lnTo>
                    <a:pt x="320" y="357"/>
                  </a:lnTo>
                  <a:lnTo>
                    <a:pt x="311" y="357"/>
                  </a:lnTo>
                  <a:lnTo>
                    <a:pt x="45" y="357"/>
                  </a:lnTo>
                  <a:lnTo>
                    <a:pt x="41" y="357"/>
                  </a:lnTo>
                  <a:lnTo>
                    <a:pt x="36" y="357"/>
                  </a:lnTo>
                  <a:lnTo>
                    <a:pt x="32" y="356"/>
                  </a:lnTo>
                  <a:lnTo>
                    <a:pt x="27" y="354"/>
                  </a:lnTo>
                  <a:lnTo>
                    <a:pt x="23" y="353"/>
                  </a:lnTo>
                  <a:lnTo>
                    <a:pt x="20" y="350"/>
                  </a:lnTo>
                  <a:lnTo>
                    <a:pt x="17" y="347"/>
                  </a:lnTo>
                  <a:lnTo>
                    <a:pt x="12" y="344"/>
                  </a:lnTo>
                  <a:lnTo>
                    <a:pt x="11" y="341"/>
                  </a:lnTo>
                  <a:lnTo>
                    <a:pt x="8" y="338"/>
                  </a:lnTo>
                  <a:lnTo>
                    <a:pt x="6" y="335"/>
                  </a:lnTo>
                  <a:lnTo>
                    <a:pt x="3" y="330"/>
                  </a:lnTo>
                  <a:lnTo>
                    <a:pt x="2" y="326"/>
                  </a:lnTo>
                  <a:lnTo>
                    <a:pt x="0" y="321"/>
                  </a:lnTo>
                  <a:lnTo>
                    <a:pt x="0" y="312"/>
                  </a:lnTo>
                  <a:lnTo>
                    <a:pt x="0" y="47"/>
                  </a:lnTo>
                  <a:lnTo>
                    <a:pt x="0" y="41"/>
                  </a:lnTo>
                  <a:lnTo>
                    <a:pt x="0" y="38"/>
                  </a:lnTo>
                  <a:lnTo>
                    <a:pt x="2" y="33"/>
                  </a:lnTo>
                  <a:lnTo>
                    <a:pt x="3" y="29"/>
                  </a:lnTo>
                  <a:lnTo>
                    <a:pt x="6" y="24"/>
                  </a:lnTo>
                  <a:lnTo>
                    <a:pt x="8" y="21"/>
                  </a:lnTo>
                  <a:lnTo>
                    <a:pt x="11" y="18"/>
                  </a:lnTo>
                  <a:lnTo>
                    <a:pt x="12" y="15"/>
                  </a:lnTo>
                  <a:lnTo>
                    <a:pt x="17" y="12"/>
                  </a:lnTo>
                  <a:lnTo>
                    <a:pt x="20" y="9"/>
                  </a:lnTo>
                  <a:lnTo>
                    <a:pt x="23" y="6"/>
                  </a:lnTo>
                  <a:lnTo>
                    <a:pt x="27" y="5"/>
                  </a:lnTo>
                  <a:lnTo>
                    <a:pt x="32" y="3"/>
                  </a:lnTo>
                  <a:lnTo>
                    <a:pt x="36" y="2"/>
                  </a:lnTo>
                  <a:lnTo>
                    <a:pt x="45" y="0"/>
                  </a:lnTo>
                </a:path>
              </a:pathLst>
            </a:custGeom>
            <a:solidFill>
              <a:schemeClr val="accent1"/>
            </a:solidFill>
            <a:ln w="12700" cap="rnd">
              <a:solidFill>
                <a:srgbClr val="000000"/>
              </a:solidFill>
              <a:round/>
              <a:headEnd/>
              <a:tailEnd/>
            </a:ln>
          </p:spPr>
          <p:txBody>
            <a:bodyPr/>
            <a:lstStyle/>
            <a:p>
              <a:pPr eaLnBrk="0" hangingPunct="0"/>
              <a:endParaRPr lang="en-US" dirty="0"/>
            </a:p>
          </p:txBody>
        </p:sp>
        <p:sp>
          <p:nvSpPr>
            <p:cNvPr id="39970" name="Freeform 31"/>
            <p:cNvSpPr>
              <a:spLocks/>
            </p:cNvSpPr>
            <p:nvPr/>
          </p:nvSpPr>
          <p:spPr bwMode="auto">
            <a:xfrm>
              <a:off x="6980238" y="2921000"/>
              <a:ext cx="492125" cy="138113"/>
            </a:xfrm>
            <a:custGeom>
              <a:avLst/>
              <a:gdLst>
                <a:gd name="T0" fmla="*/ 2147483647 w 310"/>
                <a:gd name="T1" fmla="*/ 2147483647 h 87"/>
                <a:gd name="T2" fmla="*/ 2147483647 w 310"/>
                <a:gd name="T3" fmla="*/ 2147483647 h 87"/>
                <a:gd name="T4" fmla="*/ 2147483647 w 310"/>
                <a:gd name="T5" fmla="*/ 2147483647 h 87"/>
                <a:gd name="T6" fmla="*/ 2147483647 w 310"/>
                <a:gd name="T7" fmla="*/ 2147483647 h 87"/>
                <a:gd name="T8" fmla="*/ 2147483647 w 310"/>
                <a:gd name="T9" fmla="*/ 0 h 87"/>
                <a:gd name="T10" fmla="*/ 2147483647 w 310"/>
                <a:gd name="T11" fmla="*/ 2147483647 h 87"/>
                <a:gd name="T12" fmla="*/ 2147483647 w 310"/>
                <a:gd name="T13" fmla="*/ 2147483647 h 87"/>
                <a:gd name="T14" fmla="*/ 2147483647 w 310"/>
                <a:gd name="T15" fmla="*/ 2147483647 h 87"/>
                <a:gd name="T16" fmla="*/ 2147483647 w 310"/>
                <a:gd name="T17" fmla="*/ 2147483647 h 87"/>
                <a:gd name="T18" fmla="*/ 2147483647 w 310"/>
                <a:gd name="T19" fmla="*/ 2147483647 h 87"/>
                <a:gd name="T20" fmla="*/ 2147483647 w 310"/>
                <a:gd name="T21" fmla="*/ 2147483647 h 87"/>
                <a:gd name="T22" fmla="*/ 2147483647 w 310"/>
                <a:gd name="T23" fmla="*/ 2147483647 h 87"/>
                <a:gd name="T24" fmla="*/ 2147483647 w 310"/>
                <a:gd name="T25" fmla="*/ 2147483647 h 87"/>
                <a:gd name="T26" fmla="*/ 2147483647 w 310"/>
                <a:gd name="T27" fmla="*/ 2147483647 h 87"/>
                <a:gd name="T28" fmla="*/ 2147483647 w 310"/>
                <a:gd name="T29" fmla="*/ 2147483647 h 87"/>
                <a:gd name="T30" fmla="*/ 2147483647 w 310"/>
                <a:gd name="T31" fmla="*/ 2147483647 h 87"/>
                <a:gd name="T32" fmla="*/ 2147483647 w 310"/>
                <a:gd name="T33" fmla="*/ 2147483647 h 87"/>
                <a:gd name="T34" fmla="*/ 2147483647 w 310"/>
                <a:gd name="T35" fmla="*/ 2147483647 h 87"/>
                <a:gd name="T36" fmla="*/ 2147483647 w 310"/>
                <a:gd name="T37" fmla="*/ 2147483647 h 87"/>
                <a:gd name="T38" fmla="*/ 2147483647 w 310"/>
                <a:gd name="T39" fmla="*/ 2147483647 h 87"/>
                <a:gd name="T40" fmla="*/ 2147483647 w 310"/>
                <a:gd name="T41" fmla="*/ 2147483647 h 87"/>
                <a:gd name="T42" fmla="*/ 2147483647 w 310"/>
                <a:gd name="T43" fmla="*/ 2147483647 h 87"/>
                <a:gd name="T44" fmla="*/ 2147483647 w 310"/>
                <a:gd name="T45" fmla="*/ 2147483647 h 87"/>
                <a:gd name="T46" fmla="*/ 2147483647 w 310"/>
                <a:gd name="T47" fmla="*/ 2147483647 h 87"/>
                <a:gd name="T48" fmla="*/ 2147483647 w 310"/>
                <a:gd name="T49" fmla="*/ 2147483647 h 87"/>
                <a:gd name="T50" fmla="*/ 2147483647 w 310"/>
                <a:gd name="T51" fmla="*/ 2147483647 h 87"/>
                <a:gd name="T52" fmla="*/ 2147483647 w 310"/>
                <a:gd name="T53" fmla="*/ 2147483647 h 87"/>
                <a:gd name="T54" fmla="*/ 2147483647 w 310"/>
                <a:gd name="T55" fmla="*/ 2147483647 h 87"/>
                <a:gd name="T56" fmla="*/ 2147483647 w 310"/>
                <a:gd name="T57" fmla="*/ 2147483647 h 87"/>
                <a:gd name="T58" fmla="*/ 2147483647 w 310"/>
                <a:gd name="T59" fmla="*/ 2147483647 h 87"/>
                <a:gd name="T60" fmla="*/ 2147483647 w 310"/>
                <a:gd name="T61" fmla="*/ 2147483647 h 87"/>
                <a:gd name="T62" fmla="*/ 2147483647 w 310"/>
                <a:gd name="T63" fmla="*/ 2147483647 h 87"/>
                <a:gd name="T64" fmla="*/ 2147483647 w 310"/>
                <a:gd name="T65" fmla="*/ 2147483647 h 87"/>
                <a:gd name="T66" fmla="*/ 2147483647 w 310"/>
                <a:gd name="T67" fmla="*/ 2147483647 h 87"/>
                <a:gd name="T68" fmla="*/ 2147483647 w 310"/>
                <a:gd name="T69" fmla="*/ 2147483647 h 87"/>
                <a:gd name="T70" fmla="*/ 2147483647 w 310"/>
                <a:gd name="T71" fmla="*/ 2147483647 h 87"/>
                <a:gd name="T72" fmla="*/ 2147483647 w 310"/>
                <a:gd name="T73" fmla="*/ 2147483647 h 87"/>
                <a:gd name="T74" fmla="*/ 2147483647 w 310"/>
                <a:gd name="T75" fmla="*/ 2147483647 h 87"/>
                <a:gd name="T76" fmla="*/ 2147483647 w 310"/>
                <a:gd name="T77" fmla="*/ 2147483647 h 87"/>
                <a:gd name="T78" fmla="*/ 2147483647 w 310"/>
                <a:gd name="T79" fmla="*/ 2147483647 h 87"/>
                <a:gd name="T80" fmla="*/ 2147483647 w 310"/>
                <a:gd name="T81" fmla="*/ 2147483647 h 87"/>
                <a:gd name="T82" fmla="*/ 2147483647 w 310"/>
                <a:gd name="T83" fmla="*/ 2147483647 h 87"/>
                <a:gd name="T84" fmla="*/ 2147483647 w 310"/>
                <a:gd name="T85" fmla="*/ 2147483647 h 87"/>
                <a:gd name="T86" fmla="*/ 2147483647 w 310"/>
                <a:gd name="T87" fmla="*/ 2147483647 h 87"/>
                <a:gd name="T88" fmla="*/ 2147483647 w 310"/>
                <a:gd name="T89" fmla="*/ 2147483647 h 87"/>
                <a:gd name="T90" fmla="*/ 2147483647 w 310"/>
                <a:gd name="T91" fmla="*/ 2147483647 h 87"/>
                <a:gd name="T92" fmla="*/ 2147483647 w 310"/>
                <a:gd name="T93" fmla="*/ 2147483647 h 87"/>
                <a:gd name="T94" fmla="*/ 2147483647 w 310"/>
                <a:gd name="T95" fmla="*/ 2147483647 h 87"/>
                <a:gd name="T96" fmla="*/ 2147483647 w 310"/>
                <a:gd name="T97" fmla="*/ 2147483647 h 87"/>
                <a:gd name="T98" fmla="*/ 2147483647 w 310"/>
                <a:gd name="T99" fmla="*/ 2147483647 h 87"/>
                <a:gd name="T100" fmla="*/ 2147483647 w 310"/>
                <a:gd name="T101" fmla="*/ 2147483647 h 87"/>
                <a:gd name="T102" fmla="*/ 2147483647 w 310"/>
                <a:gd name="T103" fmla="*/ 2147483647 h 87"/>
                <a:gd name="T104" fmla="*/ 0 w 310"/>
                <a:gd name="T105" fmla="*/ 2147483647 h 87"/>
                <a:gd name="T106" fmla="*/ 2147483647 w 310"/>
                <a:gd name="T107" fmla="*/ 2147483647 h 87"/>
                <a:gd name="T108" fmla="*/ 2147483647 w 310"/>
                <a:gd name="T109" fmla="*/ 2147483647 h 87"/>
                <a:gd name="T110" fmla="*/ 2147483647 w 310"/>
                <a:gd name="T111" fmla="*/ 2147483647 h 87"/>
                <a:gd name="T112" fmla="*/ 2147483647 w 310"/>
                <a:gd name="T113" fmla="*/ 2147483647 h 87"/>
                <a:gd name="T114" fmla="*/ 2147483647 w 310"/>
                <a:gd name="T115" fmla="*/ 2147483647 h 87"/>
                <a:gd name="T116" fmla="*/ 2147483647 w 310"/>
                <a:gd name="T117" fmla="*/ 2147483647 h 87"/>
                <a:gd name="T118" fmla="*/ 2147483647 w 310"/>
                <a:gd name="T119" fmla="*/ 2147483647 h 8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10"/>
                <a:gd name="T181" fmla="*/ 0 h 87"/>
                <a:gd name="T182" fmla="*/ 310 w 310"/>
                <a:gd name="T183" fmla="*/ 87 h 8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10" h="87">
                  <a:moveTo>
                    <a:pt x="29" y="21"/>
                  </a:moveTo>
                  <a:lnTo>
                    <a:pt x="45" y="17"/>
                  </a:lnTo>
                  <a:lnTo>
                    <a:pt x="60" y="14"/>
                  </a:lnTo>
                  <a:lnTo>
                    <a:pt x="77" y="9"/>
                  </a:lnTo>
                  <a:lnTo>
                    <a:pt x="92" y="6"/>
                  </a:lnTo>
                  <a:lnTo>
                    <a:pt x="108" y="3"/>
                  </a:lnTo>
                  <a:lnTo>
                    <a:pt x="123" y="2"/>
                  </a:lnTo>
                  <a:lnTo>
                    <a:pt x="138" y="2"/>
                  </a:lnTo>
                  <a:lnTo>
                    <a:pt x="153" y="0"/>
                  </a:lnTo>
                  <a:lnTo>
                    <a:pt x="168" y="0"/>
                  </a:lnTo>
                  <a:lnTo>
                    <a:pt x="183" y="2"/>
                  </a:lnTo>
                  <a:lnTo>
                    <a:pt x="200" y="3"/>
                  </a:lnTo>
                  <a:lnTo>
                    <a:pt x="215" y="5"/>
                  </a:lnTo>
                  <a:lnTo>
                    <a:pt x="230" y="8"/>
                  </a:lnTo>
                  <a:lnTo>
                    <a:pt x="248" y="12"/>
                  </a:lnTo>
                  <a:lnTo>
                    <a:pt x="279" y="21"/>
                  </a:lnTo>
                  <a:lnTo>
                    <a:pt x="284" y="24"/>
                  </a:lnTo>
                  <a:lnTo>
                    <a:pt x="287" y="29"/>
                  </a:lnTo>
                  <a:lnTo>
                    <a:pt x="291" y="32"/>
                  </a:lnTo>
                  <a:lnTo>
                    <a:pt x="294" y="35"/>
                  </a:lnTo>
                  <a:lnTo>
                    <a:pt x="296" y="39"/>
                  </a:lnTo>
                  <a:lnTo>
                    <a:pt x="299" y="42"/>
                  </a:lnTo>
                  <a:lnTo>
                    <a:pt x="300" y="47"/>
                  </a:lnTo>
                  <a:lnTo>
                    <a:pt x="303" y="50"/>
                  </a:lnTo>
                  <a:lnTo>
                    <a:pt x="303" y="54"/>
                  </a:lnTo>
                  <a:lnTo>
                    <a:pt x="306" y="57"/>
                  </a:lnTo>
                  <a:lnTo>
                    <a:pt x="306" y="62"/>
                  </a:lnTo>
                  <a:lnTo>
                    <a:pt x="308" y="66"/>
                  </a:lnTo>
                  <a:lnTo>
                    <a:pt x="308" y="69"/>
                  </a:lnTo>
                  <a:lnTo>
                    <a:pt x="309" y="72"/>
                  </a:lnTo>
                  <a:lnTo>
                    <a:pt x="309" y="80"/>
                  </a:lnTo>
                  <a:lnTo>
                    <a:pt x="305" y="81"/>
                  </a:lnTo>
                  <a:lnTo>
                    <a:pt x="299" y="81"/>
                  </a:lnTo>
                  <a:lnTo>
                    <a:pt x="294" y="83"/>
                  </a:lnTo>
                  <a:lnTo>
                    <a:pt x="288" y="84"/>
                  </a:lnTo>
                  <a:lnTo>
                    <a:pt x="284" y="84"/>
                  </a:lnTo>
                  <a:lnTo>
                    <a:pt x="279" y="84"/>
                  </a:lnTo>
                  <a:lnTo>
                    <a:pt x="273" y="84"/>
                  </a:lnTo>
                  <a:lnTo>
                    <a:pt x="269" y="84"/>
                  </a:lnTo>
                  <a:lnTo>
                    <a:pt x="264" y="84"/>
                  </a:lnTo>
                  <a:lnTo>
                    <a:pt x="258" y="84"/>
                  </a:lnTo>
                  <a:lnTo>
                    <a:pt x="254" y="84"/>
                  </a:lnTo>
                  <a:lnTo>
                    <a:pt x="248" y="83"/>
                  </a:lnTo>
                  <a:lnTo>
                    <a:pt x="243" y="83"/>
                  </a:lnTo>
                  <a:lnTo>
                    <a:pt x="237" y="81"/>
                  </a:lnTo>
                  <a:lnTo>
                    <a:pt x="227" y="80"/>
                  </a:lnTo>
                  <a:lnTo>
                    <a:pt x="227" y="78"/>
                  </a:lnTo>
                  <a:lnTo>
                    <a:pt x="227" y="77"/>
                  </a:lnTo>
                  <a:lnTo>
                    <a:pt x="225" y="75"/>
                  </a:lnTo>
                  <a:lnTo>
                    <a:pt x="225" y="72"/>
                  </a:lnTo>
                  <a:lnTo>
                    <a:pt x="224" y="69"/>
                  </a:lnTo>
                  <a:lnTo>
                    <a:pt x="224" y="68"/>
                  </a:lnTo>
                  <a:lnTo>
                    <a:pt x="224" y="66"/>
                  </a:lnTo>
                  <a:lnTo>
                    <a:pt x="224" y="65"/>
                  </a:lnTo>
                  <a:lnTo>
                    <a:pt x="224" y="63"/>
                  </a:lnTo>
                  <a:lnTo>
                    <a:pt x="224" y="60"/>
                  </a:lnTo>
                  <a:lnTo>
                    <a:pt x="224" y="59"/>
                  </a:lnTo>
                  <a:lnTo>
                    <a:pt x="225" y="57"/>
                  </a:lnTo>
                  <a:lnTo>
                    <a:pt x="225" y="56"/>
                  </a:lnTo>
                  <a:lnTo>
                    <a:pt x="227" y="53"/>
                  </a:lnTo>
                  <a:lnTo>
                    <a:pt x="215" y="51"/>
                  </a:lnTo>
                  <a:lnTo>
                    <a:pt x="206" y="50"/>
                  </a:lnTo>
                  <a:lnTo>
                    <a:pt x="197" y="47"/>
                  </a:lnTo>
                  <a:lnTo>
                    <a:pt x="188" y="47"/>
                  </a:lnTo>
                  <a:lnTo>
                    <a:pt x="180" y="45"/>
                  </a:lnTo>
                  <a:lnTo>
                    <a:pt x="171" y="44"/>
                  </a:lnTo>
                  <a:lnTo>
                    <a:pt x="162" y="44"/>
                  </a:lnTo>
                  <a:lnTo>
                    <a:pt x="155" y="44"/>
                  </a:lnTo>
                  <a:lnTo>
                    <a:pt x="147" y="44"/>
                  </a:lnTo>
                  <a:lnTo>
                    <a:pt x="138" y="44"/>
                  </a:lnTo>
                  <a:lnTo>
                    <a:pt x="131" y="44"/>
                  </a:lnTo>
                  <a:lnTo>
                    <a:pt x="122" y="45"/>
                  </a:lnTo>
                  <a:lnTo>
                    <a:pt x="113" y="47"/>
                  </a:lnTo>
                  <a:lnTo>
                    <a:pt x="104" y="48"/>
                  </a:lnTo>
                  <a:lnTo>
                    <a:pt x="84" y="53"/>
                  </a:lnTo>
                  <a:lnTo>
                    <a:pt x="86" y="54"/>
                  </a:lnTo>
                  <a:lnTo>
                    <a:pt x="87" y="57"/>
                  </a:lnTo>
                  <a:lnTo>
                    <a:pt x="89" y="59"/>
                  </a:lnTo>
                  <a:lnTo>
                    <a:pt x="89" y="60"/>
                  </a:lnTo>
                  <a:lnTo>
                    <a:pt x="90" y="62"/>
                  </a:lnTo>
                  <a:lnTo>
                    <a:pt x="90" y="63"/>
                  </a:lnTo>
                  <a:lnTo>
                    <a:pt x="90" y="66"/>
                  </a:lnTo>
                  <a:lnTo>
                    <a:pt x="92" y="66"/>
                  </a:lnTo>
                  <a:lnTo>
                    <a:pt x="92" y="69"/>
                  </a:lnTo>
                  <a:lnTo>
                    <a:pt x="90" y="71"/>
                  </a:lnTo>
                  <a:lnTo>
                    <a:pt x="90" y="72"/>
                  </a:lnTo>
                  <a:lnTo>
                    <a:pt x="90" y="74"/>
                  </a:lnTo>
                  <a:lnTo>
                    <a:pt x="89" y="75"/>
                  </a:lnTo>
                  <a:lnTo>
                    <a:pt x="89" y="77"/>
                  </a:lnTo>
                  <a:lnTo>
                    <a:pt x="87" y="81"/>
                  </a:lnTo>
                  <a:lnTo>
                    <a:pt x="81" y="83"/>
                  </a:lnTo>
                  <a:lnTo>
                    <a:pt x="75" y="84"/>
                  </a:lnTo>
                  <a:lnTo>
                    <a:pt x="71" y="84"/>
                  </a:lnTo>
                  <a:lnTo>
                    <a:pt x="65" y="84"/>
                  </a:lnTo>
                  <a:lnTo>
                    <a:pt x="59" y="86"/>
                  </a:lnTo>
                  <a:lnTo>
                    <a:pt x="54" y="86"/>
                  </a:lnTo>
                  <a:lnTo>
                    <a:pt x="48" y="86"/>
                  </a:lnTo>
                  <a:lnTo>
                    <a:pt x="42" y="86"/>
                  </a:lnTo>
                  <a:lnTo>
                    <a:pt x="36" y="86"/>
                  </a:lnTo>
                  <a:lnTo>
                    <a:pt x="32" y="86"/>
                  </a:lnTo>
                  <a:lnTo>
                    <a:pt x="26" y="86"/>
                  </a:lnTo>
                  <a:lnTo>
                    <a:pt x="21" y="84"/>
                  </a:lnTo>
                  <a:lnTo>
                    <a:pt x="15" y="84"/>
                  </a:lnTo>
                  <a:lnTo>
                    <a:pt x="11" y="84"/>
                  </a:lnTo>
                  <a:lnTo>
                    <a:pt x="0" y="81"/>
                  </a:lnTo>
                  <a:lnTo>
                    <a:pt x="0" y="77"/>
                  </a:lnTo>
                  <a:lnTo>
                    <a:pt x="0" y="72"/>
                  </a:lnTo>
                  <a:lnTo>
                    <a:pt x="2" y="69"/>
                  </a:lnTo>
                  <a:lnTo>
                    <a:pt x="2" y="66"/>
                  </a:lnTo>
                  <a:lnTo>
                    <a:pt x="3" y="62"/>
                  </a:lnTo>
                  <a:lnTo>
                    <a:pt x="5" y="57"/>
                  </a:lnTo>
                  <a:lnTo>
                    <a:pt x="6" y="54"/>
                  </a:lnTo>
                  <a:lnTo>
                    <a:pt x="6" y="50"/>
                  </a:lnTo>
                  <a:lnTo>
                    <a:pt x="9" y="47"/>
                  </a:lnTo>
                  <a:lnTo>
                    <a:pt x="11" y="44"/>
                  </a:lnTo>
                  <a:lnTo>
                    <a:pt x="14" y="39"/>
                  </a:lnTo>
                  <a:lnTo>
                    <a:pt x="15" y="36"/>
                  </a:lnTo>
                  <a:lnTo>
                    <a:pt x="18" y="32"/>
                  </a:lnTo>
                  <a:lnTo>
                    <a:pt x="21" y="29"/>
                  </a:lnTo>
                  <a:lnTo>
                    <a:pt x="29" y="21"/>
                  </a:lnTo>
                </a:path>
              </a:pathLst>
            </a:custGeom>
            <a:solidFill>
              <a:schemeClr val="accent2"/>
            </a:solidFill>
            <a:ln w="12700" cap="rnd">
              <a:solidFill>
                <a:srgbClr val="000000"/>
              </a:solidFill>
              <a:round/>
              <a:headEnd/>
              <a:tailEnd/>
            </a:ln>
          </p:spPr>
          <p:txBody>
            <a:bodyPr/>
            <a:lstStyle/>
            <a:p>
              <a:pPr eaLnBrk="0" hangingPunct="0"/>
              <a:endParaRPr lang="en-US" dirty="0"/>
            </a:p>
          </p:txBody>
        </p:sp>
        <p:sp>
          <p:nvSpPr>
            <p:cNvPr id="39971" name="Freeform 32"/>
            <p:cNvSpPr>
              <a:spLocks/>
            </p:cNvSpPr>
            <p:nvPr/>
          </p:nvSpPr>
          <p:spPr bwMode="auto">
            <a:xfrm>
              <a:off x="7010400" y="2990850"/>
              <a:ext cx="434975" cy="317500"/>
            </a:xfrm>
            <a:custGeom>
              <a:avLst/>
              <a:gdLst>
                <a:gd name="T0" fmla="*/ 2147483647 w 274"/>
                <a:gd name="T1" fmla="*/ 0 h 200"/>
                <a:gd name="T2" fmla="*/ 2147483647 w 274"/>
                <a:gd name="T3" fmla="*/ 2147483647 h 200"/>
                <a:gd name="T4" fmla="*/ 2147483647 w 274"/>
                <a:gd name="T5" fmla="*/ 2147483647 h 200"/>
                <a:gd name="T6" fmla="*/ 2147483647 w 274"/>
                <a:gd name="T7" fmla="*/ 2147483647 h 200"/>
                <a:gd name="T8" fmla="*/ 2147483647 w 274"/>
                <a:gd name="T9" fmla="*/ 2147483647 h 200"/>
                <a:gd name="T10" fmla="*/ 2147483647 w 274"/>
                <a:gd name="T11" fmla="*/ 2147483647 h 200"/>
                <a:gd name="T12" fmla="*/ 2147483647 w 274"/>
                <a:gd name="T13" fmla="*/ 2147483647 h 200"/>
                <a:gd name="T14" fmla="*/ 2147483647 w 274"/>
                <a:gd name="T15" fmla="*/ 2147483647 h 200"/>
                <a:gd name="T16" fmla="*/ 2147483647 w 274"/>
                <a:gd name="T17" fmla="*/ 2147483647 h 200"/>
                <a:gd name="T18" fmla="*/ 2147483647 w 274"/>
                <a:gd name="T19" fmla="*/ 2147483647 h 200"/>
                <a:gd name="T20" fmla="*/ 2147483647 w 274"/>
                <a:gd name="T21" fmla="*/ 2147483647 h 200"/>
                <a:gd name="T22" fmla="*/ 2147483647 w 274"/>
                <a:gd name="T23" fmla="*/ 2147483647 h 200"/>
                <a:gd name="T24" fmla="*/ 2147483647 w 274"/>
                <a:gd name="T25" fmla="*/ 2147483647 h 200"/>
                <a:gd name="T26" fmla="*/ 2147483647 w 274"/>
                <a:gd name="T27" fmla="*/ 2147483647 h 200"/>
                <a:gd name="T28" fmla="*/ 0 w 274"/>
                <a:gd name="T29" fmla="*/ 2147483647 h 200"/>
                <a:gd name="T30" fmla="*/ 0 w 274"/>
                <a:gd name="T31" fmla="*/ 2147483647 h 200"/>
                <a:gd name="T32" fmla="*/ 0 w 274"/>
                <a:gd name="T33" fmla="*/ 2147483647 h 200"/>
                <a:gd name="T34" fmla="*/ 2147483647 w 274"/>
                <a:gd name="T35" fmla="*/ 2147483647 h 200"/>
                <a:gd name="T36" fmla="*/ 2147483647 w 274"/>
                <a:gd name="T37" fmla="*/ 2147483647 h 200"/>
                <a:gd name="T38" fmla="*/ 2147483647 w 274"/>
                <a:gd name="T39" fmla="*/ 2147483647 h 200"/>
                <a:gd name="T40" fmla="*/ 2147483647 w 274"/>
                <a:gd name="T41" fmla="*/ 2147483647 h 200"/>
                <a:gd name="T42" fmla="*/ 2147483647 w 274"/>
                <a:gd name="T43" fmla="*/ 2147483647 h 200"/>
                <a:gd name="T44" fmla="*/ 2147483647 w 274"/>
                <a:gd name="T45" fmla="*/ 2147483647 h 200"/>
                <a:gd name="T46" fmla="*/ 2147483647 w 274"/>
                <a:gd name="T47" fmla="*/ 2147483647 h 200"/>
                <a:gd name="T48" fmla="*/ 2147483647 w 274"/>
                <a:gd name="T49" fmla="*/ 2147483647 h 200"/>
                <a:gd name="T50" fmla="*/ 2147483647 w 274"/>
                <a:gd name="T51" fmla="*/ 2147483647 h 200"/>
                <a:gd name="T52" fmla="*/ 2147483647 w 274"/>
                <a:gd name="T53" fmla="*/ 2147483647 h 200"/>
                <a:gd name="T54" fmla="*/ 2147483647 w 274"/>
                <a:gd name="T55" fmla="*/ 2147483647 h 200"/>
                <a:gd name="T56" fmla="*/ 2147483647 w 274"/>
                <a:gd name="T57" fmla="*/ 2147483647 h 200"/>
                <a:gd name="T58" fmla="*/ 2147483647 w 274"/>
                <a:gd name="T59" fmla="*/ 2147483647 h 200"/>
                <a:gd name="T60" fmla="*/ 2147483647 w 274"/>
                <a:gd name="T61" fmla="*/ 2147483647 h 200"/>
                <a:gd name="T62" fmla="*/ 2147483647 w 274"/>
                <a:gd name="T63" fmla="*/ 2147483647 h 200"/>
                <a:gd name="T64" fmla="*/ 2147483647 w 274"/>
                <a:gd name="T65" fmla="*/ 2147483647 h 200"/>
                <a:gd name="T66" fmla="*/ 2147483647 w 274"/>
                <a:gd name="T67" fmla="*/ 2147483647 h 200"/>
                <a:gd name="T68" fmla="*/ 2147483647 w 274"/>
                <a:gd name="T69" fmla="*/ 2147483647 h 200"/>
                <a:gd name="T70" fmla="*/ 2147483647 w 274"/>
                <a:gd name="T71" fmla="*/ 2147483647 h 200"/>
                <a:gd name="T72" fmla="*/ 2147483647 w 274"/>
                <a:gd name="T73" fmla="*/ 2147483647 h 200"/>
                <a:gd name="T74" fmla="*/ 2147483647 w 274"/>
                <a:gd name="T75" fmla="*/ 2147483647 h 200"/>
                <a:gd name="T76" fmla="*/ 2147483647 w 274"/>
                <a:gd name="T77" fmla="*/ 2147483647 h 200"/>
                <a:gd name="T78" fmla="*/ 2147483647 w 274"/>
                <a:gd name="T79" fmla="*/ 2147483647 h 200"/>
                <a:gd name="T80" fmla="*/ 2147483647 w 274"/>
                <a:gd name="T81" fmla="*/ 2147483647 h 200"/>
                <a:gd name="T82" fmla="*/ 2147483647 w 274"/>
                <a:gd name="T83" fmla="*/ 2147483647 h 200"/>
                <a:gd name="T84" fmla="*/ 2147483647 w 274"/>
                <a:gd name="T85" fmla="*/ 2147483647 h 200"/>
                <a:gd name="T86" fmla="*/ 2147483647 w 274"/>
                <a:gd name="T87" fmla="*/ 2147483647 h 200"/>
                <a:gd name="T88" fmla="*/ 2147483647 w 274"/>
                <a:gd name="T89" fmla="*/ 2147483647 h 200"/>
                <a:gd name="T90" fmla="*/ 2147483647 w 274"/>
                <a:gd name="T91" fmla="*/ 2147483647 h 200"/>
                <a:gd name="T92" fmla="*/ 2147483647 w 274"/>
                <a:gd name="T93" fmla="*/ 2147483647 h 200"/>
                <a:gd name="T94" fmla="*/ 2147483647 w 274"/>
                <a:gd name="T95" fmla="*/ 0 h 200"/>
                <a:gd name="T96" fmla="*/ 2147483647 w 274"/>
                <a:gd name="T97" fmla="*/ 0 h 2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74"/>
                <a:gd name="T148" fmla="*/ 0 h 200"/>
                <a:gd name="T149" fmla="*/ 274 w 274"/>
                <a:gd name="T150" fmla="*/ 200 h 2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74" h="200">
                  <a:moveTo>
                    <a:pt x="81" y="0"/>
                  </a:moveTo>
                  <a:lnTo>
                    <a:pt x="81" y="37"/>
                  </a:lnTo>
                  <a:lnTo>
                    <a:pt x="69" y="48"/>
                  </a:lnTo>
                  <a:lnTo>
                    <a:pt x="57" y="60"/>
                  </a:lnTo>
                  <a:lnTo>
                    <a:pt x="47" y="70"/>
                  </a:lnTo>
                  <a:lnTo>
                    <a:pt x="38" y="81"/>
                  </a:lnTo>
                  <a:lnTo>
                    <a:pt x="30" y="93"/>
                  </a:lnTo>
                  <a:lnTo>
                    <a:pt x="23" y="103"/>
                  </a:lnTo>
                  <a:lnTo>
                    <a:pt x="18" y="114"/>
                  </a:lnTo>
                  <a:lnTo>
                    <a:pt x="14" y="124"/>
                  </a:lnTo>
                  <a:lnTo>
                    <a:pt x="9" y="135"/>
                  </a:lnTo>
                  <a:lnTo>
                    <a:pt x="6" y="145"/>
                  </a:lnTo>
                  <a:lnTo>
                    <a:pt x="3" y="156"/>
                  </a:lnTo>
                  <a:lnTo>
                    <a:pt x="2" y="165"/>
                  </a:lnTo>
                  <a:lnTo>
                    <a:pt x="0" y="174"/>
                  </a:lnTo>
                  <a:lnTo>
                    <a:pt x="0" y="183"/>
                  </a:lnTo>
                  <a:lnTo>
                    <a:pt x="0" y="199"/>
                  </a:lnTo>
                  <a:lnTo>
                    <a:pt x="17" y="199"/>
                  </a:lnTo>
                  <a:lnTo>
                    <a:pt x="35" y="199"/>
                  </a:lnTo>
                  <a:lnTo>
                    <a:pt x="51" y="199"/>
                  </a:lnTo>
                  <a:lnTo>
                    <a:pt x="68" y="199"/>
                  </a:lnTo>
                  <a:lnTo>
                    <a:pt x="84" y="199"/>
                  </a:lnTo>
                  <a:lnTo>
                    <a:pt x="102" y="199"/>
                  </a:lnTo>
                  <a:lnTo>
                    <a:pt x="119" y="199"/>
                  </a:lnTo>
                  <a:lnTo>
                    <a:pt x="137" y="199"/>
                  </a:lnTo>
                  <a:lnTo>
                    <a:pt x="153" y="199"/>
                  </a:lnTo>
                  <a:lnTo>
                    <a:pt x="170" y="199"/>
                  </a:lnTo>
                  <a:lnTo>
                    <a:pt x="188" y="199"/>
                  </a:lnTo>
                  <a:lnTo>
                    <a:pt x="204" y="199"/>
                  </a:lnTo>
                  <a:lnTo>
                    <a:pt x="222" y="199"/>
                  </a:lnTo>
                  <a:lnTo>
                    <a:pt x="239" y="199"/>
                  </a:lnTo>
                  <a:lnTo>
                    <a:pt x="273" y="199"/>
                  </a:lnTo>
                  <a:lnTo>
                    <a:pt x="273" y="190"/>
                  </a:lnTo>
                  <a:lnTo>
                    <a:pt x="273" y="183"/>
                  </a:lnTo>
                  <a:lnTo>
                    <a:pt x="272" y="175"/>
                  </a:lnTo>
                  <a:lnTo>
                    <a:pt x="272" y="166"/>
                  </a:lnTo>
                  <a:lnTo>
                    <a:pt x="270" y="157"/>
                  </a:lnTo>
                  <a:lnTo>
                    <a:pt x="269" y="148"/>
                  </a:lnTo>
                  <a:lnTo>
                    <a:pt x="266" y="139"/>
                  </a:lnTo>
                  <a:lnTo>
                    <a:pt x="263" y="130"/>
                  </a:lnTo>
                  <a:lnTo>
                    <a:pt x="258" y="120"/>
                  </a:lnTo>
                  <a:lnTo>
                    <a:pt x="254" y="111"/>
                  </a:lnTo>
                  <a:lnTo>
                    <a:pt x="246" y="99"/>
                  </a:lnTo>
                  <a:lnTo>
                    <a:pt x="239" y="88"/>
                  </a:lnTo>
                  <a:lnTo>
                    <a:pt x="231" y="75"/>
                  </a:lnTo>
                  <a:lnTo>
                    <a:pt x="219" y="63"/>
                  </a:lnTo>
                  <a:lnTo>
                    <a:pt x="194" y="36"/>
                  </a:lnTo>
                  <a:lnTo>
                    <a:pt x="194" y="0"/>
                  </a:lnTo>
                  <a:lnTo>
                    <a:pt x="81" y="0"/>
                  </a:lnTo>
                </a:path>
              </a:pathLst>
            </a:custGeom>
            <a:solidFill>
              <a:schemeClr val="accent2"/>
            </a:solidFill>
            <a:ln w="12700" cap="rnd">
              <a:solidFill>
                <a:srgbClr val="000000"/>
              </a:solidFill>
              <a:round/>
              <a:headEnd/>
              <a:tailEnd/>
            </a:ln>
          </p:spPr>
          <p:txBody>
            <a:bodyPr/>
            <a:lstStyle/>
            <a:p>
              <a:pPr eaLnBrk="0" hangingPunct="0"/>
              <a:endParaRPr lang="en-US" dirty="0"/>
            </a:p>
          </p:txBody>
        </p:sp>
        <p:sp>
          <p:nvSpPr>
            <p:cNvPr id="39972" name="Freeform 33"/>
            <p:cNvSpPr>
              <a:spLocks/>
            </p:cNvSpPr>
            <p:nvPr/>
          </p:nvSpPr>
          <p:spPr bwMode="auto">
            <a:xfrm>
              <a:off x="7129463" y="3076575"/>
              <a:ext cx="201612" cy="179388"/>
            </a:xfrm>
            <a:custGeom>
              <a:avLst/>
              <a:gdLst>
                <a:gd name="T0" fmla="*/ 2147483647 w 127"/>
                <a:gd name="T1" fmla="*/ 0 h 113"/>
                <a:gd name="T2" fmla="*/ 2147483647 w 127"/>
                <a:gd name="T3" fmla="*/ 2147483647 h 113"/>
                <a:gd name="T4" fmla="*/ 2147483647 w 127"/>
                <a:gd name="T5" fmla="*/ 2147483647 h 113"/>
                <a:gd name="T6" fmla="*/ 2147483647 w 127"/>
                <a:gd name="T7" fmla="*/ 2147483647 h 113"/>
                <a:gd name="T8" fmla="*/ 2147483647 w 127"/>
                <a:gd name="T9" fmla="*/ 2147483647 h 113"/>
                <a:gd name="T10" fmla="*/ 2147483647 w 127"/>
                <a:gd name="T11" fmla="*/ 2147483647 h 113"/>
                <a:gd name="T12" fmla="*/ 2147483647 w 127"/>
                <a:gd name="T13" fmla="*/ 2147483647 h 113"/>
                <a:gd name="T14" fmla="*/ 2147483647 w 127"/>
                <a:gd name="T15" fmla="*/ 2147483647 h 113"/>
                <a:gd name="T16" fmla="*/ 2147483647 w 127"/>
                <a:gd name="T17" fmla="*/ 2147483647 h 113"/>
                <a:gd name="T18" fmla="*/ 2147483647 w 127"/>
                <a:gd name="T19" fmla="*/ 2147483647 h 113"/>
                <a:gd name="T20" fmla="*/ 2147483647 w 127"/>
                <a:gd name="T21" fmla="*/ 2147483647 h 113"/>
                <a:gd name="T22" fmla="*/ 2147483647 w 127"/>
                <a:gd name="T23" fmla="*/ 2147483647 h 113"/>
                <a:gd name="T24" fmla="*/ 2147483647 w 127"/>
                <a:gd name="T25" fmla="*/ 2147483647 h 113"/>
                <a:gd name="T26" fmla="*/ 2147483647 w 127"/>
                <a:gd name="T27" fmla="*/ 2147483647 h 113"/>
                <a:gd name="T28" fmla="*/ 2147483647 w 127"/>
                <a:gd name="T29" fmla="*/ 2147483647 h 113"/>
                <a:gd name="T30" fmla="*/ 2147483647 w 127"/>
                <a:gd name="T31" fmla="*/ 2147483647 h 113"/>
                <a:gd name="T32" fmla="*/ 2147483647 w 127"/>
                <a:gd name="T33" fmla="*/ 2147483647 h 113"/>
                <a:gd name="T34" fmla="*/ 2147483647 w 127"/>
                <a:gd name="T35" fmla="*/ 2147483647 h 113"/>
                <a:gd name="T36" fmla="*/ 2147483647 w 127"/>
                <a:gd name="T37" fmla="*/ 2147483647 h 113"/>
                <a:gd name="T38" fmla="*/ 2147483647 w 127"/>
                <a:gd name="T39" fmla="*/ 2147483647 h 113"/>
                <a:gd name="T40" fmla="*/ 2147483647 w 127"/>
                <a:gd name="T41" fmla="*/ 2147483647 h 113"/>
                <a:gd name="T42" fmla="*/ 2147483647 w 127"/>
                <a:gd name="T43" fmla="*/ 2147483647 h 113"/>
                <a:gd name="T44" fmla="*/ 2147483647 w 127"/>
                <a:gd name="T45" fmla="*/ 2147483647 h 113"/>
                <a:gd name="T46" fmla="*/ 2147483647 w 127"/>
                <a:gd name="T47" fmla="*/ 2147483647 h 113"/>
                <a:gd name="T48" fmla="*/ 2147483647 w 127"/>
                <a:gd name="T49" fmla="*/ 2147483647 h 113"/>
                <a:gd name="T50" fmla="*/ 2147483647 w 127"/>
                <a:gd name="T51" fmla="*/ 2147483647 h 113"/>
                <a:gd name="T52" fmla="*/ 2147483647 w 127"/>
                <a:gd name="T53" fmla="*/ 2147483647 h 113"/>
                <a:gd name="T54" fmla="*/ 2147483647 w 127"/>
                <a:gd name="T55" fmla="*/ 2147483647 h 113"/>
                <a:gd name="T56" fmla="*/ 2147483647 w 127"/>
                <a:gd name="T57" fmla="*/ 2147483647 h 113"/>
                <a:gd name="T58" fmla="*/ 2147483647 w 127"/>
                <a:gd name="T59" fmla="*/ 2147483647 h 113"/>
                <a:gd name="T60" fmla="*/ 2147483647 w 127"/>
                <a:gd name="T61" fmla="*/ 2147483647 h 113"/>
                <a:gd name="T62" fmla="*/ 2147483647 w 127"/>
                <a:gd name="T63" fmla="*/ 2147483647 h 113"/>
                <a:gd name="T64" fmla="*/ 2147483647 w 127"/>
                <a:gd name="T65" fmla="*/ 2147483647 h 113"/>
                <a:gd name="T66" fmla="*/ 2147483647 w 127"/>
                <a:gd name="T67" fmla="*/ 2147483647 h 113"/>
                <a:gd name="T68" fmla="*/ 2147483647 w 127"/>
                <a:gd name="T69" fmla="*/ 2147483647 h 113"/>
                <a:gd name="T70" fmla="*/ 2147483647 w 127"/>
                <a:gd name="T71" fmla="*/ 2147483647 h 113"/>
                <a:gd name="T72" fmla="*/ 2147483647 w 127"/>
                <a:gd name="T73" fmla="*/ 2147483647 h 113"/>
                <a:gd name="T74" fmla="*/ 2147483647 w 127"/>
                <a:gd name="T75" fmla="*/ 2147483647 h 113"/>
                <a:gd name="T76" fmla="*/ 2147483647 w 127"/>
                <a:gd name="T77" fmla="*/ 2147483647 h 113"/>
                <a:gd name="T78" fmla="*/ 2147483647 w 127"/>
                <a:gd name="T79" fmla="*/ 2147483647 h 113"/>
                <a:gd name="T80" fmla="*/ 2147483647 w 127"/>
                <a:gd name="T81" fmla="*/ 2147483647 h 113"/>
                <a:gd name="T82" fmla="*/ 2147483647 w 127"/>
                <a:gd name="T83" fmla="*/ 2147483647 h 113"/>
                <a:gd name="T84" fmla="*/ 2147483647 w 127"/>
                <a:gd name="T85" fmla="*/ 2147483647 h 113"/>
                <a:gd name="T86" fmla="*/ 2147483647 w 127"/>
                <a:gd name="T87" fmla="*/ 2147483647 h 113"/>
                <a:gd name="T88" fmla="*/ 0 w 127"/>
                <a:gd name="T89" fmla="*/ 2147483647 h 113"/>
                <a:gd name="T90" fmla="*/ 0 w 127"/>
                <a:gd name="T91" fmla="*/ 2147483647 h 113"/>
                <a:gd name="T92" fmla="*/ 0 w 127"/>
                <a:gd name="T93" fmla="*/ 2147483647 h 113"/>
                <a:gd name="T94" fmla="*/ 0 w 127"/>
                <a:gd name="T95" fmla="*/ 2147483647 h 113"/>
                <a:gd name="T96" fmla="*/ 2147483647 w 127"/>
                <a:gd name="T97" fmla="*/ 2147483647 h 113"/>
                <a:gd name="T98" fmla="*/ 2147483647 w 127"/>
                <a:gd name="T99" fmla="*/ 2147483647 h 113"/>
                <a:gd name="T100" fmla="*/ 2147483647 w 127"/>
                <a:gd name="T101" fmla="*/ 2147483647 h 113"/>
                <a:gd name="T102" fmla="*/ 2147483647 w 127"/>
                <a:gd name="T103" fmla="*/ 2147483647 h 113"/>
                <a:gd name="T104" fmla="*/ 2147483647 w 127"/>
                <a:gd name="T105" fmla="*/ 2147483647 h 113"/>
                <a:gd name="T106" fmla="*/ 2147483647 w 127"/>
                <a:gd name="T107" fmla="*/ 2147483647 h 113"/>
                <a:gd name="T108" fmla="*/ 2147483647 w 127"/>
                <a:gd name="T109" fmla="*/ 2147483647 h 113"/>
                <a:gd name="T110" fmla="*/ 2147483647 w 127"/>
                <a:gd name="T111" fmla="*/ 2147483647 h 113"/>
                <a:gd name="T112" fmla="*/ 2147483647 w 127"/>
                <a:gd name="T113" fmla="*/ 2147483647 h 113"/>
                <a:gd name="T114" fmla="*/ 2147483647 w 127"/>
                <a:gd name="T115" fmla="*/ 2147483647 h 113"/>
                <a:gd name="T116" fmla="*/ 2147483647 w 127"/>
                <a:gd name="T117" fmla="*/ 2147483647 h 113"/>
                <a:gd name="T118" fmla="*/ 2147483647 w 127"/>
                <a:gd name="T119" fmla="*/ 2147483647 h 113"/>
                <a:gd name="T120" fmla="*/ 2147483647 w 127"/>
                <a:gd name="T121" fmla="*/ 0 h 11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27"/>
                <a:gd name="T184" fmla="*/ 0 h 113"/>
                <a:gd name="T185" fmla="*/ 127 w 127"/>
                <a:gd name="T186" fmla="*/ 113 h 11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27" h="113">
                  <a:moveTo>
                    <a:pt x="63" y="0"/>
                  </a:moveTo>
                  <a:lnTo>
                    <a:pt x="69" y="1"/>
                  </a:lnTo>
                  <a:lnTo>
                    <a:pt x="75" y="1"/>
                  </a:lnTo>
                  <a:lnTo>
                    <a:pt x="81" y="4"/>
                  </a:lnTo>
                  <a:lnTo>
                    <a:pt x="87" y="4"/>
                  </a:lnTo>
                  <a:lnTo>
                    <a:pt x="92" y="7"/>
                  </a:lnTo>
                  <a:lnTo>
                    <a:pt x="98" y="10"/>
                  </a:lnTo>
                  <a:lnTo>
                    <a:pt x="102" y="13"/>
                  </a:lnTo>
                  <a:lnTo>
                    <a:pt x="107" y="18"/>
                  </a:lnTo>
                  <a:lnTo>
                    <a:pt x="111" y="21"/>
                  </a:lnTo>
                  <a:lnTo>
                    <a:pt x="114" y="25"/>
                  </a:lnTo>
                  <a:lnTo>
                    <a:pt x="117" y="30"/>
                  </a:lnTo>
                  <a:lnTo>
                    <a:pt x="120" y="36"/>
                  </a:lnTo>
                  <a:lnTo>
                    <a:pt x="123" y="40"/>
                  </a:lnTo>
                  <a:lnTo>
                    <a:pt x="125" y="45"/>
                  </a:lnTo>
                  <a:lnTo>
                    <a:pt x="126" y="57"/>
                  </a:lnTo>
                  <a:lnTo>
                    <a:pt x="125" y="63"/>
                  </a:lnTo>
                  <a:lnTo>
                    <a:pt x="125" y="69"/>
                  </a:lnTo>
                  <a:lnTo>
                    <a:pt x="123" y="75"/>
                  </a:lnTo>
                  <a:lnTo>
                    <a:pt x="120" y="79"/>
                  </a:lnTo>
                  <a:lnTo>
                    <a:pt x="117" y="84"/>
                  </a:lnTo>
                  <a:lnTo>
                    <a:pt x="114" y="88"/>
                  </a:lnTo>
                  <a:lnTo>
                    <a:pt x="111" y="93"/>
                  </a:lnTo>
                  <a:lnTo>
                    <a:pt x="107" y="97"/>
                  </a:lnTo>
                  <a:lnTo>
                    <a:pt x="102" y="100"/>
                  </a:lnTo>
                  <a:lnTo>
                    <a:pt x="98" y="103"/>
                  </a:lnTo>
                  <a:lnTo>
                    <a:pt x="92" y="106"/>
                  </a:lnTo>
                  <a:lnTo>
                    <a:pt x="87" y="109"/>
                  </a:lnTo>
                  <a:lnTo>
                    <a:pt x="81" y="111"/>
                  </a:lnTo>
                  <a:lnTo>
                    <a:pt x="75" y="112"/>
                  </a:lnTo>
                  <a:lnTo>
                    <a:pt x="63" y="112"/>
                  </a:lnTo>
                  <a:lnTo>
                    <a:pt x="56" y="112"/>
                  </a:lnTo>
                  <a:lnTo>
                    <a:pt x="50" y="112"/>
                  </a:lnTo>
                  <a:lnTo>
                    <a:pt x="44" y="111"/>
                  </a:lnTo>
                  <a:lnTo>
                    <a:pt x="38" y="109"/>
                  </a:lnTo>
                  <a:lnTo>
                    <a:pt x="33" y="106"/>
                  </a:lnTo>
                  <a:lnTo>
                    <a:pt x="27" y="103"/>
                  </a:lnTo>
                  <a:lnTo>
                    <a:pt x="23" y="100"/>
                  </a:lnTo>
                  <a:lnTo>
                    <a:pt x="18" y="97"/>
                  </a:lnTo>
                  <a:lnTo>
                    <a:pt x="14" y="93"/>
                  </a:lnTo>
                  <a:lnTo>
                    <a:pt x="11" y="88"/>
                  </a:lnTo>
                  <a:lnTo>
                    <a:pt x="8" y="84"/>
                  </a:lnTo>
                  <a:lnTo>
                    <a:pt x="3" y="79"/>
                  </a:lnTo>
                  <a:lnTo>
                    <a:pt x="2" y="75"/>
                  </a:lnTo>
                  <a:lnTo>
                    <a:pt x="0" y="69"/>
                  </a:lnTo>
                  <a:lnTo>
                    <a:pt x="0" y="57"/>
                  </a:lnTo>
                  <a:lnTo>
                    <a:pt x="0" y="51"/>
                  </a:lnTo>
                  <a:lnTo>
                    <a:pt x="0" y="45"/>
                  </a:lnTo>
                  <a:lnTo>
                    <a:pt x="2" y="40"/>
                  </a:lnTo>
                  <a:lnTo>
                    <a:pt x="3" y="36"/>
                  </a:lnTo>
                  <a:lnTo>
                    <a:pt x="8" y="30"/>
                  </a:lnTo>
                  <a:lnTo>
                    <a:pt x="11" y="25"/>
                  </a:lnTo>
                  <a:lnTo>
                    <a:pt x="14" y="21"/>
                  </a:lnTo>
                  <a:lnTo>
                    <a:pt x="18" y="18"/>
                  </a:lnTo>
                  <a:lnTo>
                    <a:pt x="23" y="13"/>
                  </a:lnTo>
                  <a:lnTo>
                    <a:pt x="27" y="10"/>
                  </a:lnTo>
                  <a:lnTo>
                    <a:pt x="33" y="7"/>
                  </a:lnTo>
                  <a:lnTo>
                    <a:pt x="38" y="4"/>
                  </a:lnTo>
                  <a:lnTo>
                    <a:pt x="44" y="4"/>
                  </a:lnTo>
                  <a:lnTo>
                    <a:pt x="50" y="1"/>
                  </a:lnTo>
                  <a:lnTo>
                    <a:pt x="63" y="0"/>
                  </a:lnTo>
                </a:path>
              </a:pathLst>
            </a:custGeom>
            <a:solidFill>
              <a:schemeClr val="bg1"/>
            </a:solidFill>
            <a:ln w="12700" cap="rnd">
              <a:solidFill>
                <a:srgbClr val="505050"/>
              </a:solidFill>
              <a:round/>
              <a:headEnd/>
              <a:tailEnd/>
            </a:ln>
          </p:spPr>
          <p:txBody>
            <a:bodyPr/>
            <a:lstStyle/>
            <a:p>
              <a:pPr eaLnBrk="0" hangingPunct="0"/>
              <a:endParaRPr lang="en-US" dirty="0"/>
            </a:p>
          </p:txBody>
        </p:sp>
        <p:sp>
          <p:nvSpPr>
            <p:cNvPr id="39973" name="Freeform 34"/>
            <p:cNvSpPr>
              <a:spLocks/>
            </p:cNvSpPr>
            <p:nvPr/>
          </p:nvSpPr>
          <p:spPr bwMode="auto">
            <a:xfrm>
              <a:off x="7270750" y="3121025"/>
              <a:ext cx="26988" cy="23813"/>
            </a:xfrm>
            <a:custGeom>
              <a:avLst/>
              <a:gdLst>
                <a:gd name="T0" fmla="*/ 2147483647 w 17"/>
                <a:gd name="T1" fmla="*/ 0 h 15"/>
                <a:gd name="T2" fmla="*/ 2147483647 w 17"/>
                <a:gd name="T3" fmla="*/ 2147483647 h 15"/>
                <a:gd name="T4" fmla="*/ 2147483647 w 17"/>
                <a:gd name="T5" fmla="*/ 2147483647 h 15"/>
                <a:gd name="T6" fmla="*/ 2147483647 w 17"/>
                <a:gd name="T7" fmla="*/ 2147483647 h 15"/>
                <a:gd name="T8" fmla="*/ 2147483647 w 17"/>
                <a:gd name="T9" fmla="*/ 2147483647 h 15"/>
                <a:gd name="T10" fmla="*/ 2147483647 w 17"/>
                <a:gd name="T11" fmla="*/ 2147483647 h 15"/>
                <a:gd name="T12" fmla="*/ 2147483647 w 17"/>
                <a:gd name="T13" fmla="*/ 2147483647 h 15"/>
                <a:gd name="T14" fmla="*/ 2147483647 w 17"/>
                <a:gd name="T15" fmla="*/ 2147483647 h 15"/>
                <a:gd name="T16" fmla="*/ 2147483647 w 17"/>
                <a:gd name="T17" fmla="*/ 2147483647 h 15"/>
                <a:gd name="T18" fmla="*/ 2147483647 w 17"/>
                <a:gd name="T19" fmla="*/ 2147483647 h 15"/>
                <a:gd name="T20" fmla="*/ 2147483647 w 17"/>
                <a:gd name="T21" fmla="*/ 2147483647 h 15"/>
                <a:gd name="T22" fmla="*/ 2147483647 w 17"/>
                <a:gd name="T23" fmla="*/ 2147483647 h 15"/>
                <a:gd name="T24" fmla="*/ 2147483647 w 17"/>
                <a:gd name="T25" fmla="*/ 2147483647 h 15"/>
                <a:gd name="T26" fmla="*/ 2147483647 w 17"/>
                <a:gd name="T27" fmla="*/ 2147483647 h 15"/>
                <a:gd name="T28" fmla="*/ 2147483647 w 17"/>
                <a:gd name="T29" fmla="*/ 2147483647 h 15"/>
                <a:gd name="T30" fmla="*/ 2147483647 w 17"/>
                <a:gd name="T31" fmla="*/ 2147483647 h 15"/>
                <a:gd name="T32" fmla="*/ 2147483647 w 17"/>
                <a:gd name="T33" fmla="*/ 2147483647 h 15"/>
                <a:gd name="T34" fmla="*/ 2147483647 w 17"/>
                <a:gd name="T35" fmla="*/ 2147483647 h 15"/>
                <a:gd name="T36" fmla="*/ 2147483647 w 17"/>
                <a:gd name="T37" fmla="*/ 2147483647 h 15"/>
                <a:gd name="T38" fmla="*/ 2147483647 w 17"/>
                <a:gd name="T39" fmla="*/ 2147483647 h 15"/>
                <a:gd name="T40" fmla="*/ 2147483647 w 17"/>
                <a:gd name="T41" fmla="*/ 2147483647 h 15"/>
                <a:gd name="T42" fmla="*/ 2147483647 w 17"/>
                <a:gd name="T43" fmla="*/ 2147483647 h 15"/>
                <a:gd name="T44" fmla="*/ 2147483647 w 17"/>
                <a:gd name="T45" fmla="*/ 2147483647 h 15"/>
                <a:gd name="T46" fmla="*/ 0 w 17"/>
                <a:gd name="T47" fmla="*/ 2147483647 h 15"/>
                <a:gd name="T48" fmla="*/ 0 w 17"/>
                <a:gd name="T49" fmla="*/ 2147483647 h 15"/>
                <a:gd name="T50" fmla="*/ 0 w 17"/>
                <a:gd name="T51" fmla="*/ 2147483647 h 15"/>
                <a:gd name="T52" fmla="*/ 0 w 17"/>
                <a:gd name="T53" fmla="*/ 2147483647 h 15"/>
                <a:gd name="T54" fmla="*/ 0 w 17"/>
                <a:gd name="T55" fmla="*/ 2147483647 h 15"/>
                <a:gd name="T56" fmla="*/ 0 w 17"/>
                <a:gd name="T57" fmla="*/ 2147483647 h 15"/>
                <a:gd name="T58" fmla="*/ 2147483647 w 17"/>
                <a:gd name="T59" fmla="*/ 2147483647 h 15"/>
                <a:gd name="T60" fmla="*/ 2147483647 w 17"/>
                <a:gd name="T61" fmla="*/ 2147483647 h 15"/>
                <a:gd name="T62" fmla="*/ 2147483647 w 17"/>
                <a:gd name="T63" fmla="*/ 2147483647 h 15"/>
                <a:gd name="T64" fmla="*/ 2147483647 w 17"/>
                <a:gd name="T65" fmla="*/ 2147483647 h 15"/>
                <a:gd name="T66" fmla="*/ 2147483647 w 17"/>
                <a:gd name="T67" fmla="*/ 0 h 1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
                <a:gd name="T103" fmla="*/ 0 h 15"/>
                <a:gd name="T104" fmla="*/ 17 w 17"/>
                <a:gd name="T105" fmla="*/ 15 h 1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 h="15">
                  <a:moveTo>
                    <a:pt x="7" y="0"/>
                  </a:moveTo>
                  <a:lnTo>
                    <a:pt x="9" y="2"/>
                  </a:lnTo>
                  <a:lnTo>
                    <a:pt x="10" y="2"/>
                  </a:lnTo>
                  <a:lnTo>
                    <a:pt x="12" y="2"/>
                  </a:lnTo>
                  <a:lnTo>
                    <a:pt x="13" y="2"/>
                  </a:lnTo>
                  <a:lnTo>
                    <a:pt x="13" y="3"/>
                  </a:lnTo>
                  <a:lnTo>
                    <a:pt x="15" y="5"/>
                  </a:lnTo>
                  <a:lnTo>
                    <a:pt x="15" y="6"/>
                  </a:lnTo>
                  <a:lnTo>
                    <a:pt x="16" y="8"/>
                  </a:lnTo>
                  <a:lnTo>
                    <a:pt x="15" y="8"/>
                  </a:lnTo>
                  <a:lnTo>
                    <a:pt x="15" y="9"/>
                  </a:lnTo>
                  <a:lnTo>
                    <a:pt x="15" y="11"/>
                  </a:lnTo>
                  <a:lnTo>
                    <a:pt x="13" y="11"/>
                  </a:lnTo>
                  <a:lnTo>
                    <a:pt x="13" y="12"/>
                  </a:lnTo>
                  <a:lnTo>
                    <a:pt x="12" y="12"/>
                  </a:lnTo>
                  <a:lnTo>
                    <a:pt x="10" y="12"/>
                  </a:lnTo>
                  <a:lnTo>
                    <a:pt x="10" y="14"/>
                  </a:lnTo>
                  <a:lnTo>
                    <a:pt x="9" y="14"/>
                  </a:lnTo>
                  <a:lnTo>
                    <a:pt x="7" y="14"/>
                  </a:lnTo>
                  <a:lnTo>
                    <a:pt x="6" y="14"/>
                  </a:lnTo>
                  <a:lnTo>
                    <a:pt x="4" y="14"/>
                  </a:lnTo>
                  <a:lnTo>
                    <a:pt x="3" y="12"/>
                  </a:lnTo>
                  <a:lnTo>
                    <a:pt x="1" y="11"/>
                  </a:lnTo>
                  <a:lnTo>
                    <a:pt x="0" y="11"/>
                  </a:lnTo>
                  <a:lnTo>
                    <a:pt x="0" y="9"/>
                  </a:lnTo>
                  <a:lnTo>
                    <a:pt x="0" y="8"/>
                  </a:lnTo>
                  <a:lnTo>
                    <a:pt x="0" y="6"/>
                  </a:lnTo>
                  <a:lnTo>
                    <a:pt x="0" y="5"/>
                  </a:lnTo>
                  <a:lnTo>
                    <a:pt x="0" y="3"/>
                  </a:lnTo>
                  <a:lnTo>
                    <a:pt x="1" y="3"/>
                  </a:lnTo>
                  <a:lnTo>
                    <a:pt x="3" y="2"/>
                  </a:lnTo>
                  <a:lnTo>
                    <a:pt x="4" y="2"/>
                  </a:lnTo>
                  <a:lnTo>
                    <a:pt x="6" y="2"/>
                  </a:lnTo>
                  <a:lnTo>
                    <a:pt x="7" y="0"/>
                  </a:lnTo>
                </a:path>
              </a:pathLst>
            </a:custGeom>
            <a:noFill/>
            <a:ln w="12700" cap="rnd">
              <a:solidFill>
                <a:srgbClr val="000000"/>
              </a:solidFill>
              <a:round/>
              <a:headEnd/>
              <a:tailEnd/>
            </a:ln>
          </p:spPr>
          <p:txBody>
            <a:bodyPr/>
            <a:lstStyle/>
            <a:p>
              <a:pPr eaLnBrk="0" hangingPunct="0"/>
              <a:endParaRPr lang="en-US" dirty="0"/>
            </a:p>
          </p:txBody>
        </p:sp>
        <p:sp>
          <p:nvSpPr>
            <p:cNvPr id="39974" name="Freeform 35"/>
            <p:cNvSpPr>
              <a:spLocks/>
            </p:cNvSpPr>
            <p:nvPr/>
          </p:nvSpPr>
          <p:spPr bwMode="auto">
            <a:xfrm>
              <a:off x="7237413" y="3097213"/>
              <a:ext cx="26987" cy="20637"/>
            </a:xfrm>
            <a:custGeom>
              <a:avLst/>
              <a:gdLst>
                <a:gd name="T0" fmla="*/ 2147483647 w 17"/>
                <a:gd name="T1" fmla="*/ 0 h 13"/>
                <a:gd name="T2" fmla="*/ 2147483647 w 17"/>
                <a:gd name="T3" fmla="*/ 0 h 13"/>
                <a:gd name="T4" fmla="*/ 2147483647 w 17"/>
                <a:gd name="T5" fmla="*/ 0 h 13"/>
                <a:gd name="T6" fmla="*/ 2147483647 w 17"/>
                <a:gd name="T7" fmla="*/ 0 h 13"/>
                <a:gd name="T8" fmla="*/ 2147483647 w 17"/>
                <a:gd name="T9" fmla="*/ 2147483647 h 13"/>
                <a:gd name="T10" fmla="*/ 2147483647 w 17"/>
                <a:gd name="T11" fmla="*/ 2147483647 h 13"/>
                <a:gd name="T12" fmla="*/ 2147483647 w 17"/>
                <a:gd name="T13" fmla="*/ 2147483647 h 13"/>
                <a:gd name="T14" fmla="*/ 2147483647 w 17"/>
                <a:gd name="T15" fmla="*/ 2147483647 h 13"/>
                <a:gd name="T16" fmla="*/ 2147483647 w 17"/>
                <a:gd name="T17" fmla="*/ 2147483647 h 13"/>
                <a:gd name="T18" fmla="*/ 2147483647 w 17"/>
                <a:gd name="T19" fmla="*/ 2147483647 h 13"/>
                <a:gd name="T20" fmla="*/ 2147483647 w 17"/>
                <a:gd name="T21" fmla="*/ 2147483647 h 13"/>
                <a:gd name="T22" fmla="*/ 2147483647 w 17"/>
                <a:gd name="T23" fmla="*/ 2147483647 h 13"/>
                <a:gd name="T24" fmla="*/ 2147483647 w 17"/>
                <a:gd name="T25" fmla="*/ 2147483647 h 13"/>
                <a:gd name="T26" fmla="*/ 2147483647 w 17"/>
                <a:gd name="T27" fmla="*/ 2147483647 h 13"/>
                <a:gd name="T28" fmla="*/ 2147483647 w 17"/>
                <a:gd name="T29" fmla="*/ 2147483647 h 13"/>
                <a:gd name="T30" fmla="*/ 2147483647 w 17"/>
                <a:gd name="T31" fmla="*/ 2147483647 h 13"/>
                <a:gd name="T32" fmla="*/ 2147483647 w 17"/>
                <a:gd name="T33" fmla="*/ 2147483647 h 13"/>
                <a:gd name="T34" fmla="*/ 2147483647 w 17"/>
                <a:gd name="T35" fmla="*/ 2147483647 h 13"/>
                <a:gd name="T36" fmla="*/ 2147483647 w 17"/>
                <a:gd name="T37" fmla="*/ 2147483647 h 13"/>
                <a:gd name="T38" fmla="*/ 2147483647 w 17"/>
                <a:gd name="T39" fmla="*/ 2147483647 h 13"/>
                <a:gd name="T40" fmla="*/ 2147483647 w 17"/>
                <a:gd name="T41" fmla="*/ 2147483647 h 13"/>
                <a:gd name="T42" fmla="*/ 2147483647 w 17"/>
                <a:gd name="T43" fmla="*/ 2147483647 h 13"/>
                <a:gd name="T44" fmla="*/ 2147483647 w 17"/>
                <a:gd name="T45" fmla="*/ 2147483647 h 13"/>
                <a:gd name="T46" fmla="*/ 2147483647 w 17"/>
                <a:gd name="T47" fmla="*/ 2147483647 h 13"/>
                <a:gd name="T48" fmla="*/ 2147483647 w 17"/>
                <a:gd name="T49" fmla="*/ 2147483647 h 13"/>
                <a:gd name="T50" fmla="*/ 0 w 17"/>
                <a:gd name="T51" fmla="*/ 2147483647 h 13"/>
                <a:gd name="T52" fmla="*/ 0 w 17"/>
                <a:gd name="T53" fmla="*/ 2147483647 h 13"/>
                <a:gd name="T54" fmla="*/ 0 w 17"/>
                <a:gd name="T55" fmla="*/ 2147483647 h 13"/>
                <a:gd name="T56" fmla="*/ 0 w 17"/>
                <a:gd name="T57" fmla="*/ 2147483647 h 13"/>
                <a:gd name="T58" fmla="*/ 2147483647 w 17"/>
                <a:gd name="T59" fmla="*/ 2147483647 h 13"/>
                <a:gd name="T60" fmla="*/ 2147483647 w 17"/>
                <a:gd name="T61" fmla="*/ 2147483647 h 13"/>
                <a:gd name="T62" fmla="*/ 2147483647 w 17"/>
                <a:gd name="T63" fmla="*/ 2147483647 h 13"/>
                <a:gd name="T64" fmla="*/ 2147483647 w 17"/>
                <a:gd name="T65" fmla="*/ 0 h 13"/>
                <a:gd name="T66" fmla="*/ 2147483647 w 17"/>
                <a:gd name="T67" fmla="*/ 0 h 13"/>
                <a:gd name="T68" fmla="*/ 2147483647 w 17"/>
                <a:gd name="T69" fmla="*/ 0 h 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
                <a:gd name="T106" fmla="*/ 0 h 13"/>
                <a:gd name="T107" fmla="*/ 17 w 17"/>
                <a:gd name="T108" fmla="*/ 13 h 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 h="13">
                  <a:moveTo>
                    <a:pt x="7" y="0"/>
                  </a:moveTo>
                  <a:lnTo>
                    <a:pt x="9" y="0"/>
                  </a:lnTo>
                  <a:lnTo>
                    <a:pt x="10" y="0"/>
                  </a:lnTo>
                  <a:lnTo>
                    <a:pt x="12" y="0"/>
                  </a:lnTo>
                  <a:lnTo>
                    <a:pt x="12" y="2"/>
                  </a:lnTo>
                  <a:lnTo>
                    <a:pt x="13" y="2"/>
                  </a:lnTo>
                  <a:lnTo>
                    <a:pt x="13" y="3"/>
                  </a:lnTo>
                  <a:lnTo>
                    <a:pt x="15" y="3"/>
                  </a:lnTo>
                  <a:lnTo>
                    <a:pt x="15" y="5"/>
                  </a:lnTo>
                  <a:lnTo>
                    <a:pt x="16" y="5"/>
                  </a:lnTo>
                  <a:lnTo>
                    <a:pt x="16" y="6"/>
                  </a:lnTo>
                  <a:lnTo>
                    <a:pt x="16" y="8"/>
                  </a:lnTo>
                  <a:lnTo>
                    <a:pt x="15" y="9"/>
                  </a:lnTo>
                  <a:lnTo>
                    <a:pt x="15" y="11"/>
                  </a:lnTo>
                  <a:lnTo>
                    <a:pt x="13" y="11"/>
                  </a:lnTo>
                  <a:lnTo>
                    <a:pt x="12" y="11"/>
                  </a:lnTo>
                  <a:lnTo>
                    <a:pt x="12" y="12"/>
                  </a:lnTo>
                  <a:lnTo>
                    <a:pt x="10" y="12"/>
                  </a:lnTo>
                  <a:lnTo>
                    <a:pt x="9" y="12"/>
                  </a:lnTo>
                  <a:lnTo>
                    <a:pt x="7" y="12"/>
                  </a:lnTo>
                  <a:lnTo>
                    <a:pt x="6" y="12"/>
                  </a:lnTo>
                  <a:lnTo>
                    <a:pt x="4" y="12"/>
                  </a:lnTo>
                  <a:lnTo>
                    <a:pt x="4" y="11"/>
                  </a:lnTo>
                  <a:lnTo>
                    <a:pt x="3" y="11"/>
                  </a:lnTo>
                  <a:lnTo>
                    <a:pt x="1" y="11"/>
                  </a:lnTo>
                  <a:lnTo>
                    <a:pt x="0" y="9"/>
                  </a:lnTo>
                  <a:lnTo>
                    <a:pt x="0" y="8"/>
                  </a:lnTo>
                  <a:lnTo>
                    <a:pt x="0" y="6"/>
                  </a:lnTo>
                  <a:lnTo>
                    <a:pt x="0" y="5"/>
                  </a:lnTo>
                  <a:lnTo>
                    <a:pt x="1" y="3"/>
                  </a:lnTo>
                  <a:lnTo>
                    <a:pt x="3" y="2"/>
                  </a:lnTo>
                  <a:lnTo>
                    <a:pt x="4" y="2"/>
                  </a:lnTo>
                  <a:lnTo>
                    <a:pt x="4" y="0"/>
                  </a:lnTo>
                  <a:lnTo>
                    <a:pt x="6" y="0"/>
                  </a:lnTo>
                  <a:lnTo>
                    <a:pt x="7" y="0"/>
                  </a:lnTo>
                </a:path>
              </a:pathLst>
            </a:custGeom>
            <a:noFill/>
            <a:ln w="12700" cap="rnd">
              <a:solidFill>
                <a:srgbClr val="000000"/>
              </a:solidFill>
              <a:round/>
              <a:headEnd/>
              <a:tailEnd/>
            </a:ln>
          </p:spPr>
          <p:txBody>
            <a:bodyPr/>
            <a:lstStyle/>
            <a:p>
              <a:pPr eaLnBrk="0" hangingPunct="0"/>
              <a:endParaRPr lang="en-US" dirty="0"/>
            </a:p>
          </p:txBody>
        </p:sp>
        <p:sp>
          <p:nvSpPr>
            <p:cNvPr id="39975" name="Freeform 36"/>
            <p:cNvSpPr>
              <a:spLocks/>
            </p:cNvSpPr>
            <p:nvPr/>
          </p:nvSpPr>
          <p:spPr bwMode="auto">
            <a:xfrm>
              <a:off x="7199313" y="3097213"/>
              <a:ext cx="26987" cy="20637"/>
            </a:xfrm>
            <a:custGeom>
              <a:avLst/>
              <a:gdLst>
                <a:gd name="T0" fmla="*/ 2147483647 w 17"/>
                <a:gd name="T1" fmla="*/ 0 h 13"/>
                <a:gd name="T2" fmla="*/ 2147483647 w 17"/>
                <a:gd name="T3" fmla="*/ 0 h 13"/>
                <a:gd name="T4" fmla="*/ 2147483647 w 17"/>
                <a:gd name="T5" fmla="*/ 0 h 13"/>
                <a:gd name="T6" fmla="*/ 2147483647 w 17"/>
                <a:gd name="T7" fmla="*/ 2147483647 h 13"/>
                <a:gd name="T8" fmla="*/ 2147483647 w 17"/>
                <a:gd name="T9" fmla="*/ 2147483647 h 13"/>
                <a:gd name="T10" fmla="*/ 2147483647 w 17"/>
                <a:gd name="T11" fmla="*/ 2147483647 h 13"/>
                <a:gd name="T12" fmla="*/ 2147483647 w 17"/>
                <a:gd name="T13" fmla="*/ 2147483647 h 13"/>
                <a:gd name="T14" fmla="*/ 2147483647 w 17"/>
                <a:gd name="T15" fmla="*/ 2147483647 h 13"/>
                <a:gd name="T16" fmla="*/ 2147483647 w 17"/>
                <a:gd name="T17" fmla="*/ 2147483647 h 13"/>
                <a:gd name="T18" fmla="*/ 2147483647 w 17"/>
                <a:gd name="T19" fmla="*/ 2147483647 h 13"/>
                <a:gd name="T20" fmla="*/ 2147483647 w 17"/>
                <a:gd name="T21" fmla="*/ 2147483647 h 13"/>
                <a:gd name="T22" fmla="*/ 2147483647 w 17"/>
                <a:gd name="T23" fmla="*/ 2147483647 h 13"/>
                <a:gd name="T24" fmla="*/ 2147483647 w 17"/>
                <a:gd name="T25" fmla="*/ 2147483647 h 13"/>
                <a:gd name="T26" fmla="*/ 2147483647 w 17"/>
                <a:gd name="T27" fmla="*/ 2147483647 h 13"/>
                <a:gd name="T28" fmla="*/ 2147483647 w 17"/>
                <a:gd name="T29" fmla="*/ 2147483647 h 13"/>
                <a:gd name="T30" fmla="*/ 2147483647 w 17"/>
                <a:gd name="T31" fmla="*/ 2147483647 h 13"/>
                <a:gd name="T32" fmla="*/ 2147483647 w 17"/>
                <a:gd name="T33" fmla="*/ 2147483647 h 13"/>
                <a:gd name="T34" fmla="*/ 2147483647 w 17"/>
                <a:gd name="T35" fmla="*/ 2147483647 h 13"/>
                <a:gd name="T36" fmla="*/ 2147483647 w 17"/>
                <a:gd name="T37" fmla="*/ 2147483647 h 13"/>
                <a:gd name="T38" fmla="*/ 2147483647 w 17"/>
                <a:gd name="T39" fmla="*/ 2147483647 h 13"/>
                <a:gd name="T40" fmla="*/ 2147483647 w 17"/>
                <a:gd name="T41" fmla="*/ 2147483647 h 13"/>
                <a:gd name="T42" fmla="*/ 0 w 17"/>
                <a:gd name="T43" fmla="*/ 2147483647 h 13"/>
                <a:gd name="T44" fmla="*/ 0 w 17"/>
                <a:gd name="T45" fmla="*/ 2147483647 h 13"/>
                <a:gd name="T46" fmla="*/ 0 w 17"/>
                <a:gd name="T47" fmla="*/ 2147483647 h 13"/>
                <a:gd name="T48" fmla="*/ 0 w 17"/>
                <a:gd name="T49" fmla="*/ 2147483647 h 13"/>
                <a:gd name="T50" fmla="*/ 0 w 17"/>
                <a:gd name="T51" fmla="*/ 2147483647 h 13"/>
                <a:gd name="T52" fmla="*/ 0 w 17"/>
                <a:gd name="T53" fmla="*/ 2147483647 h 13"/>
                <a:gd name="T54" fmla="*/ 2147483647 w 17"/>
                <a:gd name="T55" fmla="*/ 2147483647 h 13"/>
                <a:gd name="T56" fmla="*/ 2147483647 w 17"/>
                <a:gd name="T57" fmla="*/ 2147483647 h 13"/>
                <a:gd name="T58" fmla="*/ 2147483647 w 17"/>
                <a:gd name="T59" fmla="*/ 0 h 13"/>
                <a:gd name="T60" fmla="*/ 2147483647 w 17"/>
                <a:gd name="T61" fmla="*/ 0 h 13"/>
                <a:gd name="T62" fmla="*/ 2147483647 w 17"/>
                <a:gd name="T63" fmla="*/ 0 h 1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7"/>
                <a:gd name="T97" fmla="*/ 0 h 13"/>
                <a:gd name="T98" fmla="*/ 17 w 17"/>
                <a:gd name="T99" fmla="*/ 13 h 1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7" h="13">
                  <a:moveTo>
                    <a:pt x="7" y="0"/>
                  </a:moveTo>
                  <a:lnTo>
                    <a:pt x="9" y="0"/>
                  </a:lnTo>
                  <a:lnTo>
                    <a:pt x="10" y="0"/>
                  </a:lnTo>
                  <a:lnTo>
                    <a:pt x="12" y="2"/>
                  </a:lnTo>
                  <a:lnTo>
                    <a:pt x="13" y="3"/>
                  </a:lnTo>
                  <a:lnTo>
                    <a:pt x="15" y="3"/>
                  </a:lnTo>
                  <a:lnTo>
                    <a:pt x="15" y="5"/>
                  </a:lnTo>
                  <a:lnTo>
                    <a:pt x="16" y="5"/>
                  </a:lnTo>
                  <a:lnTo>
                    <a:pt x="16" y="6"/>
                  </a:lnTo>
                  <a:lnTo>
                    <a:pt x="16" y="8"/>
                  </a:lnTo>
                  <a:lnTo>
                    <a:pt x="15" y="9"/>
                  </a:lnTo>
                  <a:lnTo>
                    <a:pt x="15" y="11"/>
                  </a:lnTo>
                  <a:lnTo>
                    <a:pt x="13" y="11"/>
                  </a:lnTo>
                  <a:lnTo>
                    <a:pt x="12" y="11"/>
                  </a:lnTo>
                  <a:lnTo>
                    <a:pt x="10" y="12"/>
                  </a:lnTo>
                  <a:lnTo>
                    <a:pt x="9" y="12"/>
                  </a:lnTo>
                  <a:lnTo>
                    <a:pt x="7" y="12"/>
                  </a:lnTo>
                  <a:lnTo>
                    <a:pt x="6" y="12"/>
                  </a:lnTo>
                  <a:lnTo>
                    <a:pt x="4" y="12"/>
                  </a:lnTo>
                  <a:lnTo>
                    <a:pt x="3" y="11"/>
                  </a:lnTo>
                  <a:lnTo>
                    <a:pt x="1" y="11"/>
                  </a:lnTo>
                  <a:lnTo>
                    <a:pt x="0" y="11"/>
                  </a:lnTo>
                  <a:lnTo>
                    <a:pt x="0" y="9"/>
                  </a:lnTo>
                  <a:lnTo>
                    <a:pt x="0" y="8"/>
                  </a:lnTo>
                  <a:lnTo>
                    <a:pt x="0" y="6"/>
                  </a:lnTo>
                  <a:lnTo>
                    <a:pt x="0" y="5"/>
                  </a:lnTo>
                  <a:lnTo>
                    <a:pt x="0" y="3"/>
                  </a:lnTo>
                  <a:lnTo>
                    <a:pt x="1" y="3"/>
                  </a:lnTo>
                  <a:lnTo>
                    <a:pt x="3" y="2"/>
                  </a:lnTo>
                  <a:lnTo>
                    <a:pt x="4" y="0"/>
                  </a:lnTo>
                  <a:lnTo>
                    <a:pt x="6" y="0"/>
                  </a:lnTo>
                  <a:lnTo>
                    <a:pt x="7" y="0"/>
                  </a:lnTo>
                </a:path>
              </a:pathLst>
            </a:custGeom>
            <a:noFill/>
            <a:ln w="12700" cap="rnd">
              <a:solidFill>
                <a:srgbClr val="000000"/>
              </a:solidFill>
              <a:round/>
              <a:headEnd/>
              <a:tailEnd/>
            </a:ln>
          </p:spPr>
          <p:txBody>
            <a:bodyPr/>
            <a:lstStyle/>
            <a:p>
              <a:pPr eaLnBrk="0" hangingPunct="0"/>
              <a:endParaRPr lang="en-US" dirty="0"/>
            </a:p>
          </p:txBody>
        </p:sp>
        <p:sp>
          <p:nvSpPr>
            <p:cNvPr id="39976" name="Freeform 37"/>
            <p:cNvSpPr>
              <a:spLocks/>
            </p:cNvSpPr>
            <p:nvPr/>
          </p:nvSpPr>
          <p:spPr bwMode="auto">
            <a:xfrm>
              <a:off x="7167563" y="3116263"/>
              <a:ext cx="28575" cy="20637"/>
            </a:xfrm>
            <a:custGeom>
              <a:avLst/>
              <a:gdLst>
                <a:gd name="T0" fmla="*/ 2147483647 w 18"/>
                <a:gd name="T1" fmla="*/ 0 h 13"/>
                <a:gd name="T2" fmla="*/ 2147483647 w 18"/>
                <a:gd name="T3" fmla="*/ 0 h 13"/>
                <a:gd name="T4" fmla="*/ 2147483647 w 18"/>
                <a:gd name="T5" fmla="*/ 0 h 13"/>
                <a:gd name="T6" fmla="*/ 2147483647 w 18"/>
                <a:gd name="T7" fmla="*/ 2147483647 h 13"/>
                <a:gd name="T8" fmla="*/ 2147483647 w 18"/>
                <a:gd name="T9" fmla="*/ 2147483647 h 13"/>
                <a:gd name="T10" fmla="*/ 2147483647 w 18"/>
                <a:gd name="T11" fmla="*/ 2147483647 h 13"/>
                <a:gd name="T12" fmla="*/ 2147483647 w 18"/>
                <a:gd name="T13" fmla="*/ 2147483647 h 13"/>
                <a:gd name="T14" fmla="*/ 2147483647 w 18"/>
                <a:gd name="T15" fmla="*/ 2147483647 h 13"/>
                <a:gd name="T16" fmla="*/ 2147483647 w 18"/>
                <a:gd name="T17" fmla="*/ 2147483647 h 13"/>
                <a:gd name="T18" fmla="*/ 2147483647 w 18"/>
                <a:gd name="T19" fmla="*/ 2147483647 h 13"/>
                <a:gd name="T20" fmla="*/ 2147483647 w 18"/>
                <a:gd name="T21" fmla="*/ 2147483647 h 13"/>
                <a:gd name="T22" fmla="*/ 2147483647 w 18"/>
                <a:gd name="T23" fmla="*/ 2147483647 h 13"/>
                <a:gd name="T24" fmla="*/ 2147483647 w 18"/>
                <a:gd name="T25" fmla="*/ 2147483647 h 13"/>
                <a:gd name="T26" fmla="*/ 2147483647 w 18"/>
                <a:gd name="T27" fmla="*/ 2147483647 h 13"/>
                <a:gd name="T28" fmla="*/ 2147483647 w 18"/>
                <a:gd name="T29" fmla="*/ 2147483647 h 13"/>
                <a:gd name="T30" fmla="*/ 2147483647 w 18"/>
                <a:gd name="T31" fmla="*/ 2147483647 h 13"/>
                <a:gd name="T32" fmla="*/ 2147483647 w 18"/>
                <a:gd name="T33" fmla="*/ 2147483647 h 13"/>
                <a:gd name="T34" fmla="*/ 2147483647 w 18"/>
                <a:gd name="T35" fmla="*/ 2147483647 h 13"/>
                <a:gd name="T36" fmla="*/ 2147483647 w 18"/>
                <a:gd name="T37" fmla="*/ 2147483647 h 13"/>
                <a:gd name="T38" fmla="*/ 2147483647 w 18"/>
                <a:gd name="T39" fmla="*/ 2147483647 h 13"/>
                <a:gd name="T40" fmla="*/ 2147483647 w 18"/>
                <a:gd name="T41" fmla="*/ 2147483647 h 13"/>
                <a:gd name="T42" fmla="*/ 2147483647 w 18"/>
                <a:gd name="T43" fmla="*/ 2147483647 h 13"/>
                <a:gd name="T44" fmla="*/ 2147483647 w 18"/>
                <a:gd name="T45" fmla="*/ 2147483647 h 13"/>
                <a:gd name="T46" fmla="*/ 2147483647 w 18"/>
                <a:gd name="T47" fmla="*/ 2147483647 h 13"/>
                <a:gd name="T48" fmla="*/ 0 w 18"/>
                <a:gd name="T49" fmla="*/ 2147483647 h 13"/>
                <a:gd name="T50" fmla="*/ 0 w 18"/>
                <a:gd name="T51" fmla="*/ 2147483647 h 13"/>
                <a:gd name="T52" fmla="*/ 0 w 18"/>
                <a:gd name="T53" fmla="*/ 2147483647 h 13"/>
                <a:gd name="T54" fmla="*/ 2147483647 w 18"/>
                <a:gd name="T55" fmla="*/ 2147483647 h 13"/>
                <a:gd name="T56" fmla="*/ 2147483647 w 18"/>
                <a:gd name="T57" fmla="*/ 2147483647 h 13"/>
                <a:gd name="T58" fmla="*/ 2147483647 w 18"/>
                <a:gd name="T59" fmla="*/ 2147483647 h 13"/>
                <a:gd name="T60" fmla="*/ 2147483647 w 18"/>
                <a:gd name="T61" fmla="*/ 0 h 13"/>
                <a:gd name="T62" fmla="*/ 2147483647 w 18"/>
                <a:gd name="T63" fmla="*/ 0 h 1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
                <a:gd name="T97" fmla="*/ 0 h 13"/>
                <a:gd name="T98" fmla="*/ 18 w 18"/>
                <a:gd name="T99" fmla="*/ 13 h 1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 h="13">
                  <a:moveTo>
                    <a:pt x="9" y="0"/>
                  </a:moveTo>
                  <a:lnTo>
                    <a:pt x="11" y="0"/>
                  </a:lnTo>
                  <a:lnTo>
                    <a:pt x="12" y="0"/>
                  </a:lnTo>
                  <a:lnTo>
                    <a:pt x="12" y="2"/>
                  </a:lnTo>
                  <a:lnTo>
                    <a:pt x="14" y="2"/>
                  </a:lnTo>
                  <a:lnTo>
                    <a:pt x="15" y="2"/>
                  </a:lnTo>
                  <a:lnTo>
                    <a:pt x="15" y="3"/>
                  </a:lnTo>
                  <a:lnTo>
                    <a:pt x="17" y="3"/>
                  </a:lnTo>
                  <a:lnTo>
                    <a:pt x="17" y="5"/>
                  </a:lnTo>
                  <a:lnTo>
                    <a:pt x="17" y="6"/>
                  </a:lnTo>
                  <a:lnTo>
                    <a:pt x="17" y="8"/>
                  </a:lnTo>
                  <a:lnTo>
                    <a:pt x="17" y="9"/>
                  </a:lnTo>
                  <a:lnTo>
                    <a:pt x="15" y="9"/>
                  </a:lnTo>
                  <a:lnTo>
                    <a:pt x="15" y="11"/>
                  </a:lnTo>
                  <a:lnTo>
                    <a:pt x="14" y="11"/>
                  </a:lnTo>
                  <a:lnTo>
                    <a:pt x="12" y="11"/>
                  </a:lnTo>
                  <a:lnTo>
                    <a:pt x="12" y="12"/>
                  </a:lnTo>
                  <a:lnTo>
                    <a:pt x="11" y="12"/>
                  </a:lnTo>
                  <a:lnTo>
                    <a:pt x="9" y="12"/>
                  </a:lnTo>
                  <a:lnTo>
                    <a:pt x="8" y="12"/>
                  </a:lnTo>
                  <a:lnTo>
                    <a:pt x="6" y="12"/>
                  </a:lnTo>
                  <a:lnTo>
                    <a:pt x="5" y="11"/>
                  </a:lnTo>
                  <a:lnTo>
                    <a:pt x="3" y="11"/>
                  </a:lnTo>
                  <a:lnTo>
                    <a:pt x="2" y="9"/>
                  </a:lnTo>
                  <a:lnTo>
                    <a:pt x="0" y="8"/>
                  </a:lnTo>
                  <a:lnTo>
                    <a:pt x="0" y="6"/>
                  </a:lnTo>
                  <a:lnTo>
                    <a:pt x="0" y="5"/>
                  </a:lnTo>
                  <a:lnTo>
                    <a:pt x="2" y="3"/>
                  </a:lnTo>
                  <a:lnTo>
                    <a:pt x="3" y="2"/>
                  </a:lnTo>
                  <a:lnTo>
                    <a:pt x="5" y="2"/>
                  </a:lnTo>
                  <a:lnTo>
                    <a:pt x="6" y="0"/>
                  </a:lnTo>
                  <a:lnTo>
                    <a:pt x="9" y="0"/>
                  </a:lnTo>
                </a:path>
              </a:pathLst>
            </a:custGeom>
            <a:noFill/>
            <a:ln w="12700" cap="rnd">
              <a:solidFill>
                <a:srgbClr val="000000"/>
              </a:solidFill>
              <a:round/>
              <a:headEnd/>
              <a:tailEnd/>
            </a:ln>
          </p:spPr>
          <p:txBody>
            <a:bodyPr/>
            <a:lstStyle/>
            <a:p>
              <a:pPr eaLnBrk="0" hangingPunct="0"/>
              <a:endParaRPr lang="en-US" dirty="0"/>
            </a:p>
          </p:txBody>
        </p:sp>
        <p:sp>
          <p:nvSpPr>
            <p:cNvPr id="39977" name="Freeform 38"/>
            <p:cNvSpPr>
              <a:spLocks/>
            </p:cNvSpPr>
            <p:nvPr/>
          </p:nvSpPr>
          <p:spPr bwMode="auto">
            <a:xfrm>
              <a:off x="7148513" y="3148013"/>
              <a:ext cx="30162" cy="20637"/>
            </a:xfrm>
            <a:custGeom>
              <a:avLst/>
              <a:gdLst>
                <a:gd name="T0" fmla="*/ 2147483647 w 19"/>
                <a:gd name="T1" fmla="*/ 0 h 13"/>
                <a:gd name="T2" fmla="*/ 2147483647 w 19"/>
                <a:gd name="T3" fmla="*/ 0 h 13"/>
                <a:gd name="T4" fmla="*/ 2147483647 w 19"/>
                <a:gd name="T5" fmla="*/ 0 h 13"/>
                <a:gd name="T6" fmla="*/ 2147483647 w 19"/>
                <a:gd name="T7" fmla="*/ 0 h 13"/>
                <a:gd name="T8" fmla="*/ 2147483647 w 19"/>
                <a:gd name="T9" fmla="*/ 2147483647 h 13"/>
                <a:gd name="T10" fmla="*/ 2147483647 w 19"/>
                <a:gd name="T11" fmla="*/ 2147483647 h 13"/>
                <a:gd name="T12" fmla="*/ 2147483647 w 19"/>
                <a:gd name="T13" fmla="*/ 2147483647 h 13"/>
                <a:gd name="T14" fmla="*/ 2147483647 w 19"/>
                <a:gd name="T15" fmla="*/ 2147483647 h 13"/>
                <a:gd name="T16" fmla="*/ 2147483647 w 19"/>
                <a:gd name="T17" fmla="*/ 2147483647 h 13"/>
                <a:gd name="T18" fmla="*/ 2147483647 w 19"/>
                <a:gd name="T19" fmla="*/ 2147483647 h 13"/>
                <a:gd name="T20" fmla="*/ 2147483647 w 19"/>
                <a:gd name="T21" fmla="*/ 2147483647 h 13"/>
                <a:gd name="T22" fmla="*/ 2147483647 w 19"/>
                <a:gd name="T23" fmla="*/ 2147483647 h 13"/>
                <a:gd name="T24" fmla="*/ 2147483647 w 19"/>
                <a:gd name="T25" fmla="*/ 2147483647 h 13"/>
                <a:gd name="T26" fmla="*/ 2147483647 w 19"/>
                <a:gd name="T27" fmla="*/ 2147483647 h 13"/>
                <a:gd name="T28" fmla="*/ 2147483647 w 19"/>
                <a:gd name="T29" fmla="*/ 2147483647 h 13"/>
                <a:gd name="T30" fmla="*/ 2147483647 w 19"/>
                <a:gd name="T31" fmla="*/ 2147483647 h 13"/>
                <a:gd name="T32" fmla="*/ 2147483647 w 19"/>
                <a:gd name="T33" fmla="*/ 2147483647 h 13"/>
                <a:gd name="T34" fmla="*/ 2147483647 w 19"/>
                <a:gd name="T35" fmla="*/ 2147483647 h 13"/>
                <a:gd name="T36" fmla="*/ 2147483647 w 19"/>
                <a:gd name="T37" fmla="*/ 2147483647 h 13"/>
                <a:gd name="T38" fmla="*/ 2147483647 w 19"/>
                <a:gd name="T39" fmla="*/ 2147483647 h 13"/>
                <a:gd name="T40" fmla="*/ 2147483647 w 19"/>
                <a:gd name="T41" fmla="*/ 2147483647 h 13"/>
                <a:gd name="T42" fmla="*/ 2147483647 w 19"/>
                <a:gd name="T43" fmla="*/ 2147483647 h 13"/>
                <a:gd name="T44" fmla="*/ 2147483647 w 19"/>
                <a:gd name="T45" fmla="*/ 2147483647 h 13"/>
                <a:gd name="T46" fmla="*/ 2147483647 w 19"/>
                <a:gd name="T47" fmla="*/ 2147483647 h 13"/>
                <a:gd name="T48" fmla="*/ 2147483647 w 19"/>
                <a:gd name="T49" fmla="*/ 2147483647 h 13"/>
                <a:gd name="T50" fmla="*/ 0 w 19"/>
                <a:gd name="T51" fmla="*/ 2147483647 h 13"/>
                <a:gd name="T52" fmla="*/ 0 w 19"/>
                <a:gd name="T53" fmla="*/ 2147483647 h 13"/>
                <a:gd name="T54" fmla="*/ 0 w 19"/>
                <a:gd name="T55" fmla="*/ 2147483647 h 13"/>
                <a:gd name="T56" fmla="*/ 2147483647 w 19"/>
                <a:gd name="T57" fmla="*/ 2147483647 h 13"/>
                <a:gd name="T58" fmla="*/ 2147483647 w 19"/>
                <a:gd name="T59" fmla="*/ 2147483647 h 13"/>
                <a:gd name="T60" fmla="*/ 2147483647 w 19"/>
                <a:gd name="T61" fmla="*/ 2147483647 h 13"/>
                <a:gd name="T62" fmla="*/ 2147483647 w 19"/>
                <a:gd name="T63" fmla="*/ 0 h 13"/>
                <a:gd name="T64" fmla="*/ 2147483647 w 19"/>
                <a:gd name="T65" fmla="*/ 0 h 13"/>
                <a:gd name="T66" fmla="*/ 2147483647 w 19"/>
                <a:gd name="T67" fmla="*/ 0 h 13"/>
                <a:gd name="T68" fmla="*/ 2147483647 w 19"/>
                <a:gd name="T69" fmla="*/ 0 h 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9"/>
                <a:gd name="T106" fmla="*/ 0 h 13"/>
                <a:gd name="T107" fmla="*/ 19 w 19"/>
                <a:gd name="T108" fmla="*/ 13 h 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9" h="13">
                  <a:moveTo>
                    <a:pt x="9" y="0"/>
                  </a:moveTo>
                  <a:lnTo>
                    <a:pt x="11" y="0"/>
                  </a:lnTo>
                  <a:lnTo>
                    <a:pt x="12" y="0"/>
                  </a:lnTo>
                  <a:lnTo>
                    <a:pt x="14" y="0"/>
                  </a:lnTo>
                  <a:lnTo>
                    <a:pt x="15" y="2"/>
                  </a:lnTo>
                  <a:lnTo>
                    <a:pt x="15" y="3"/>
                  </a:lnTo>
                  <a:lnTo>
                    <a:pt x="17" y="3"/>
                  </a:lnTo>
                  <a:lnTo>
                    <a:pt x="17" y="5"/>
                  </a:lnTo>
                  <a:lnTo>
                    <a:pt x="18" y="6"/>
                  </a:lnTo>
                  <a:lnTo>
                    <a:pt x="17" y="6"/>
                  </a:lnTo>
                  <a:lnTo>
                    <a:pt x="17" y="8"/>
                  </a:lnTo>
                  <a:lnTo>
                    <a:pt x="17" y="9"/>
                  </a:lnTo>
                  <a:lnTo>
                    <a:pt x="15" y="9"/>
                  </a:lnTo>
                  <a:lnTo>
                    <a:pt x="15" y="11"/>
                  </a:lnTo>
                  <a:lnTo>
                    <a:pt x="14" y="12"/>
                  </a:lnTo>
                  <a:lnTo>
                    <a:pt x="12" y="12"/>
                  </a:lnTo>
                  <a:lnTo>
                    <a:pt x="11" y="12"/>
                  </a:lnTo>
                  <a:lnTo>
                    <a:pt x="9" y="12"/>
                  </a:lnTo>
                  <a:lnTo>
                    <a:pt x="8" y="12"/>
                  </a:lnTo>
                  <a:lnTo>
                    <a:pt x="6" y="12"/>
                  </a:lnTo>
                  <a:lnTo>
                    <a:pt x="5" y="12"/>
                  </a:lnTo>
                  <a:lnTo>
                    <a:pt x="3" y="11"/>
                  </a:lnTo>
                  <a:lnTo>
                    <a:pt x="3" y="9"/>
                  </a:lnTo>
                  <a:lnTo>
                    <a:pt x="2" y="9"/>
                  </a:lnTo>
                  <a:lnTo>
                    <a:pt x="2" y="8"/>
                  </a:lnTo>
                  <a:lnTo>
                    <a:pt x="0" y="8"/>
                  </a:lnTo>
                  <a:lnTo>
                    <a:pt x="0" y="6"/>
                  </a:lnTo>
                  <a:lnTo>
                    <a:pt x="0" y="5"/>
                  </a:lnTo>
                  <a:lnTo>
                    <a:pt x="2" y="3"/>
                  </a:lnTo>
                  <a:lnTo>
                    <a:pt x="3" y="3"/>
                  </a:lnTo>
                  <a:lnTo>
                    <a:pt x="3" y="2"/>
                  </a:lnTo>
                  <a:lnTo>
                    <a:pt x="5" y="0"/>
                  </a:lnTo>
                  <a:lnTo>
                    <a:pt x="6" y="0"/>
                  </a:lnTo>
                  <a:lnTo>
                    <a:pt x="8" y="0"/>
                  </a:lnTo>
                  <a:lnTo>
                    <a:pt x="9" y="0"/>
                  </a:lnTo>
                </a:path>
              </a:pathLst>
            </a:custGeom>
            <a:noFill/>
            <a:ln w="12700" cap="rnd">
              <a:solidFill>
                <a:srgbClr val="000000"/>
              </a:solidFill>
              <a:round/>
              <a:headEnd/>
              <a:tailEnd/>
            </a:ln>
          </p:spPr>
          <p:txBody>
            <a:bodyPr/>
            <a:lstStyle/>
            <a:p>
              <a:pPr eaLnBrk="0" hangingPunct="0"/>
              <a:endParaRPr lang="en-US" dirty="0"/>
            </a:p>
          </p:txBody>
        </p:sp>
        <p:sp>
          <p:nvSpPr>
            <p:cNvPr id="39978" name="Freeform 39"/>
            <p:cNvSpPr>
              <a:spLocks/>
            </p:cNvSpPr>
            <p:nvPr/>
          </p:nvSpPr>
          <p:spPr bwMode="auto">
            <a:xfrm>
              <a:off x="7153275" y="3187700"/>
              <a:ext cx="30163" cy="20638"/>
            </a:xfrm>
            <a:custGeom>
              <a:avLst/>
              <a:gdLst>
                <a:gd name="T0" fmla="*/ 2147483647 w 19"/>
                <a:gd name="T1" fmla="*/ 0 h 13"/>
                <a:gd name="T2" fmla="*/ 2147483647 w 19"/>
                <a:gd name="T3" fmla="*/ 0 h 13"/>
                <a:gd name="T4" fmla="*/ 2147483647 w 19"/>
                <a:gd name="T5" fmla="*/ 0 h 13"/>
                <a:gd name="T6" fmla="*/ 2147483647 w 19"/>
                <a:gd name="T7" fmla="*/ 2147483647 h 13"/>
                <a:gd name="T8" fmla="*/ 2147483647 w 19"/>
                <a:gd name="T9" fmla="*/ 2147483647 h 13"/>
                <a:gd name="T10" fmla="*/ 2147483647 w 19"/>
                <a:gd name="T11" fmla="*/ 2147483647 h 13"/>
                <a:gd name="T12" fmla="*/ 2147483647 w 19"/>
                <a:gd name="T13" fmla="*/ 2147483647 h 13"/>
                <a:gd name="T14" fmla="*/ 2147483647 w 19"/>
                <a:gd name="T15" fmla="*/ 2147483647 h 13"/>
                <a:gd name="T16" fmla="*/ 2147483647 w 19"/>
                <a:gd name="T17" fmla="*/ 2147483647 h 13"/>
                <a:gd name="T18" fmla="*/ 2147483647 w 19"/>
                <a:gd name="T19" fmla="*/ 2147483647 h 13"/>
                <a:gd name="T20" fmla="*/ 2147483647 w 19"/>
                <a:gd name="T21" fmla="*/ 2147483647 h 13"/>
                <a:gd name="T22" fmla="*/ 2147483647 w 19"/>
                <a:gd name="T23" fmla="*/ 2147483647 h 13"/>
                <a:gd name="T24" fmla="*/ 2147483647 w 19"/>
                <a:gd name="T25" fmla="*/ 2147483647 h 13"/>
                <a:gd name="T26" fmla="*/ 2147483647 w 19"/>
                <a:gd name="T27" fmla="*/ 2147483647 h 13"/>
                <a:gd name="T28" fmla="*/ 2147483647 w 19"/>
                <a:gd name="T29" fmla="*/ 2147483647 h 13"/>
                <a:gd name="T30" fmla="*/ 2147483647 w 19"/>
                <a:gd name="T31" fmla="*/ 2147483647 h 13"/>
                <a:gd name="T32" fmla="*/ 2147483647 w 19"/>
                <a:gd name="T33" fmla="*/ 2147483647 h 13"/>
                <a:gd name="T34" fmla="*/ 2147483647 w 19"/>
                <a:gd name="T35" fmla="*/ 2147483647 h 13"/>
                <a:gd name="T36" fmla="*/ 2147483647 w 19"/>
                <a:gd name="T37" fmla="*/ 2147483647 h 13"/>
                <a:gd name="T38" fmla="*/ 2147483647 w 19"/>
                <a:gd name="T39" fmla="*/ 2147483647 h 13"/>
                <a:gd name="T40" fmla="*/ 2147483647 w 19"/>
                <a:gd name="T41" fmla="*/ 2147483647 h 13"/>
                <a:gd name="T42" fmla="*/ 2147483647 w 19"/>
                <a:gd name="T43" fmla="*/ 2147483647 h 13"/>
                <a:gd name="T44" fmla="*/ 2147483647 w 19"/>
                <a:gd name="T45" fmla="*/ 2147483647 h 13"/>
                <a:gd name="T46" fmla="*/ 2147483647 w 19"/>
                <a:gd name="T47" fmla="*/ 2147483647 h 13"/>
                <a:gd name="T48" fmla="*/ 0 w 19"/>
                <a:gd name="T49" fmla="*/ 2147483647 h 13"/>
                <a:gd name="T50" fmla="*/ 0 w 19"/>
                <a:gd name="T51" fmla="*/ 2147483647 h 13"/>
                <a:gd name="T52" fmla="*/ 0 w 19"/>
                <a:gd name="T53" fmla="*/ 2147483647 h 13"/>
                <a:gd name="T54" fmla="*/ 2147483647 w 19"/>
                <a:gd name="T55" fmla="*/ 2147483647 h 13"/>
                <a:gd name="T56" fmla="*/ 2147483647 w 19"/>
                <a:gd name="T57" fmla="*/ 2147483647 h 13"/>
                <a:gd name="T58" fmla="*/ 2147483647 w 19"/>
                <a:gd name="T59" fmla="*/ 2147483647 h 13"/>
                <a:gd name="T60" fmla="*/ 2147483647 w 19"/>
                <a:gd name="T61" fmla="*/ 2147483647 h 13"/>
                <a:gd name="T62" fmla="*/ 2147483647 w 19"/>
                <a:gd name="T63" fmla="*/ 2147483647 h 13"/>
                <a:gd name="T64" fmla="*/ 2147483647 w 19"/>
                <a:gd name="T65" fmla="*/ 0 h 13"/>
                <a:gd name="T66" fmla="*/ 2147483647 w 19"/>
                <a:gd name="T67" fmla="*/ 0 h 13"/>
                <a:gd name="T68" fmla="*/ 2147483647 w 19"/>
                <a:gd name="T69" fmla="*/ 0 h 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9"/>
                <a:gd name="T106" fmla="*/ 0 h 13"/>
                <a:gd name="T107" fmla="*/ 19 w 19"/>
                <a:gd name="T108" fmla="*/ 13 h 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9" h="13">
                  <a:moveTo>
                    <a:pt x="9" y="0"/>
                  </a:moveTo>
                  <a:lnTo>
                    <a:pt x="11" y="0"/>
                  </a:lnTo>
                  <a:lnTo>
                    <a:pt x="12" y="0"/>
                  </a:lnTo>
                  <a:lnTo>
                    <a:pt x="12" y="2"/>
                  </a:lnTo>
                  <a:lnTo>
                    <a:pt x="14" y="2"/>
                  </a:lnTo>
                  <a:lnTo>
                    <a:pt x="15" y="2"/>
                  </a:lnTo>
                  <a:lnTo>
                    <a:pt x="15" y="3"/>
                  </a:lnTo>
                  <a:lnTo>
                    <a:pt x="17" y="5"/>
                  </a:lnTo>
                  <a:lnTo>
                    <a:pt x="18" y="6"/>
                  </a:lnTo>
                  <a:lnTo>
                    <a:pt x="17" y="8"/>
                  </a:lnTo>
                  <a:lnTo>
                    <a:pt x="15" y="9"/>
                  </a:lnTo>
                  <a:lnTo>
                    <a:pt x="15" y="11"/>
                  </a:lnTo>
                  <a:lnTo>
                    <a:pt x="14" y="11"/>
                  </a:lnTo>
                  <a:lnTo>
                    <a:pt x="12" y="11"/>
                  </a:lnTo>
                  <a:lnTo>
                    <a:pt x="12" y="12"/>
                  </a:lnTo>
                  <a:lnTo>
                    <a:pt x="11" y="12"/>
                  </a:lnTo>
                  <a:lnTo>
                    <a:pt x="9" y="12"/>
                  </a:lnTo>
                  <a:lnTo>
                    <a:pt x="8" y="12"/>
                  </a:lnTo>
                  <a:lnTo>
                    <a:pt x="6" y="12"/>
                  </a:lnTo>
                  <a:lnTo>
                    <a:pt x="5" y="11"/>
                  </a:lnTo>
                  <a:lnTo>
                    <a:pt x="3" y="11"/>
                  </a:lnTo>
                  <a:lnTo>
                    <a:pt x="3" y="9"/>
                  </a:lnTo>
                  <a:lnTo>
                    <a:pt x="2" y="9"/>
                  </a:lnTo>
                  <a:lnTo>
                    <a:pt x="2" y="8"/>
                  </a:lnTo>
                  <a:lnTo>
                    <a:pt x="0" y="8"/>
                  </a:lnTo>
                  <a:lnTo>
                    <a:pt x="0" y="6"/>
                  </a:lnTo>
                  <a:lnTo>
                    <a:pt x="0" y="5"/>
                  </a:lnTo>
                  <a:lnTo>
                    <a:pt x="2" y="5"/>
                  </a:lnTo>
                  <a:lnTo>
                    <a:pt x="2" y="3"/>
                  </a:lnTo>
                  <a:lnTo>
                    <a:pt x="3" y="3"/>
                  </a:lnTo>
                  <a:lnTo>
                    <a:pt x="3" y="2"/>
                  </a:lnTo>
                  <a:lnTo>
                    <a:pt x="5" y="2"/>
                  </a:lnTo>
                  <a:lnTo>
                    <a:pt x="6" y="0"/>
                  </a:lnTo>
                  <a:lnTo>
                    <a:pt x="8" y="0"/>
                  </a:lnTo>
                  <a:lnTo>
                    <a:pt x="9" y="0"/>
                  </a:lnTo>
                </a:path>
              </a:pathLst>
            </a:custGeom>
            <a:noFill/>
            <a:ln w="12700" cap="rnd">
              <a:solidFill>
                <a:srgbClr val="000000"/>
              </a:solidFill>
              <a:round/>
              <a:headEnd/>
              <a:tailEnd/>
            </a:ln>
          </p:spPr>
          <p:txBody>
            <a:bodyPr/>
            <a:lstStyle/>
            <a:p>
              <a:pPr eaLnBrk="0" hangingPunct="0"/>
              <a:endParaRPr lang="en-US" dirty="0"/>
            </a:p>
          </p:txBody>
        </p:sp>
        <p:sp>
          <p:nvSpPr>
            <p:cNvPr id="39979" name="Freeform 40"/>
            <p:cNvSpPr>
              <a:spLocks/>
            </p:cNvSpPr>
            <p:nvPr/>
          </p:nvSpPr>
          <p:spPr bwMode="auto">
            <a:xfrm>
              <a:off x="7185025" y="3209925"/>
              <a:ext cx="26988" cy="17463"/>
            </a:xfrm>
            <a:custGeom>
              <a:avLst/>
              <a:gdLst>
                <a:gd name="T0" fmla="*/ 2147483647 w 17"/>
                <a:gd name="T1" fmla="*/ 0 h 11"/>
                <a:gd name="T2" fmla="*/ 2147483647 w 17"/>
                <a:gd name="T3" fmla="*/ 0 h 11"/>
                <a:gd name="T4" fmla="*/ 2147483647 w 17"/>
                <a:gd name="T5" fmla="*/ 0 h 11"/>
                <a:gd name="T6" fmla="*/ 2147483647 w 17"/>
                <a:gd name="T7" fmla="*/ 2147483647 h 11"/>
                <a:gd name="T8" fmla="*/ 2147483647 w 17"/>
                <a:gd name="T9" fmla="*/ 2147483647 h 11"/>
                <a:gd name="T10" fmla="*/ 2147483647 w 17"/>
                <a:gd name="T11" fmla="*/ 2147483647 h 11"/>
                <a:gd name="T12" fmla="*/ 2147483647 w 17"/>
                <a:gd name="T13" fmla="*/ 2147483647 h 11"/>
                <a:gd name="T14" fmla="*/ 2147483647 w 17"/>
                <a:gd name="T15" fmla="*/ 2147483647 h 11"/>
                <a:gd name="T16" fmla="*/ 2147483647 w 17"/>
                <a:gd name="T17" fmla="*/ 2147483647 h 11"/>
                <a:gd name="T18" fmla="*/ 2147483647 w 17"/>
                <a:gd name="T19" fmla="*/ 2147483647 h 11"/>
                <a:gd name="T20" fmla="*/ 2147483647 w 17"/>
                <a:gd name="T21" fmla="*/ 2147483647 h 11"/>
                <a:gd name="T22" fmla="*/ 2147483647 w 17"/>
                <a:gd name="T23" fmla="*/ 2147483647 h 11"/>
                <a:gd name="T24" fmla="*/ 2147483647 w 17"/>
                <a:gd name="T25" fmla="*/ 2147483647 h 11"/>
                <a:gd name="T26" fmla="*/ 2147483647 w 17"/>
                <a:gd name="T27" fmla="*/ 2147483647 h 11"/>
                <a:gd name="T28" fmla="*/ 2147483647 w 17"/>
                <a:gd name="T29" fmla="*/ 2147483647 h 11"/>
                <a:gd name="T30" fmla="*/ 2147483647 w 17"/>
                <a:gd name="T31" fmla="*/ 2147483647 h 11"/>
                <a:gd name="T32" fmla="*/ 2147483647 w 17"/>
                <a:gd name="T33" fmla="*/ 2147483647 h 11"/>
                <a:gd name="T34" fmla="*/ 2147483647 w 17"/>
                <a:gd name="T35" fmla="*/ 2147483647 h 11"/>
                <a:gd name="T36" fmla="*/ 2147483647 w 17"/>
                <a:gd name="T37" fmla="*/ 2147483647 h 11"/>
                <a:gd name="T38" fmla="*/ 2147483647 w 17"/>
                <a:gd name="T39" fmla="*/ 2147483647 h 11"/>
                <a:gd name="T40" fmla="*/ 2147483647 w 17"/>
                <a:gd name="T41" fmla="*/ 2147483647 h 11"/>
                <a:gd name="T42" fmla="*/ 2147483647 w 17"/>
                <a:gd name="T43" fmla="*/ 2147483647 h 11"/>
                <a:gd name="T44" fmla="*/ 0 w 17"/>
                <a:gd name="T45" fmla="*/ 2147483647 h 11"/>
                <a:gd name="T46" fmla="*/ 0 w 17"/>
                <a:gd name="T47" fmla="*/ 2147483647 h 11"/>
                <a:gd name="T48" fmla="*/ 0 w 17"/>
                <a:gd name="T49" fmla="*/ 2147483647 h 11"/>
                <a:gd name="T50" fmla="*/ 2147483647 w 17"/>
                <a:gd name="T51" fmla="*/ 2147483647 h 11"/>
                <a:gd name="T52" fmla="*/ 2147483647 w 17"/>
                <a:gd name="T53" fmla="*/ 2147483647 h 11"/>
                <a:gd name="T54" fmla="*/ 2147483647 w 17"/>
                <a:gd name="T55" fmla="*/ 2147483647 h 11"/>
                <a:gd name="T56" fmla="*/ 2147483647 w 17"/>
                <a:gd name="T57" fmla="*/ 0 h 11"/>
                <a:gd name="T58" fmla="*/ 2147483647 w 17"/>
                <a:gd name="T59" fmla="*/ 0 h 11"/>
                <a:gd name="T60" fmla="*/ 2147483647 w 17"/>
                <a:gd name="T61" fmla="*/ 0 h 11"/>
                <a:gd name="T62" fmla="*/ 2147483647 w 17"/>
                <a:gd name="T63" fmla="*/ 0 h 1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7"/>
                <a:gd name="T97" fmla="*/ 0 h 11"/>
                <a:gd name="T98" fmla="*/ 17 w 17"/>
                <a:gd name="T99" fmla="*/ 11 h 1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7" h="11">
                  <a:moveTo>
                    <a:pt x="9" y="0"/>
                  </a:moveTo>
                  <a:lnTo>
                    <a:pt x="10" y="0"/>
                  </a:lnTo>
                  <a:lnTo>
                    <a:pt x="12" y="0"/>
                  </a:lnTo>
                  <a:lnTo>
                    <a:pt x="12" y="1"/>
                  </a:lnTo>
                  <a:lnTo>
                    <a:pt x="13" y="1"/>
                  </a:lnTo>
                  <a:lnTo>
                    <a:pt x="15" y="1"/>
                  </a:lnTo>
                  <a:lnTo>
                    <a:pt x="15" y="3"/>
                  </a:lnTo>
                  <a:lnTo>
                    <a:pt x="15" y="4"/>
                  </a:lnTo>
                  <a:lnTo>
                    <a:pt x="16" y="4"/>
                  </a:lnTo>
                  <a:lnTo>
                    <a:pt x="15" y="6"/>
                  </a:lnTo>
                  <a:lnTo>
                    <a:pt x="15" y="7"/>
                  </a:lnTo>
                  <a:lnTo>
                    <a:pt x="15" y="9"/>
                  </a:lnTo>
                  <a:lnTo>
                    <a:pt x="13" y="10"/>
                  </a:lnTo>
                  <a:lnTo>
                    <a:pt x="12" y="10"/>
                  </a:lnTo>
                  <a:lnTo>
                    <a:pt x="10" y="10"/>
                  </a:lnTo>
                  <a:lnTo>
                    <a:pt x="9" y="10"/>
                  </a:lnTo>
                  <a:lnTo>
                    <a:pt x="7" y="10"/>
                  </a:lnTo>
                  <a:lnTo>
                    <a:pt x="6" y="10"/>
                  </a:lnTo>
                  <a:lnTo>
                    <a:pt x="4" y="10"/>
                  </a:lnTo>
                  <a:lnTo>
                    <a:pt x="3" y="10"/>
                  </a:lnTo>
                  <a:lnTo>
                    <a:pt x="1" y="10"/>
                  </a:lnTo>
                  <a:lnTo>
                    <a:pt x="1" y="9"/>
                  </a:lnTo>
                  <a:lnTo>
                    <a:pt x="0" y="7"/>
                  </a:lnTo>
                  <a:lnTo>
                    <a:pt x="0" y="4"/>
                  </a:lnTo>
                  <a:lnTo>
                    <a:pt x="0" y="3"/>
                  </a:lnTo>
                  <a:lnTo>
                    <a:pt x="1" y="3"/>
                  </a:lnTo>
                  <a:lnTo>
                    <a:pt x="1" y="1"/>
                  </a:lnTo>
                  <a:lnTo>
                    <a:pt x="3" y="1"/>
                  </a:lnTo>
                  <a:lnTo>
                    <a:pt x="3" y="0"/>
                  </a:lnTo>
                  <a:lnTo>
                    <a:pt x="4" y="0"/>
                  </a:lnTo>
                  <a:lnTo>
                    <a:pt x="6" y="0"/>
                  </a:lnTo>
                  <a:lnTo>
                    <a:pt x="9" y="0"/>
                  </a:lnTo>
                </a:path>
              </a:pathLst>
            </a:custGeom>
            <a:noFill/>
            <a:ln w="12700" cap="rnd">
              <a:solidFill>
                <a:srgbClr val="000000"/>
              </a:solidFill>
              <a:round/>
              <a:headEnd/>
              <a:tailEnd/>
            </a:ln>
          </p:spPr>
          <p:txBody>
            <a:bodyPr/>
            <a:lstStyle/>
            <a:p>
              <a:pPr eaLnBrk="0" hangingPunct="0"/>
              <a:endParaRPr lang="en-US" dirty="0"/>
            </a:p>
          </p:txBody>
        </p:sp>
        <p:sp>
          <p:nvSpPr>
            <p:cNvPr id="39980" name="Freeform 41"/>
            <p:cNvSpPr>
              <a:spLocks/>
            </p:cNvSpPr>
            <p:nvPr/>
          </p:nvSpPr>
          <p:spPr bwMode="auto">
            <a:xfrm>
              <a:off x="7218363" y="3224213"/>
              <a:ext cx="26987" cy="20637"/>
            </a:xfrm>
            <a:custGeom>
              <a:avLst/>
              <a:gdLst>
                <a:gd name="T0" fmla="*/ 2147483647 w 17"/>
                <a:gd name="T1" fmla="*/ 0 h 13"/>
                <a:gd name="T2" fmla="*/ 2147483647 w 17"/>
                <a:gd name="T3" fmla="*/ 0 h 13"/>
                <a:gd name="T4" fmla="*/ 2147483647 w 17"/>
                <a:gd name="T5" fmla="*/ 0 h 13"/>
                <a:gd name="T6" fmla="*/ 2147483647 w 17"/>
                <a:gd name="T7" fmla="*/ 2147483647 h 13"/>
                <a:gd name="T8" fmla="*/ 2147483647 w 17"/>
                <a:gd name="T9" fmla="*/ 2147483647 h 13"/>
                <a:gd name="T10" fmla="*/ 2147483647 w 17"/>
                <a:gd name="T11" fmla="*/ 2147483647 h 13"/>
                <a:gd name="T12" fmla="*/ 2147483647 w 17"/>
                <a:gd name="T13" fmla="*/ 2147483647 h 13"/>
                <a:gd name="T14" fmla="*/ 2147483647 w 17"/>
                <a:gd name="T15" fmla="*/ 2147483647 h 13"/>
                <a:gd name="T16" fmla="*/ 2147483647 w 17"/>
                <a:gd name="T17" fmla="*/ 2147483647 h 13"/>
                <a:gd name="T18" fmla="*/ 2147483647 w 17"/>
                <a:gd name="T19" fmla="*/ 2147483647 h 13"/>
                <a:gd name="T20" fmla="*/ 2147483647 w 17"/>
                <a:gd name="T21" fmla="*/ 2147483647 h 13"/>
                <a:gd name="T22" fmla="*/ 2147483647 w 17"/>
                <a:gd name="T23" fmla="*/ 2147483647 h 13"/>
                <a:gd name="T24" fmla="*/ 2147483647 w 17"/>
                <a:gd name="T25" fmla="*/ 2147483647 h 13"/>
                <a:gd name="T26" fmla="*/ 2147483647 w 17"/>
                <a:gd name="T27" fmla="*/ 2147483647 h 13"/>
                <a:gd name="T28" fmla="*/ 2147483647 w 17"/>
                <a:gd name="T29" fmla="*/ 2147483647 h 13"/>
                <a:gd name="T30" fmla="*/ 2147483647 w 17"/>
                <a:gd name="T31" fmla="*/ 2147483647 h 13"/>
                <a:gd name="T32" fmla="*/ 2147483647 w 17"/>
                <a:gd name="T33" fmla="*/ 2147483647 h 13"/>
                <a:gd name="T34" fmla="*/ 2147483647 w 17"/>
                <a:gd name="T35" fmla="*/ 2147483647 h 13"/>
                <a:gd name="T36" fmla="*/ 2147483647 w 17"/>
                <a:gd name="T37" fmla="*/ 2147483647 h 13"/>
                <a:gd name="T38" fmla="*/ 2147483647 w 17"/>
                <a:gd name="T39" fmla="*/ 2147483647 h 13"/>
                <a:gd name="T40" fmla="*/ 2147483647 w 17"/>
                <a:gd name="T41" fmla="*/ 2147483647 h 13"/>
                <a:gd name="T42" fmla="*/ 2147483647 w 17"/>
                <a:gd name="T43" fmla="*/ 2147483647 h 13"/>
                <a:gd name="T44" fmla="*/ 2147483647 w 17"/>
                <a:gd name="T45" fmla="*/ 2147483647 h 13"/>
                <a:gd name="T46" fmla="*/ 2147483647 w 17"/>
                <a:gd name="T47" fmla="*/ 2147483647 h 13"/>
                <a:gd name="T48" fmla="*/ 2147483647 w 17"/>
                <a:gd name="T49" fmla="*/ 2147483647 h 13"/>
                <a:gd name="T50" fmla="*/ 0 w 17"/>
                <a:gd name="T51" fmla="*/ 2147483647 h 13"/>
                <a:gd name="T52" fmla="*/ 0 w 17"/>
                <a:gd name="T53" fmla="*/ 2147483647 h 13"/>
                <a:gd name="T54" fmla="*/ 0 w 17"/>
                <a:gd name="T55" fmla="*/ 2147483647 h 13"/>
                <a:gd name="T56" fmla="*/ 0 w 17"/>
                <a:gd name="T57" fmla="*/ 2147483647 h 13"/>
                <a:gd name="T58" fmla="*/ 0 w 17"/>
                <a:gd name="T59" fmla="*/ 2147483647 h 13"/>
                <a:gd name="T60" fmla="*/ 2147483647 w 17"/>
                <a:gd name="T61" fmla="*/ 2147483647 h 13"/>
                <a:gd name="T62" fmla="*/ 2147483647 w 17"/>
                <a:gd name="T63" fmla="*/ 2147483647 h 13"/>
                <a:gd name="T64" fmla="*/ 2147483647 w 17"/>
                <a:gd name="T65" fmla="*/ 2147483647 h 13"/>
                <a:gd name="T66" fmla="*/ 2147483647 w 17"/>
                <a:gd name="T67" fmla="*/ 2147483647 h 13"/>
                <a:gd name="T68" fmla="*/ 2147483647 w 17"/>
                <a:gd name="T69" fmla="*/ 0 h 13"/>
                <a:gd name="T70" fmla="*/ 2147483647 w 17"/>
                <a:gd name="T71" fmla="*/ 0 h 13"/>
                <a:gd name="T72" fmla="*/ 2147483647 w 17"/>
                <a:gd name="T73" fmla="*/ 0 h 1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
                <a:gd name="T112" fmla="*/ 0 h 13"/>
                <a:gd name="T113" fmla="*/ 17 w 17"/>
                <a:gd name="T114" fmla="*/ 13 h 1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 h="13">
                  <a:moveTo>
                    <a:pt x="9" y="0"/>
                  </a:moveTo>
                  <a:lnTo>
                    <a:pt x="10" y="0"/>
                  </a:lnTo>
                  <a:lnTo>
                    <a:pt x="12" y="0"/>
                  </a:lnTo>
                  <a:lnTo>
                    <a:pt x="12" y="2"/>
                  </a:lnTo>
                  <a:lnTo>
                    <a:pt x="13" y="2"/>
                  </a:lnTo>
                  <a:lnTo>
                    <a:pt x="15" y="2"/>
                  </a:lnTo>
                  <a:lnTo>
                    <a:pt x="15" y="3"/>
                  </a:lnTo>
                  <a:lnTo>
                    <a:pt x="15" y="5"/>
                  </a:lnTo>
                  <a:lnTo>
                    <a:pt x="16" y="5"/>
                  </a:lnTo>
                  <a:lnTo>
                    <a:pt x="16" y="6"/>
                  </a:lnTo>
                  <a:lnTo>
                    <a:pt x="16" y="8"/>
                  </a:lnTo>
                  <a:lnTo>
                    <a:pt x="15" y="9"/>
                  </a:lnTo>
                  <a:lnTo>
                    <a:pt x="15" y="11"/>
                  </a:lnTo>
                  <a:lnTo>
                    <a:pt x="13" y="11"/>
                  </a:lnTo>
                  <a:lnTo>
                    <a:pt x="12" y="11"/>
                  </a:lnTo>
                  <a:lnTo>
                    <a:pt x="12" y="12"/>
                  </a:lnTo>
                  <a:lnTo>
                    <a:pt x="10" y="12"/>
                  </a:lnTo>
                  <a:lnTo>
                    <a:pt x="9" y="12"/>
                  </a:lnTo>
                  <a:lnTo>
                    <a:pt x="7" y="12"/>
                  </a:lnTo>
                  <a:lnTo>
                    <a:pt x="6" y="12"/>
                  </a:lnTo>
                  <a:lnTo>
                    <a:pt x="4" y="12"/>
                  </a:lnTo>
                  <a:lnTo>
                    <a:pt x="4" y="11"/>
                  </a:lnTo>
                  <a:lnTo>
                    <a:pt x="3" y="11"/>
                  </a:lnTo>
                  <a:lnTo>
                    <a:pt x="1" y="11"/>
                  </a:lnTo>
                  <a:lnTo>
                    <a:pt x="1" y="9"/>
                  </a:lnTo>
                  <a:lnTo>
                    <a:pt x="0" y="9"/>
                  </a:lnTo>
                  <a:lnTo>
                    <a:pt x="0" y="8"/>
                  </a:lnTo>
                  <a:lnTo>
                    <a:pt x="0" y="6"/>
                  </a:lnTo>
                  <a:lnTo>
                    <a:pt x="0" y="5"/>
                  </a:lnTo>
                  <a:lnTo>
                    <a:pt x="0" y="3"/>
                  </a:lnTo>
                  <a:lnTo>
                    <a:pt x="1" y="3"/>
                  </a:lnTo>
                  <a:lnTo>
                    <a:pt x="1" y="2"/>
                  </a:lnTo>
                  <a:lnTo>
                    <a:pt x="3" y="2"/>
                  </a:lnTo>
                  <a:lnTo>
                    <a:pt x="4" y="2"/>
                  </a:lnTo>
                  <a:lnTo>
                    <a:pt x="4" y="0"/>
                  </a:lnTo>
                  <a:lnTo>
                    <a:pt x="6" y="0"/>
                  </a:lnTo>
                  <a:lnTo>
                    <a:pt x="9" y="0"/>
                  </a:lnTo>
                </a:path>
              </a:pathLst>
            </a:custGeom>
            <a:noFill/>
            <a:ln w="12700" cap="rnd">
              <a:solidFill>
                <a:srgbClr val="000000"/>
              </a:solidFill>
              <a:round/>
              <a:headEnd/>
              <a:tailEnd/>
            </a:ln>
          </p:spPr>
          <p:txBody>
            <a:bodyPr/>
            <a:lstStyle/>
            <a:p>
              <a:pPr eaLnBrk="0" hangingPunct="0"/>
              <a:endParaRPr lang="en-US" dirty="0"/>
            </a:p>
          </p:txBody>
        </p:sp>
        <p:sp>
          <p:nvSpPr>
            <p:cNvPr id="39981" name="Freeform 42"/>
            <p:cNvSpPr>
              <a:spLocks/>
            </p:cNvSpPr>
            <p:nvPr/>
          </p:nvSpPr>
          <p:spPr bwMode="auto">
            <a:xfrm>
              <a:off x="7251700" y="3209925"/>
              <a:ext cx="30163" cy="20638"/>
            </a:xfrm>
            <a:custGeom>
              <a:avLst/>
              <a:gdLst>
                <a:gd name="T0" fmla="*/ 2147483647 w 19"/>
                <a:gd name="T1" fmla="*/ 0 h 13"/>
                <a:gd name="T2" fmla="*/ 2147483647 w 19"/>
                <a:gd name="T3" fmla="*/ 0 h 13"/>
                <a:gd name="T4" fmla="*/ 2147483647 w 19"/>
                <a:gd name="T5" fmla="*/ 0 h 13"/>
                <a:gd name="T6" fmla="*/ 2147483647 w 19"/>
                <a:gd name="T7" fmla="*/ 2147483647 h 13"/>
                <a:gd name="T8" fmla="*/ 2147483647 w 19"/>
                <a:gd name="T9" fmla="*/ 2147483647 h 13"/>
                <a:gd name="T10" fmla="*/ 2147483647 w 19"/>
                <a:gd name="T11" fmla="*/ 2147483647 h 13"/>
                <a:gd name="T12" fmla="*/ 2147483647 w 19"/>
                <a:gd name="T13" fmla="*/ 2147483647 h 13"/>
                <a:gd name="T14" fmla="*/ 2147483647 w 19"/>
                <a:gd name="T15" fmla="*/ 2147483647 h 13"/>
                <a:gd name="T16" fmla="*/ 2147483647 w 19"/>
                <a:gd name="T17" fmla="*/ 2147483647 h 13"/>
                <a:gd name="T18" fmla="*/ 2147483647 w 19"/>
                <a:gd name="T19" fmla="*/ 2147483647 h 13"/>
                <a:gd name="T20" fmla="*/ 2147483647 w 19"/>
                <a:gd name="T21" fmla="*/ 2147483647 h 13"/>
                <a:gd name="T22" fmla="*/ 2147483647 w 19"/>
                <a:gd name="T23" fmla="*/ 2147483647 h 13"/>
                <a:gd name="T24" fmla="*/ 2147483647 w 19"/>
                <a:gd name="T25" fmla="*/ 2147483647 h 13"/>
                <a:gd name="T26" fmla="*/ 2147483647 w 19"/>
                <a:gd name="T27" fmla="*/ 2147483647 h 13"/>
                <a:gd name="T28" fmla="*/ 2147483647 w 19"/>
                <a:gd name="T29" fmla="*/ 2147483647 h 13"/>
                <a:gd name="T30" fmla="*/ 2147483647 w 19"/>
                <a:gd name="T31" fmla="*/ 2147483647 h 13"/>
                <a:gd name="T32" fmla="*/ 2147483647 w 19"/>
                <a:gd name="T33" fmla="*/ 2147483647 h 13"/>
                <a:gd name="T34" fmla="*/ 2147483647 w 19"/>
                <a:gd name="T35" fmla="*/ 2147483647 h 13"/>
                <a:gd name="T36" fmla="*/ 2147483647 w 19"/>
                <a:gd name="T37" fmla="*/ 2147483647 h 13"/>
                <a:gd name="T38" fmla="*/ 2147483647 w 19"/>
                <a:gd name="T39" fmla="*/ 2147483647 h 13"/>
                <a:gd name="T40" fmla="*/ 2147483647 w 19"/>
                <a:gd name="T41" fmla="*/ 2147483647 h 13"/>
                <a:gd name="T42" fmla="*/ 2147483647 w 19"/>
                <a:gd name="T43" fmla="*/ 2147483647 h 13"/>
                <a:gd name="T44" fmla="*/ 2147483647 w 19"/>
                <a:gd name="T45" fmla="*/ 2147483647 h 13"/>
                <a:gd name="T46" fmla="*/ 0 w 19"/>
                <a:gd name="T47" fmla="*/ 2147483647 h 13"/>
                <a:gd name="T48" fmla="*/ 0 w 19"/>
                <a:gd name="T49" fmla="*/ 2147483647 h 13"/>
                <a:gd name="T50" fmla="*/ 0 w 19"/>
                <a:gd name="T51" fmla="*/ 2147483647 h 13"/>
                <a:gd name="T52" fmla="*/ 2147483647 w 19"/>
                <a:gd name="T53" fmla="*/ 2147483647 h 13"/>
                <a:gd name="T54" fmla="*/ 2147483647 w 19"/>
                <a:gd name="T55" fmla="*/ 2147483647 h 13"/>
                <a:gd name="T56" fmla="*/ 2147483647 w 19"/>
                <a:gd name="T57" fmla="*/ 2147483647 h 13"/>
                <a:gd name="T58" fmla="*/ 2147483647 w 19"/>
                <a:gd name="T59" fmla="*/ 2147483647 h 13"/>
                <a:gd name="T60" fmla="*/ 2147483647 w 19"/>
                <a:gd name="T61" fmla="*/ 2147483647 h 13"/>
                <a:gd name="T62" fmla="*/ 2147483647 w 19"/>
                <a:gd name="T63" fmla="*/ 0 h 13"/>
                <a:gd name="T64" fmla="*/ 2147483647 w 19"/>
                <a:gd name="T65" fmla="*/ 0 h 13"/>
                <a:gd name="T66" fmla="*/ 2147483647 w 19"/>
                <a:gd name="T67" fmla="*/ 0 h 1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9"/>
                <a:gd name="T103" fmla="*/ 0 h 13"/>
                <a:gd name="T104" fmla="*/ 19 w 19"/>
                <a:gd name="T105" fmla="*/ 13 h 1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9" h="13">
                  <a:moveTo>
                    <a:pt x="9" y="0"/>
                  </a:moveTo>
                  <a:lnTo>
                    <a:pt x="11" y="0"/>
                  </a:lnTo>
                  <a:lnTo>
                    <a:pt x="12" y="0"/>
                  </a:lnTo>
                  <a:lnTo>
                    <a:pt x="12" y="2"/>
                  </a:lnTo>
                  <a:lnTo>
                    <a:pt x="14" y="2"/>
                  </a:lnTo>
                  <a:lnTo>
                    <a:pt x="15" y="2"/>
                  </a:lnTo>
                  <a:lnTo>
                    <a:pt x="15" y="3"/>
                  </a:lnTo>
                  <a:lnTo>
                    <a:pt x="17" y="5"/>
                  </a:lnTo>
                  <a:lnTo>
                    <a:pt x="18" y="6"/>
                  </a:lnTo>
                  <a:lnTo>
                    <a:pt x="17" y="8"/>
                  </a:lnTo>
                  <a:lnTo>
                    <a:pt x="15" y="9"/>
                  </a:lnTo>
                  <a:lnTo>
                    <a:pt x="15" y="11"/>
                  </a:lnTo>
                  <a:lnTo>
                    <a:pt x="14" y="11"/>
                  </a:lnTo>
                  <a:lnTo>
                    <a:pt x="12" y="11"/>
                  </a:lnTo>
                  <a:lnTo>
                    <a:pt x="12" y="12"/>
                  </a:lnTo>
                  <a:lnTo>
                    <a:pt x="11" y="12"/>
                  </a:lnTo>
                  <a:lnTo>
                    <a:pt x="9" y="12"/>
                  </a:lnTo>
                  <a:lnTo>
                    <a:pt x="8" y="12"/>
                  </a:lnTo>
                  <a:lnTo>
                    <a:pt x="6" y="12"/>
                  </a:lnTo>
                  <a:lnTo>
                    <a:pt x="5" y="11"/>
                  </a:lnTo>
                  <a:lnTo>
                    <a:pt x="3" y="11"/>
                  </a:lnTo>
                  <a:lnTo>
                    <a:pt x="2" y="9"/>
                  </a:lnTo>
                  <a:lnTo>
                    <a:pt x="2" y="8"/>
                  </a:lnTo>
                  <a:lnTo>
                    <a:pt x="0" y="8"/>
                  </a:lnTo>
                  <a:lnTo>
                    <a:pt x="0" y="6"/>
                  </a:lnTo>
                  <a:lnTo>
                    <a:pt x="0" y="5"/>
                  </a:lnTo>
                  <a:lnTo>
                    <a:pt x="2" y="5"/>
                  </a:lnTo>
                  <a:lnTo>
                    <a:pt x="2" y="3"/>
                  </a:lnTo>
                  <a:lnTo>
                    <a:pt x="3" y="3"/>
                  </a:lnTo>
                  <a:lnTo>
                    <a:pt x="3" y="2"/>
                  </a:lnTo>
                  <a:lnTo>
                    <a:pt x="5" y="2"/>
                  </a:lnTo>
                  <a:lnTo>
                    <a:pt x="6" y="0"/>
                  </a:lnTo>
                  <a:lnTo>
                    <a:pt x="8" y="0"/>
                  </a:lnTo>
                  <a:lnTo>
                    <a:pt x="9" y="0"/>
                  </a:lnTo>
                </a:path>
              </a:pathLst>
            </a:custGeom>
            <a:noFill/>
            <a:ln w="12700" cap="rnd">
              <a:solidFill>
                <a:srgbClr val="000000"/>
              </a:solidFill>
              <a:round/>
              <a:headEnd/>
              <a:tailEnd/>
            </a:ln>
          </p:spPr>
          <p:txBody>
            <a:bodyPr/>
            <a:lstStyle/>
            <a:p>
              <a:pPr eaLnBrk="0" hangingPunct="0"/>
              <a:endParaRPr lang="en-US" dirty="0"/>
            </a:p>
          </p:txBody>
        </p:sp>
        <p:sp>
          <p:nvSpPr>
            <p:cNvPr id="39982" name="Freeform 43"/>
            <p:cNvSpPr>
              <a:spLocks/>
            </p:cNvSpPr>
            <p:nvPr/>
          </p:nvSpPr>
          <p:spPr bwMode="auto">
            <a:xfrm>
              <a:off x="7277100" y="3182938"/>
              <a:ext cx="28575" cy="20637"/>
            </a:xfrm>
            <a:custGeom>
              <a:avLst/>
              <a:gdLst>
                <a:gd name="T0" fmla="*/ 2147483647 w 18"/>
                <a:gd name="T1" fmla="*/ 0 h 13"/>
                <a:gd name="T2" fmla="*/ 2147483647 w 18"/>
                <a:gd name="T3" fmla="*/ 0 h 13"/>
                <a:gd name="T4" fmla="*/ 2147483647 w 18"/>
                <a:gd name="T5" fmla="*/ 2147483647 h 13"/>
                <a:gd name="T6" fmla="*/ 2147483647 w 18"/>
                <a:gd name="T7" fmla="*/ 2147483647 h 13"/>
                <a:gd name="T8" fmla="*/ 2147483647 w 18"/>
                <a:gd name="T9" fmla="*/ 2147483647 h 13"/>
                <a:gd name="T10" fmla="*/ 2147483647 w 18"/>
                <a:gd name="T11" fmla="*/ 2147483647 h 13"/>
                <a:gd name="T12" fmla="*/ 2147483647 w 18"/>
                <a:gd name="T13" fmla="*/ 2147483647 h 13"/>
                <a:gd name="T14" fmla="*/ 2147483647 w 18"/>
                <a:gd name="T15" fmla="*/ 2147483647 h 13"/>
                <a:gd name="T16" fmla="*/ 2147483647 w 18"/>
                <a:gd name="T17" fmla="*/ 2147483647 h 13"/>
                <a:gd name="T18" fmla="*/ 2147483647 w 18"/>
                <a:gd name="T19" fmla="*/ 2147483647 h 13"/>
                <a:gd name="T20" fmla="*/ 2147483647 w 18"/>
                <a:gd name="T21" fmla="*/ 2147483647 h 13"/>
                <a:gd name="T22" fmla="*/ 2147483647 w 18"/>
                <a:gd name="T23" fmla="*/ 2147483647 h 13"/>
                <a:gd name="T24" fmla="*/ 2147483647 w 18"/>
                <a:gd name="T25" fmla="*/ 2147483647 h 13"/>
                <a:gd name="T26" fmla="*/ 2147483647 w 18"/>
                <a:gd name="T27" fmla="*/ 2147483647 h 13"/>
                <a:gd name="T28" fmla="*/ 2147483647 w 18"/>
                <a:gd name="T29" fmla="*/ 2147483647 h 13"/>
                <a:gd name="T30" fmla="*/ 2147483647 w 18"/>
                <a:gd name="T31" fmla="*/ 2147483647 h 13"/>
                <a:gd name="T32" fmla="*/ 2147483647 w 18"/>
                <a:gd name="T33" fmla="*/ 2147483647 h 13"/>
                <a:gd name="T34" fmla="*/ 2147483647 w 18"/>
                <a:gd name="T35" fmla="*/ 2147483647 h 13"/>
                <a:gd name="T36" fmla="*/ 2147483647 w 18"/>
                <a:gd name="T37" fmla="*/ 2147483647 h 13"/>
                <a:gd name="T38" fmla="*/ 2147483647 w 18"/>
                <a:gd name="T39" fmla="*/ 2147483647 h 13"/>
                <a:gd name="T40" fmla="*/ 2147483647 w 18"/>
                <a:gd name="T41" fmla="*/ 2147483647 h 13"/>
                <a:gd name="T42" fmla="*/ 0 w 18"/>
                <a:gd name="T43" fmla="*/ 2147483647 h 13"/>
                <a:gd name="T44" fmla="*/ 0 w 18"/>
                <a:gd name="T45" fmla="*/ 2147483647 h 13"/>
                <a:gd name="T46" fmla="*/ 0 w 18"/>
                <a:gd name="T47" fmla="*/ 2147483647 h 13"/>
                <a:gd name="T48" fmla="*/ 0 w 18"/>
                <a:gd name="T49" fmla="*/ 2147483647 h 13"/>
                <a:gd name="T50" fmla="*/ 2147483647 w 18"/>
                <a:gd name="T51" fmla="*/ 2147483647 h 13"/>
                <a:gd name="T52" fmla="*/ 2147483647 w 18"/>
                <a:gd name="T53" fmla="*/ 2147483647 h 13"/>
                <a:gd name="T54" fmla="*/ 2147483647 w 18"/>
                <a:gd name="T55" fmla="*/ 2147483647 h 13"/>
                <a:gd name="T56" fmla="*/ 2147483647 w 18"/>
                <a:gd name="T57" fmla="*/ 0 h 13"/>
                <a:gd name="T58" fmla="*/ 2147483647 w 18"/>
                <a:gd name="T59" fmla="*/ 0 h 13"/>
                <a:gd name="T60" fmla="*/ 2147483647 w 18"/>
                <a:gd name="T61" fmla="*/ 0 h 1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8"/>
                <a:gd name="T94" fmla="*/ 0 h 13"/>
                <a:gd name="T95" fmla="*/ 18 w 18"/>
                <a:gd name="T96" fmla="*/ 13 h 1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8" h="13">
                  <a:moveTo>
                    <a:pt x="9" y="0"/>
                  </a:moveTo>
                  <a:lnTo>
                    <a:pt x="11" y="0"/>
                  </a:lnTo>
                  <a:lnTo>
                    <a:pt x="12" y="2"/>
                  </a:lnTo>
                  <a:lnTo>
                    <a:pt x="14" y="2"/>
                  </a:lnTo>
                  <a:lnTo>
                    <a:pt x="15" y="3"/>
                  </a:lnTo>
                  <a:lnTo>
                    <a:pt x="15" y="5"/>
                  </a:lnTo>
                  <a:lnTo>
                    <a:pt x="17" y="6"/>
                  </a:lnTo>
                  <a:lnTo>
                    <a:pt x="15" y="8"/>
                  </a:lnTo>
                  <a:lnTo>
                    <a:pt x="15" y="9"/>
                  </a:lnTo>
                  <a:lnTo>
                    <a:pt x="15" y="11"/>
                  </a:lnTo>
                  <a:lnTo>
                    <a:pt x="14" y="11"/>
                  </a:lnTo>
                  <a:lnTo>
                    <a:pt x="12" y="11"/>
                  </a:lnTo>
                  <a:lnTo>
                    <a:pt x="11" y="12"/>
                  </a:lnTo>
                  <a:lnTo>
                    <a:pt x="9" y="12"/>
                  </a:lnTo>
                  <a:lnTo>
                    <a:pt x="8" y="12"/>
                  </a:lnTo>
                  <a:lnTo>
                    <a:pt x="6" y="12"/>
                  </a:lnTo>
                  <a:lnTo>
                    <a:pt x="5" y="12"/>
                  </a:lnTo>
                  <a:lnTo>
                    <a:pt x="5" y="11"/>
                  </a:lnTo>
                  <a:lnTo>
                    <a:pt x="3" y="11"/>
                  </a:lnTo>
                  <a:lnTo>
                    <a:pt x="2" y="11"/>
                  </a:lnTo>
                  <a:lnTo>
                    <a:pt x="2" y="9"/>
                  </a:lnTo>
                  <a:lnTo>
                    <a:pt x="0" y="9"/>
                  </a:lnTo>
                  <a:lnTo>
                    <a:pt x="0" y="8"/>
                  </a:lnTo>
                  <a:lnTo>
                    <a:pt x="0" y="6"/>
                  </a:lnTo>
                  <a:lnTo>
                    <a:pt x="0" y="5"/>
                  </a:lnTo>
                  <a:lnTo>
                    <a:pt x="2" y="3"/>
                  </a:lnTo>
                  <a:lnTo>
                    <a:pt x="3" y="2"/>
                  </a:lnTo>
                  <a:lnTo>
                    <a:pt x="5" y="2"/>
                  </a:lnTo>
                  <a:lnTo>
                    <a:pt x="5" y="0"/>
                  </a:lnTo>
                  <a:lnTo>
                    <a:pt x="6" y="0"/>
                  </a:lnTo>
                  <a:lnTo>
                    <a:pt x="9" y="0"/>
                  </a:lnTo>
                </a:path>
              </a:pathLst>
            </a:custGeom>
            <a:noFill/>
            <a:ln w="12700" cap="rnd">
              <a:solidFill>
                <a:srgbClr val="000000"/>
              </a:solidFill>
              <a:round/>
              <a:headEnd/>
              <a:tailEnd/>
            </a:ln>
          </p:spPr>
          <p:txBody>
            <a:bodyPr/>
            <a:lstStyle/>
            <a:p>
              <a:pPr eaLnBrk="0" hangingPunct="0"/>
              <a:endParaRPr lang="en-US" dirty="0"/>
            </a:p>
          </p:txBody>
        </p:sp>
        <p:sp>
          <p:nvSpPr>
            <p:cNvPr id="39983" name="Freeform 44"/>
            <p:cNvSpPr>
              <a:spLocks/>
            </p:cNvSpPr>
            <p:nvPr/>
          </p:nvSpPr>
          <p:spPr bwMode="auto">
            <a:xfrm>
              <a:off x="7286625" y="3159125"/>
              <a:ext cx="49213" cy="20638"/>
            </a:xfrm>
            <a:custGeom>
              <a:avLst/>
              <a:gdLst>
                <a:gd name="T0" fmla="*/ 0 w 31"/>
                <a:gd name="T1" fmla="*/ 2147483647 h 13"/>
                <a:gd name="T2" fmla="*/ 2147483647 w 31"/>
                <a:gd name="T3" fmla="*/ 2147483647 h 13"/>
                <a:gd name="T4" fmla="*/ 2147483647 w 31"/>
                <a:gd name="T5" fmla="*/ 2147483647 h 13"/>
                <a:gd name="T6" fmla="*/ 2147483647 w 31"/>
                <a:gd name="T7" fmla="*/ 2147483647 h 13"/>
                <a:gd name="T8" fmla="*/ 2147483647 w 31"/>
                <a:gd name="T9" fmla="*/ 2147483647 h 13"/>
                <a:gd name="T10" fmla="*/ 2147483647 w 31"/>
                <a:gd name="T11" fmla="*/ 2147483647 h 13"/>
                <a:gd name="T12" fmla="*/ 2147483647 w 31"/>
                <a:gd name="T13" fmla="*/ 2147483647 h 13"/>
                <a:gd name="T14" fmla="*/ 2147483647 w 31"/>
                <a:gd name="T15" fmla="*/ 2147483647 h 13"/>
                <a:gd name="T16" fmla="*/ 2147483647 w 31"/>
                <a:gd name="T17" fmla="*/ 2147483647 h 13"/>
                <a:gd name="T18" fmla="*/ 2147483647 w 31"/>
                <a:gd name="T19" fmla="*/ 2147483647 h 13"/>
                <a:gd name="T20" fmla="*/ 2147483647 w 31"/>
                <a:gd name="T21" fmla="*/ 2147483647 h 13"/>
                <a:gd name="T22" fmla="*/ 2147483647 w 31"/>
                <a:gd name="T23" fmla="*/ 2147483647 h 13"/>
                <a:gd name="T24" fmla="*/ 2147483647 w 31"/>
                <a:gd name="T25" fmla="*/ 2147483647 h 13"/>
                <a:gd name="T26" fmla="*/ 2147483647 w 31"/>
                <a:gd name="T27" fmla="*/ 2147483647 h 13"/>
                <a:gd name="T28" fmla="*/ 2147483647 w 31"/>
                <a:gd name="T29" fmla="*/ 2147483647 h 13"/>
                <a:gd name="T30" fmla="*/ 2147483647 w 31"/>
                <a:gd name="T31" fmla="*/ 0 h 13"/>
                <a:gd name="T32" fmla="*/ 2147483647 w 31"/>
                <a:gd name="T33" fmla="*/ 2147483647 h 13"/>
                <a:gd name="T34" fmla="*/ 2147483647 w 31"/>
                <a:gd name="T35" fmla="*/ 2147483647 h 13"/>
                <a:gd name="T36" fmla="*/ 2147483647 w 31"/>
                <a:gd name="T37" fmla="*/ 2147483647 h 13"/>
                <a:gd name="T38" fmla="*/ 2147483647 w 31"/>
                <a:gd name="T39" fmla="*/ 2147483647 h 13"/>
                <a:gd name="T40" fmla="*/ 2147483647 w 31"/>
                <a:gd name="T41" fmla="*/ 2147483647 h 13"/>
                <a:gd name="T42" fmla="*/ 2147483647 w 31"/>
                <a:gd name="T43" fmla="*/ 2147483647 h 13"/>
                <a:gd name="T44" fmla="*/ 2147483647 w 31"/>
                <a:gd name="T45" fmla="*/ 2147483647 h 13"/>
                <a:gd name="T46" fmla="*/ 2147483647 w 31"/>
                <a:gd name="T47" fmla="*/ 2147483647 h 13"/>
                <a:gd name="T48" fmla="*/ 2147483647 w 31"/>
                <a:gd name="T49" fmla="*/ 2147483647 h 13"/>
                <a:gd name="T50" fmla="*/ 2147483647 w 31"/>
                <a:gd name="T51" fmla="*/ 2147483647 h 13"/>
                <a:gd name="T52" fmla="*/ 2147483647 w 31"/>
                <a:gd name="T53" fmla="*/ 2147483647 h 13"/>
                <a:gd name="T54" fmla="*/ 2147483647 w 31"/>
                <a:gd name="T55" fmla="*/ 2147483647 h 13"/>
                <a:gd name="T56" fmla="*/ 2147483647 w 31"/>
                <a:gd name="T57" fmla="*/ 2147483647 h 13"/>
                <a:gd name="T58" fmla="*/ 2147483647 w 31"/>
                <a:gd name="T59" fmla="*/ 2147483647 h 13"/>
                <a:gd name="T60" fmla="*/ 2147483647 w 31"/>
                <a:gd name="T61" fmla="*/ 2147483647 h 13"/>
                <a:gd name="T62" fmla="*/ 0 w 31"/>
                <a:gd name="T63" fmla="*/ 2147483647 h 1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1"/>
                <a:gd name="T97" fmla="*/ 0 h 13"/>
                <a:gd name="T98" fmla="*/ 31 w 31"/>
                <a:gd name="T99" fmla="*/ 13 h 1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1" h="13">
                  <a:moveTo>
                    <a:pt x="0" y="2"/>
                  </a:moveTo>
                  <a:lnTo>
                    <a:pt x="3" y="3"/>
                  </a:lnTo>
                  <a:lnTo>
                    <a:pt x="5" y="3"/>
                  </a:lnTo>
                  <a:lnTo>
                    <a:pt x="6" y="3"/>
                  </a:lnTo>
                  <a:lnTo>
                    <a:pt x="8" y="5"/>
                  </a:lnTo>
                  <a:lnTo>
                    <a:pt x="9" y="5"/>
                  </a:lnTo>
                  <a:lnTo>
                    <a:pt x="12" y="5"/>
                  </a:lnTo>
                  <a:lnTo>
                    <a:pt x="14" y="5"/>
                  </a:lnTo>
                  <a:lnTo>
                    <a:pt x="15" y="5"/>
                  </a:lnTo>
                  <a:lnTo>
                    <a:pt x="17" y="5"/>
                  </a:lnTo>
                  <a:lnTo>
                    <a:pt x="18" y="5"/>
                  </a:lnTo>
                  <a:lnTo>
                    <a:pt x="20" y="5"/>
                  </a:lnTo>
                  <a:lnTo>
                    <a:pt x="21" y="5"/>
                  </a:lnTo>
                  <a:lnTo>
                    <a:pt x="23" y="3"/>
                  </a:lnTo>
                  <a:lnTo>
                    <a:pt x="26" y="2"/>
                  </a:lnTo>
                  <a:lnTo>
                    <a:pt x="30" y="0"/>
                  </a:lnTo>
                  <a:lnTo>
                    <a:pt x="30" y="12"/>
                  </a:lnTo>
                  <a:lnTo>
                    <a:pt x="27" y="12"/>
                  </a:lnTo>
                  <a:lnTo>
                    <a:pt x="26" y="12"/>
                  </a:lnTo>
                  <a:lnTo>
                    <a:pt x="23" y="12"/>
                  </a:lnTo>
                  <a:lnTo>
                    <a:pt x="21" y="12"/>
                  </a:lnTo>
                  <a:lnTo>
                    <a:pt x="20" y="11"/>
                  </a:lnTo>
                  <a:lnTo>
                    <a:pt x="18" y="11"/>
                  </a:lnTo>
                  <a:lnTo>
                    <a:pt x="17" y="11"/>
                  </a:lnTo>
                  <a:lnTo>
                    <a:pt x="15" y="11"/>
                  </a:lnTo>
                  <a:lnTo>
                    <a:pt x="14" y="9"/>
                  </a:lnTo>
                  <a:lnTo>
                    <a:pt x="11" y="8"/>
                  </a:lnTo>
                  <a:lnTo>
                    <a:pt x="9" y="8"/>
                  </a:lnTo>
                  <a:lnTo>
                    <a:pt x="8" y="8"/>
                  </a:lnTo>
                  <a:lnTo>
                    <a:pt x="6" y="6"/>
                  </a:lnTo>
                  <a:lnTo>
                    <a:pt x="3" y="5"/>
                  </a:lnTo>
                  <a:lnTo>
                    <a:pt x="0" y="2"/>
                  </a:lnTo>
                </a:path>
              </a:pathLst>
            </a:custGeom>
            <a:noFill/>
            <a:ln w="12700" cap="rnd">
              <a:solidFill>
                <a:srgbClr val="000000"/>
              </a:solidFill>
              <a:round/>
              <a:headEnd/>
              <a:tailEnd/>
            </a:ln>
          </p:spPr>
          <p:txBody>
            <a:bodyPr/>
            <a:lstStyle/>
            <a:p>
              <a:pPr eaLnBrk="0" hangingPunct="0"/>
              <a:endParaRPr lang="en-US" dirty="0"/>
            </a:p>
          </p:txBody>
        </p:sp>
        <p:sp>
          <p:nvSpPr>
            <p:cNvPr id="39984" name="Freeform 45"/>
            <p:cNvSpPr>
              <a:spLocks/>
            </p:cNvSpPr>
            <p:nvPr/>
          </p:nvSpPr>
          <p:spPr bwMode="auto">
            <a:xfrm>
              <a:off x="3752850" y="2089150"/>
              <a:ext cx="196850" cy="196850"/>
            </a:xfrm>
            <a:custGeom>
              <a:avLst/>
              <a:gdLst>
                <a:gd name="T0" fmla="*/ 2147483647 w 124"/>
                <a:gd name="T1" fmla="*/ 0 h 124"/>
                <a:gd name="T2" fmla="*/ 2147483647 w 124"/>
                <a:gd name="T3" fmla="*/ 0 h 124"/>
                <a:gd name="T4" fmla="*/ 2147483647 w 124"/>
                <a:gd name="T5" fmla="*/ 2147483647 h 124"/>
                <a:gd name="T6" fmla="*/ 2147483647 w 124"/>
                <a:gd name="T7" fmla="*/ 2147483647 h 124"/>
                <a:gd name="T8" fmla="*/ 2147483647 w 124"/>
                <a:gd name="T9" fmla="*/ 2147483647 h 124"/>
                <a:gd name="T10" fmla="*/ 2147483647 w 124"/>
                <a:gd name="T11" fmla="*/ 2147483647 h 124"/>
                <a:gd name="T12" fmla="*/ 2147483647 w 124"/>
                <a:gd name="T13" fmla="*/ 2147483647 h 124"/>
                <a:gd name="T14" fmla="*/ 2147483647 w 124"/>
                <a:gd name="T15" fmla="*/ 2147483647 h 124"/>
                <a:gd name="T16" fmla="*/ 2147483647 w 124"/>
                <a:gd name="T17" fmla="*/ 2147483647 h 124"/>
                <a:gd name="T18" fmla="*/ 2147483647 w 124"/>
                <a:gd name="T19" fmla="*/ 2147483647 h 124"/>
                <a:gd name="T20" fmla="*/ 2147483647 w 124"/>
                <a:gd name="T21" fmla="*/ 2147483647 h 124"/>
                <a:gd name="T22" fmla="*/ 2147483647 w 124"/>
                <a:gd name="T23" fmla="*/ 2147483647 h 124"/>
                <a:gd name="T24" fmla="*/ 2147483647 w 124"/>
                <a:gd name="T25" fmla="*/ 2147483647 h 124"/>
                <a:gd name="T26" fmla="*/ 2147483647 w 124"/>
                <a:gd name="T27" fmla="*/ 2147483647 h 124"/>
                <a:gd name="T28" fmla="*/ 2147483647 w 124"/>
                <a:gd name="T29" fmla="*/ 2147483647 h 124"/>
                <a:gd name="T30" fmla="*/ 2147483647 w 124"/>
                <a:gd name="T31" fmla="*/ 2147483647 h 124"/>
                <a:gd name="T32" fmla="*/ 2147483647 w 124"/>
                <a:gd name="T33" fmla="*/ 2147483647 h 124"/>
                <a:gd name="T34" fmla="*/ 2147483647 w 124"/>
                <a:gd name="T35" fmla="*/ 2147483647 h 124"/>
                <a:gd name="T36" fmla="*/ 2147483647 w 124"/>
                <a:gd name="T37" fmla="*/ 2147483647 h 124"/>
                <a:gd name="T38" fmla="*/ 2147483647 w 124"/>
                <a:gd name="T39" fmla="*/ 2147483647 h 124"/>
                <a:gd name="T40" fmla="*/ 2147483647 w 124"/>
                <a:gd name="T41" fmla="*/ 2147483647 h 124"/>
                <a:gd name="T42" fmla="*/ 2147483647 w 124"/>
                <a:gd name="T43" fmla="*/ 2147483647 h 124"/>
                <a:gd name="T44" fmla="*/ 2147483647 w 124"/>
                <a:gd name="T45" fmla="*/ 2147483647 h 124"/>
                <a:gd name="T46" fmla="*/ 2147483647 w 124"/>
                <a:gd name="T47" fmla="*/ 2147483647 h 124"/>
                <a:gd name="T48" fmla="*/ 2147483647 w 124"/>
                <a:gd name="T49" fmla="*/ 2147483647 h 124"/>
                <a:gd name="T50" fmla="*/ 2147483647 w 124"/>
                <a:gd name="T51" fmla="*/ 2147483647 h 124"/>
                <a:gd name="T52" fmla="*/ 2147483647 w 124"/>
                <a:gd name="T53" fmla="*/ 2147483647 h 124"/>
                <a:gd name="T54" fmla="*/ 2147483647 w 124"/>
                <a:gd name="T55" fmla="*/ 2147483647 h 124"/>
                <a:gd name="T56" fmla="*/ 2147483647 w 124"/>
                <a:gd name="T57" fmla="*/ 2147483647 h 124"/>
                <a:gd name="T58" fmla="*/ 2147483647 w 124"/>
                <a:gd name="T59" fmla="*/ 2147483647 h 124"/>
                <a:gd name="T60" fmla="*/ 2147483647 w 124"/>
                <a:gd name="T61" fmla="*/ 2147483647 h 124"/>
                <a:gd name="T62" fmla="*/ 2147483647 w 124"/>
                <a:gd name="T63" fmla="*/ 2147483647 h 124"/>
                <a:gd name="T64" fmla="*/ 2147483647 w 124"/>
                <a:gd name="T65" fmla="*/ 2147483647 h 124"/>
                <a:gd name="T66" fmla="*/ 2147483647 w 124"/>
                <a:gd name="T67" fmla="*/ 2147483647 h 124"/>
                <a:gd name="T68" fmla="*/ 2147483647 w 124"/>
                <a:gd name="T69" fmla="*/ 2147483647 h 124"/>
                <a:gd name="T70" fmla="*/ 2147483647 w 124"/>
                <a:gd name="T71" fmla="*/ 2147483647 h 124"/>
                <a:gd name="T72" fmla="*/ 2147483647 w 124"/>
                <a:gd name="T73" fmla="*/ 2147483647 h 124"/>
                <a:gd name="T74" fmla="*/ 2147483647 w 124"/>
                <a:gd name="T75" fmla="*/ 2147483647 h 124"/>
                <a:gd name="T76" fmla="*/ 2147483647 w 124"/>
                <a:gd name="T77" fmla="*/ 2147483647 h 124"/>
                <a:gd name="T78" fmla="*/ 2147483647 w 124"/>
                <a:gd name="T79" fmla="*/ 2147483647 h 124"/>
                <a:gd name="T80" fmla="*/ 2147483647 w 124"/>
                <a:gd name="T81" fmla="*/ 2147483647 h 124"/>
                <a:gd name="T82" fmla="*/ 2147483647 w 124"/>
                <a:gd name="T83" fmla="*/ 2147483647 h 124"/>
                <a:gd name="T84" fmla="*/ 2147483647 w 124"/>
                <a:gd name="T85" fmla="*/ 2147483647 h 124"/>
                <a:gd name="T86" fmla="*/ 2147483647 w 124"/>
                <a:gd name="T87" fmla="*/ 2147483647 h 124"/>
                <a:gd name="T88" fmla="*/ 2147483647 w 124"/>
                <a:gd name="T89" fmla="*/ 2147483647 h 124"/>
                <a:gd name="T90" fmla="*/ 0 w 124"/>
                <a:gd name="T91" fmla="*/ 2147483647 h 124"/>
                <a:gd name="T92" fmla="*/ 0 w 124"/>
                <a:gd name="T93" fmla="*/ 2147483647 h 124"/>
                <a:gd name="T94" fmla="*/ 2147483647 w 124"/>
                <a:gd name="T95" fmla="*/ 2147483647 h 124"/>
                <a:gd name="T96" fmla="*/ 2147483647 w 124"/>
                <a:gd name="T97" fmla="*/ 2147483647 h 124"/>
                <a:gd name="T98" fmla="*/ 2147483647 w 124"/>
                <a:gd name="T99" fmla="*/ 2147483647 h 124"/>
                <a:gd name="T100" fmla="*/ 2147483647 w 124"/>
                <a:gd name="T101" fmla="*/ 2147483647 h 124"/>
                <a:gd name="T102" fmla="*/ 2147483647 w 124"/>
                <a:gd name="T103" fmla="*/ 2147483647 h 124"/>
                <a:gd name="T104" fmla="*/ 2147483647 w 124"/>
                <a:gd name="T105" fmla="*/ 2147483647 h 124"/>
                <a:gd name="T106" fmla="*/ 2147483647 w 124"/>
                <a:gd name="T107" fmla="*/ 2147483647 h 124"/>
                <a:gd name="T108" fmla="*/ 2147483647 w 124"/>
                <a:gd name="T109" fmla="*/ 2147483647 h 124"/>
                <a:gd name="T110" fmla="*/ 2147483647 w 124"/>
                <a:gd name="T111" fmla="*/ 2147483647 h 124"/>
                <a:gd name="T112" fmla="*/ 2147483647 w 124"/>
                <a:gd name="T113" fmla="*/ 2147483647 h 124"/>
                <a:gd name="T114" fmla="*/ 2147483647 w 124"/>
                <a:gd name="T115" fmla="*/ 2147483647 h 124"/>
                <a:gd name="T116" fmla="*/ 2147483647 w 124"/>
                <a:gd name="T117" fmla="*/ 2147483647 h 124"/>
                <a:gd name="T118" fmla="*/ 2147483647 w 124"/>
                <a:gd name="T119" fmla="*/ 2147483647 h 124"/>
                <a:gd name="T120" fmla="*/ 2147483647 w 124"/>
                <a:gd name="T121" fmla="*/ 0 h 12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24"/>
                <a:gd name="T184" fmla="*/ 0 h 124"/>
                <a:gd name="T185" fmla="*/ 124 w 124"/>
                <a:gd name="T186" fmla="*/ 124 h 12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24" h="124">
                  <a:moveTo>
                    <a:pt x="62" y="0"/>
                  </a:moveTo>
                  <a:lnTo>
                    <a:pt x="68" y="0"/>
                  </a:lnTo>
                  <a:lnTo>
                    <a:pt x="74" y="2"/>
                  </a:lnTo>
                  <a:lnTo>
                    <a:pt x="80" y="3"/>
                  </a:lnTo>
                  <a:lnTo>
                    <a:pt x="86" y="6"/>
                  </a:lnTo>
                  <a:lnTo>
                    <a:pt x="90" y="8"/>
                  </a:lnTo>
                  <a:lnTo>
                    <a:pt x="95" y="11"/>
                  </a:lnTo>
                  <a:lnTo>
                    <a:pt x="101" y="15"/>
                  </a:lnTo>
                  <a:lnTo>
                    <a:pt x="104" y="18"/>
                  </a:lnTo>
                  <a:lnTo>
                    <a:pt x="108" y="23"/>
                  </a:lnTo>
                  <a:lnTo>
                    <a:pt x="111" y="27"/>
                  </a:lnTo>
                  <a:lnTo>
                    <a:pt x="114" y="32"/>
                  </a:lnTo>
                  <a:lnTo>
                    <a:pt x="117" y="38"/>
                  </a:lnTo>
                  <a:lnTo>
                    <a:pt x="120" y="44"/>
                  </a:lnTo>
                  <a:lnTo>
                    <a:pt x="120" y="50"/>
                  </a:lnTo>
                  <a:lnTo>
                    <a:pt x="123" y="62"/>
                  </a:lnTo>
                  <a:lnTo>
                    <a:pt x="122" y="68"/>
                  </a:lnTo>
                  <a:lnTo>
                    <a:pt x="120" y="74"/>
                  </a:lnTo>
                  <a:lnTo>
                    <a:pt x="120" y="80"/>
                  </a:lnTo>
                  <a:lnTo>
                    <a:pt x="117" y="86"/>
                  </a:lnTo>
                  <a:lnTo>
                    <a:pt x="114" y="92"/>
                  </a:lnTo>
                  <a:lnTo>
                    <a:pt x="111" y="96"/>
                  </a:lnTo>
                  <a:lnTo>
                    <a:pt x="108" y="101"/>
                  </a:lnTo>
                  <a:lnTo>
                    <a:pt x="104" y="105"/>
                  </a:lnTo>
                  <a:lnTo>
                    <a:pt x="101" y="108"/>
                  </a:lnTo>
                  <a:lnTo>
                    <a:pt x="95" y="113"/>
                  </a:lnTo>
                  <a:lnTo>
                    <a:pt x="90" y="116"/>
                  </a:lnTo>
                  <a:lnTo>
                    <a:pt x="86" y="119"/>
                  </a:lnTo>
                  <a:lnTo>
                    <a:pt x="80" y="120"/>
                  </a:lnTo>
                  <a:lnTo>
                    <a:pt x="74" y="122"/>
                  </a:lnTo>
                  <a:lnTo>
                    <a:pt x="62" y="123"/>
                  </a:lnTo>
                  <a:lnTo>
                    <a:pt x="56" y="123"/>
                  </a:lnTo>
                  <a:lnTo>
                    <a:pt x="50" y="122"/>
                  </a:lnTo>
                  <a:lnTo>
                    <a:pt x="44" y="120"/>
                  </a:lnTo>
                  <a:lnTo>
                    <a:pt x="38" y="119"/>
                  </a:lnTo>
                  <a:lnTo>
                    <a:pt x="33" y="116"/>
                  </a:lnTo>
                  <a:lnTo>
                    <a:pt x="27" y="113"/>
                  </a:lnTo>
                  <a:lnTo>
                    <a:pt x="23" y="108"/>
                  </a:lnTo>
                  <a:lnTo>
                    <a:pt x="18" y="105"/>
                  </a:lnTo>
                  <a:lnTo>
                    <a:pt x="15" y="101"/>
                  </a:lnTo>
                  <a:lnTo>
                    <a:pt x="11" y="96"/>
                  </a:lnTo>
                  <a:lnTo>
                    <a:pt x="8" y="92"/>
                  </a:lnTo>
                  <a:lnTo>
                    <a:pt x="5" y="86"/>
                  </a:lnTo>
                  <a:lnTo>
                    <a:pt x="3" y="80"/>
                  </a:lnTo>
                  <a:lnTo>
                    <a:pt x="2" y="74"/>
                  </a:lnTo>
                  <a:lnTo>
                    <a:pt x="0" y="62"/>
                  </a:lnTo>
                  <a:lnTo>
                    <a:pt x="0" y="56"/>
                  </a:lnTo>
                  <a:lnTo>
                    <a:pt x="2" y="50"/>
                  </a:lnTo>
                  <a:lnTo>
                    <a:pt x="3" y="44"/>
                  </a:lnTo>
                  <a:lnTo>
                    <a:pt x="5" y="38"/>
                  </a:lnTo>
                  <a:lnTo>
                    <a:pt x="8" y="32"/>
                  </a:lnTo>
                  <a:lnTo>
                    <a:pt x="11" y="27"/>
                  </a:lnTo>
                  <a:lnTo>
                    <a:pt x="15" y="23"/>
                  </a:lnTo>
                  <a:lnTo>
                    <a:pt x="18" y="18"/>
                  </a:lnTo>
                  <a:lnTo>
                    <a:pt x="23" y="15"/>
                  </a:lnTo>
                  <a:lnTo>
                    <a:pt x="27" y="11"/>
                  </a:lnTo>
                  <a:lnTo>
                    <a:pt x="33" y="8"/>
                  </a:lnTo>
                  <a:lnTo>
                    <a:pt x="38" y="6"/>
                  </a:lnTo>
                  <a:lnTo>
                    <a:pt x="44" y="3"/>
                  </a:lnTo>
                  <a:lnTo>
                    <a:pt x="50" y="2"/>
                  </a:lnTo>
                  <a:lnTo>
                    <a:pt x="62" y="0"/>
                  </a:lnTo>
                </a:path>
              </a:pathLst>
            </a:custGeom>
            <a:solidFill>
              <a:schemeClr val="bg1"/>
            </a:solidFill>
            <a:ln w="12700" cap="rnd">
              <a:solidFill>
                <a:srgbClr val="000000"/>
              </a:solidFill>
              <a:round/>
              <a:headEnd/>
              <a:tailEnd/>
            </a:ln>
          </p:spPr>
          <p:txBody>
            <a:bodyPr/>
            <a:lstStyle/>
            <a:p>
              <a:pPr eaLnBrk="0" hangingPunct="0"/>
              <a:endParaRPr lang="en-US" dirty="0"/>
            </a:p>
          </p:txBody>
        </p:sp>
        <p:sp>
          <p:nvSpPr>
            <p:cNvPr id="39985" name="Freeform 46"/>
            <p:cNvSpPr>
              <a:spLocks/>
            </p:cNvSpPr>
            <p:nvPr/>
          </p:nvSpPr>
          <p:spPr bwMode="auto">
            <a:xfrm>
              <a:off x="3806825" y="2116138"/>
              <a:ext cx="96838" cy="79375"/>
            </a:xfrm>
            <a:custGeom>
              <a:avLst/>
              <a:gdLst>
                <a:gd name="T0" fmla="*/ 2147483647 w 61"/>
                <a:gd name="T1" fmla="*/ 0 h 50"/>
                <a:gd name="T2" fmla="*/ 2147483647 w 61"/>
                <a:gd name="T3" fmla="*/ 2147483647 h 50"/>
                <a:gd name="T4" fmla="*/ 2147483647 w 61"/>
                <a:gd name="T5" fmla="*/ 2147483647 h 50"/>
                <a:gd name="T6" fmla="*/ 0 w 61"/>
                <a:gd name="T7" fmla="*/ 2147483647 h 50"/>
                <a:gd name="T8" fmla="*/ 2147483647 w 61"/>
                <a:gd name="T9" fmla="*/ 2147483647 h 50"/>
                <a:gd name="T10" fmla="*/ 2147483647 w 61"/>
                <a:gd name="T11" fmla="*/ 2147483647 h 50"/>
                <a:gd name="T12" fmla="*/ 2147483647 w 61"/>
                <a:gd name="T13" fmla="*/ 2147483647 h 50"/>
                <a:gd name="T14" fmla="*/ 2147483647 w 61"/>
                <a:gd name="T15" fmla="*/ 0 h 50"/>
                <a:gd name="T16" fmla="*/ 0 60000 65536"/>
                <a:gd name="T17" fmla="*/ 0 60000 65536"/>
                <a:gd name="T18" fmla="*/ 0 60000 65536"/>
                <a:gd name="T19" fmla="*/ 0 60000 65536"/>
                <a:gd name="T20" fmla="*/ 0 60000 65536"/>
                <a:gd name="T21" fmla="*/ 0 60000 65536"/>
                <a:gd name="T22" fmla="*/ 0 60000 65536"/>
                <a:gd name="T23" fmla="*/ 0 60000 65536"/>
                <a:gd name="T24" fmla="*/ 0 w 61"/>
                <a:gd name="T25" fmla="*/ 0 h 50"/>
                <a:gd name="T26" fmla="*/ 61 w 61"/>
                <a:gd name="T27" fmla="*/ 50 h 5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1" h="50">
                  <a:moveTo>
                    <a:pt x="57" y="0"/>
                  </a:moveTo>
                  <a:lnTo>
                    <a:pt x="27" y="42"/>
                  </a:lnTo>
                  <a:lnTo>
                    <a:pt x="3" y="24"/>
                  </a:lnTo>
                  <a:lnTo>
                    <a:pt x="0" y="28"/>
                  </a:lnTo>
                  <a:lnTo>
                    <a:pt x="23" y="49"/>
                  </a:lnTo>
                  <a:lnTo>
                    <a:pt x="32" y="49"/>
                  </a:lnTo>
                  <a:lnTo>
                    <a:pt x="60" y="1"/>
                  </a:lnTo>
                  <a:lnTo>
                    <a:pt x="57" y="0"/>
                  </a:lnTo>
                </a:path>
              </a:pathLst>
            </a:custGeom>
            <a:noFill/>
            <a:ln w="12700" cap="rnd">
              <a:solidFill>
                <a:srgbClr val="000000"/>
              </a:solidFill>
              <a:round/>
              <a:headEnd/>
              <a:tailEnd/>
            </a:ln>
          </p:spPr>
          <p:txBody>
            <a:bodyPr/>
            <a:lstStyle/>
            <a:p>
              <a:pPr eaLnBrk="0" hangingPunct="0"/>
              <a:endParaRPr lang="en-US" dirty="0"/>
            </a:p>
          </p:txBody>
        </p:sp>
        <p:sp>
          <p:nvSpPr>
            <p:cNvPr id="39986" name="Freeform 47"/>
            <p:cNvSpPr>
              <a:spLocks/>
            </p:cNvSpPr>
            <p:nvPr/>
          </p:nvSpPr>
          <p:spPr bwMode="auto">
            <a:xfrm>
              <a:off x="3776663" y="2994025"/>
              <a:ext cx="192087" cy="252413"/>
            </a:xfrm>
            <a:custGeom>
              <a:avLst/>
              <a:gdLst>
                <a:gd name="T0" fmla="*/ 0 w 121"/>
                <a:gd name="T1" fmla="*/ 2147483647 h 159"/>
                <a:gd name="T2" fmla="*/ 0 w 121"/>
                <a:gd name="T3" fmla="*/ 0 h 159"/>
                <a:gd name="T4" fmla="*/ 2147483647 w 121"/>
                <a:gd name="T5" fmla="*/ 0 h 159"/>
                <a:gd name="T6" fmla="*/ 2147483647 w 121"/>
                <a:gd name="T7" fmla="*/ 2147483647 h 159"/>
                <a:gd name="T8" fmla="*/ 2147483647 w 121"/>
                <a:gd name="T9" fmla="*/ 2147483647 h 159"/>
                <a:gd name="T10" fmla="*/ 2147483647 w 121"/>
                <a:gd name="T11" fmla="*/ 2147483647 h 159"/>
                <a:gd name="T12" fmla="*/ 2147483647 w 121"/>
                <a:gd name="T13" fmla="*/ 2147483647 h 159"/>
                <a:gd name="T14" fmla="*/ 2147483647 w 121"/>
                <a:gd name="T15" fmla="*/ 2147483647 h 159"/>
                <a:gd name="T16" fmla="*/ 2147483647 w 121"/>
                <a:gd name="T17" fmla="*/ 2147483647 h 159"/>
                <a:gd name="T18" fmla="*/ 2147483647 w 121"/>
                <a:gd name="T19" fmla="*/ 2147483647 h 159"/>
                <a:gd name="T20" fmla="*/ 2147483647 w 121"/>
                <a:gd name="T21" fmla="*/ 2147483647 h 159"/>
                <a:gd name="T22" fmla="*/ 2147483647 w 121"/>
                <a:gd name="T23" fmla="*/ 2147483647 h 159"/>
                <a:gd name="T24" fmla="*/ 2147483647 w 121"/>
                <a:gd name="T25" fmla="*/ 2147483647 h 159"/>
                <a:gd name="T26" fmla="*/ 2147483647 w 121"/>
                <a:gd name="T27" fmla="*/ 2147483647 h 159"/>
                <a:gd name="T28" fmla="*/ 2147483647 w 121"/>
                <a:gd name="T29" fmla="*/ 2147483647 h 159"/>
                <a:gd name="T30" fmla="*/ 2147483647 w 121"/>
                <a:gd name="T31" fmla="*/ 2147483647 h 159"/>
                <a:gd name="T32" fmla="*/ 2147483647 w 121"/>
                <a:gd name="T33" fmla="*/ 2147483647 h 159"/>
                <a:gd name="T34" fmla="*/ 2147483647 w 121"/>
                <a:gd name="T35" fmla="*/ 2147483647 h 159"/>
                <a:gd name="T36" fmla="*/ 2147483647 w 121"/>
                <a:gd name="T37" fmla="*/ 2147483647 h 159"/>
                <a:gd name="T38" fmla="*/ 2147483647 w 121"/>
                <a:gd name="T39" fmla="*/ 2147483647 h 159"/>
                <a:gd name="T40" fmla="*/ 0 w 121"/>
                <a:gd name="T41" fmla="*/ 2147483647 h 1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1"/>
                <a:gd name="T64" fmla="*/ 0 h 159"/>
                <a:gd name="T65" fmla="*/ 121 w 121"/>
                <a:gd name="T66" fmla="*/ 159 h 1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1" h="159">
                  <a:moveTo>
                    <a:pt x="0" y="158"/>
                  </a:moveTo>
                  <a:lnTo>
                    <a:pt x="0" y="0"/>
                  </a:lnTo>
                  <a:lnTo>
                    <a:pt x="77" y="0"/>
                  </a:lnTo>
                  <a:lnTo>
                    <a:pt x="87" y="2"/>
                  </a:lnTo>
                  <a:lnTo>
                    <a:pt x="96" y="5"/>
                  </a:lnTo>
                  <a:lnTo>
                    <a:pt x="105" y="11"/>
                  </a:lnTo>
                  <a:lnTo>
                    <a:pt x="110" y="17"/>
                  </a:lnTo>
                  <a:lnTo>
                    <a:pt x="116" y="24"/>
                  </a:lnTo>
                  <a:lnTo>
                    <a:pt x="119" y="33"/>
                  </a:lnTo>
                  <a:lnTo>
                    <a:pt x="120" y="42"/>
                  </a:lnTo>
                  <a:lnTo>
                    <a:pt x="120" y="51"/>
                  </a:lnTo>
                  <a:lnTo>
                    <a:pt x="120" y="60"/>
                  </a:lnTo>
                  <a:lnTo>
                    <a:pt x="117" y="69"/>
                  </a:lnTo>
                  <a:lnTo>
                    <a:pt x="114" y="78"/>
                  </a:lnTo>
                  <a:lnTo>
                    <a:pt x="108" y="87"/>
                  </a:lnTo>
                  <a:lnTo>
                    <a:pt x="102" y="93"/>
                  </a:lnTo>
                  <a:lnTo>
                    <a:pt x="96" y="98"/>
                  </a:lnTo>
                  <a:lnTo>
                    <a:pt x="78" y="102"/>
                  </a:lnTo>
                  <a:lnTo>
                    <a:pt x="32" y="102"/>
                  </a:lnTo>
                  <a:lnTo>
                    <a:pt x="32" y="158"/>
                  </a:lnTo>
                  <a:lnTo>
                    <a:pt x="0" y="158"/>
                  </a:lnTo>
                </a:path>
              </a:pathLst>
            </a:custGeom>
            <a:solidFill>
              <a:schemeClr val="accent2"/>
            </a:solidFill>
            <a:ln w="12700" cap="rnd">
              <a:solidFill>
                <a:srgbClr val="000000"/>
              </a:solidFill>
              <a:round/>
              <a:headEnd/>
              <a:tailEnd/>
            </a:ln>
          </p:spPr>
          <p:txBody>
            <a:bodyPr/>
            <a:lstStyle/>
            <a:p>
              <a:pPr eaLnBrk="0" hangingPunct="0"/>
              <a:endParaRPr lang="en-US" dirty="0"/>
            </a:p>
          </p:txBody>
        </p:sp>
        <p:sp>
          <p:nvSpPr>
            <p:cNvPr id="39987" name="Freeform 48"/>
            <p:cNvSpPr>
              <a:spLocks/>
            </p:cNvSpPr>
            <p:nvPr/>
          </p:nvSpPr>
          <p:spPr bwMode="auto">
            <a:xfrm>
              <a:off x="3825875" y="3040063"/>
              <a:ext cx="92075" cy="69850"/>
            </a:xfrm>
            <a:custGeom>
              <a:avLst/>
              <a:gdLst>
                <a:gd name="T0" fmla="*/ 0 w 58"/>
                <a:gd name="T1" fmla="*/ 2147483647 h 44"/>
                <a:gd name="T2" fmla="*/ 2147483647 w 58"/>
                <a:gd name="T3" fmla="*/ 2147483647 h 44"/>
                <a:gd name="T4" fmla="*/ 2147483647 w 58"/>
                <a:gd name="T5" fmla="*/ 2147483647 h 44"/>
                <a:gd name="T6" fmla="*/ 2147483647 w 58"/>
                <a:gd name="T7" fmla="*/ 2147483647 h 44"/>
                <a:gd name="T8" fmla="*/ 2147483647 w 58"/>
                <a:gd name="T9" fmla="*/ 2147483647 h 44"/>
                <a:gd name="T10" fmla="*/ 2147483647 w 58"/>
                <a:gd name="T11" fmla="*/ 2147483647 h 44"/>
                <a:gd name="T12" fmla="*/ 2147483647 w 58"/>
                <a:gd name="T13" fmla="*/ 2147483647 h 44"/>
                <a:gd name="T14" fmla="*/ 2147483647 w 58"/>
                <a:gd name="T15" fmla="*/ 2147483647 h 44"/>
                <a:gd name="T16" fmla="*/ 2147483647 w 58"/>
                <a:gd name="T17" fmla="*/ 2147483647 h 44"/>
                <a:gd name="T18" fmla="*/ 2147483647 w 58"/>
                <a:gd name="T19" fmla="*/ 2147483647 h 44"/>
                <a:gd name="T20" fmla="*/ 2147483647 w 58"/>
                <a:gd name="T21" fmla="*/ 2147483647 h 44"/>
                <a:gd name="T22" fmla="*/ 2147483647 w 58"/>
                <a:gd name="T23" fmla="*/ 2147483647 h 44"/>
                <a:gd name="T24" fmla="*/ 2147483647 w 58"/>
                <a:gd name="T25" fmla="*/ 2147483647 h 44"/>
                <a:gd name="T26" fmla="*/ 2147483647 w 58"/>
                <a:gd name="T27" fmla="*/ 2147483647 h 44"/>
                <a:gd name="T28" fmla="*/ 2147483647 w 58"/>
                <a:gd name="T29" fmla="*/ 2147483647 h 44"/>
                <a:gd name="T30" fmla="*/ 2147483647 w 58"/>
                <a:gd name="T31" fmla="*/ 2147483647 h 44"/>
                <a:gd name="T32" fmla="*/ 2147483647 w 58"/>
                <a:gd name="T33" fmla="*/ 0 h 44"/>
                <a:gd name="T34" fmla="*/ 0 w 58"/>
                <a:gd name="T35" fmla="*/ 0 h 44"/>
                <a:gd name="T36" fmla="*/ 0 w 58"/>
                <a:gd name="T37" fmla="*/ 2147483647 h 4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
                <a:gd name="T58" fmla="*/ 0 h 44"/>
                <a:gd name="T59" fmla="*/ 58 w 58"/>
                <a:gd name="T60" fmla="*/ 44 h 4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 h="44">
                  <a:moveTo>
                    <a:pt x="0" y="43"/>
                  </a:moveTo>
                  <a:lnTo>
                    <a:pt x="39" y="43"/>
                  </a:lnTo>
                  <a:lnTo>
                    <a:pt x="42" y="43"/>
                  </a:lnTo>
                  <a:lnTo>
                    <a:pt x="45" y="43"/>
                  </a:lnTo>
                  <a:lnTo>
                    <a:pt x="48" y="40"/>
                  </a:lnTo>
                  <a:lnTo>
                    <a:pt x="51" y="37"/>
                  </a:lnTo>
                  <a:lnTo>
                    <a:pt x="53" y="34"/>
                  </a:lnTo>
                  <a:lnTo>
                    <a:pt x="54" y="31"/>
                  </a:lnTo>
                  <a:lnTo>
                    <a:pt x="56" y="27"/>
                  </a:lnTo>
                  <a:lnTo>
                    <a:pt x="57" y="24"/>
                  </a:lnTo>
                  <a:lnTo>
                    <a:pt x="57" y="19"/>
                  </a:lnTo>
                  <a:lnTo>
                    <a:pt x="57" y="15"/>
                  </a:lnTo>
                  <a:lnTo>
                    <a:pt x="56" y="12"/>
                  </a:lnTo>
                  <a:lnTo>
                    <a:pt x="54" y="9"/>
                  </a:lnTo>
                  <a:lnTo>
                    <a:pt x="51" y="6"/>
                  </a:lnTo>
                  <a:lnTo>
                    <a:pt x="48" y="3"/>
                  </a:lnTo>
                  <a:lnTo>
                    <a:pt x="41" y="0"/>
                  </a:lnTo>
                  <a:lnTo>
                    <a:pt x="0" y="0"/>
                  </a:lnTo>
                  <a:lnTo>
                    <a:pt x="0" y="43"/>
                  </a:lnTo>
                </a:path>
              </a:pathLst>
            </a:custGeom>
            <a:solidFill>
              <a:schemeClr val="bg1"/>
            </a:solidFill>
            <a:ln w="12700" cap="rnd">
              <a:solidFill>
                <a:srgbClr val="000000"/>
              </a:solidFill>
              <a:round/>
              <a:headEnd/>
              <a:tailEnd/>
            </a:ln>
          </p:spPr>
          <p:txBody>
            <a:bodyPr/>
            <a:lstStyle/>
            <a:p>
              <a:pPr eaLnBrk="0" hangingPunct="0"/>
              <a:endParaRPr lang="en-US" dirty="0"/>
            </a:p>
          </p:txBody>
        </p:sp>
        <p:sp>
          <p:nvSpPr>
            <p:cNvPr id="39988" name="Freeform 49"/>
            <p:cNvSpPr>
              <a:spLocks/>
            </p:cNvSpPr>
            <p:nvPr/>
          </p:nvSpPr>
          <p:spPr bwMode="auto">
            <a:xfrm>
              <a:off x="3178175" y="3878263"/>
              <a:ext cx="257175" cy="441325"/>
            </a:xfrm>
            <a:custGeom>
              <a:avLst/>
              <a:gdLst>
                <a:gd name="T0" fmla="*/ 2147483647 w 162"/>
                <a:gd name="T1" fmla="*/ 2147483647 h 278"/>
                <a:gd name="T2" fmla="*/ 2147483647 w 162"/>
                <a:gd name="T3" fmla="*/ 2147483647 h 278"/>
                <a:gd name="T4" fmla="*/ 2147483647 w 162"/>
                <a:gd name="T5" fmla="*/ 2147483647 h 278"/>
                <a:gd name="T6" fmla="*/ 2147483647 w 162"/>
                <a:gd name="T7" fmla="*/ 0 h 278"/>
                <a:gd name="T8" fmla="*/ 2147483647 w 162"/>
                <a:gd name="T9" fmla="*/ 0 h 278"/>
                <a:gd name="T10" fmla="*/ 2147483647 w 162"/>
                <a:gd name="T11" fmla="*/ 2147483647 h 278"/>
                <a:gd name="T12" fmla="*/ 2147483647 w 162"/>
                <a:gd name="T13" fmla="*/ 2147483647 h 278"/>
                <a:gd name="T14" fmla="*/ 2147483647 w 162"/>
                <a:gd name="T15" fmla="*/ 2147483647 h 278"/>
                <a:gd name="T16" fmla="*/ 2147483647 w 162"/>
                <a:gd name="T17" fmla="*/ 2147483647 h 278"/>
                <a:gd name="T18" fmla="*/ 2147483647 w 162"/>
                <a:gd name="T19" fmla="*/ 2147483647 h 278"/>
                <a:gd name="T20" fmla="*/ 2147483647 w 162"/>
                <a:gd name="T21" fmla="*/ 2147483647 h 278"/>
                <a:gd name="T22" fmla="*/ 2147483647 w 162"/>
                <a:gd name="T23" fmla="*/ 2147483647 h 278"/>
                <a:gd name="T24" fmla="*/ 2147483647 w 162"/>
                <a:gd name="T25" fmla="*/ 2147483647 h 278"/>
                <a:gd name="T26" fmla="*/ 2147483647 w 162"/>
                <a:gd name="T27" fmla="*/ 2147483647 h 278"/>
                <a:gd name="T28" fmla="*/ 2147483647 w 162"/>
                <a:gd name="T29" fmla="*/ 2147483647 h 278"/>
                <a:gd name="T30" fmla="*/ 2147483647 w 162"/>
                <a:gd name="T31" fmla="*/ 2147483647 h 278"/>
                <a:gd name="T32" fmla="*/ 2147483647 w 162"/>
                <a:gd name="T33" fmla="*/ 2147483647 h 278"/>
                <a:gd name="T34" fmla="*/ 2147483647 w 162"/>
                <a:gd name="T35" fmla="*/ 2147483647 h 278"/>
                <a:gd name="T36" fmla="*/ 2147483647 w 162"/>
                <a:gd name="T37" fmla="*/ 2147483647 h 278"/>
                <a:gd name="T38" fmla="*/ 2147483647 w 162"/>
                <a:gd name="T39" fmla="*/ 2147483647 h 278"/>
                <a:gd name="T40" fmla="*/ 2147483647 w 162"/>
                <a:gd name="T41" fmla="*/ 2147483647 h 278"/>
                <a:gd name="T42" fmla="*/ 2147483647 w 162"/>
                <a:gd name="T43" fmla="*/ 2147483647 h 278"/>
                <a:gd name="T44" fmla="*/ 2147483647 w 162"/>
                <a:gd name="T45" fmla="*/ 2147483647 h 278"/>
                <a:gd name="T46" fmla="*/ 2147483647 w 162"/>
                <a:gd name="T47" fmla="*/ 2147483647 h 278"/>
                <a:gd name="T48" fmla="*/ 2147483647 w 162"/>
                <a:gd name="T49" fmla="*/ 2147483647 h 278"/>
                <a:gd name="T50" fmla="*/ 2147483647 w 162"/>
                <a:gd name="T51" fmla="*/ 2147483647 h 278"/>
                <a:gd name="T52" fmla="*/ 2147483647 w 162"/>
                <a:gd name="T53" fmla="*/ 2147483647 h 278"/>
                <a:gd name="T54" fmla="*/ 2147483647 w 162"/>
                <a:gd name="T55" fmla="*/ 2147483647 h 278"/>
                <a:gd name="T56" fmla="*/ 2147483647 w 162"/>
                <a:gd name="T57" fmla="*/ 2147483647 h 278"/>
                <a:gd name="T58" fmla="*/ 2147483647 w 162"/>
                <a:gd name="T59" fmla="*/ 2147483647 h 278"/>
                <a:gd name="T60" fmla="*/ 2147483647 w 162"/>
                <a:gd name="T61" fmla="*/ 2147483647 h 278"/>
                <a:gd name="T62" fmla="*/ 2147483647 w 162"/>
                <a:gd name="T63" fmla="*/ 2147483647 h 278"/>
                <a:gd name="T64" fmla="*/ 2147483647 w 162"/>
                <a:gd name="T65" fmla="*/ 2147483647 h 27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2"/>
                <a:gd name="T100" fmla="*/ 0 h 278"/>
                <a:gd name="T101" fmla="*/ 162 w 162"/>
                <a:gd name="T102" fmla="*/ 278 h 27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2" h="278">
                  <a:moveTo>
                    <a:pt x="101" y="10"/>
                  </a:moveTo>
                  <a:lnTo>
                    <a:pt x="98" y="9"/>
                  </a:lnTo>
                  <a:lnTo>
                    <a:pt x="96" y="6"/>
                  </a:lnTo>
                  <a:lnTo>
                    <a:pt x="93" y="4"/>
                  </a:lnTo>
                  <a:lnTo>
                    <a:pt x="90" y="3"/>
                  </a:lnTo>
                  <a:lnTo>
                    <a:pt x="87" y="1"/>
                  </a:lnTo>
                  <a:lnTo>
                    <a:pt x="84" y="0"/>
                  </a:lnTo>
                  <a:lnTo>
                    <a:pt x="81" y="0"/>
                  </a:lnTo>
                  <a:lnTo>
                    <a:pt x="80" y="0"/>
                  </a:lnTo>
                  <a:lnTo>
                    <a:pt x="77" y="0"/>
                  </a:lnTo>
                  <a:lnTo>
                    <a:pt x="74" y="0"/>
                  </a:lnTo>
                  <a:lnTo>
                    <a:pt x="69" y="1"/>
                  </a:lnTo>
                  <a:lnTo>
                    <a:pt x="68" y="3"/>
                  </a:lnTo>
                  <a:lnTo>
                    <a:pt x="65" y="4"/>
                  </a:lnTo>
                  <a:lnTo>
                    <a:pt x="63" y="6"/>
                  </a:lnTo>
                  <a:lnTo>
                    <a:pt x="59" y="10"/>
                  </a:lnTo>
                  <a:lnTo>
                    <a:pt x="57" y="13"/>
                  </a:lnTo>
                  <a:lnTo>
                    <a:pt x="56" y="15"/>
                  </a:lnTo>
                  <a:lnTo>
                    <a:pt x="54" y="18"/>
                  </a:lnTo>
                  <a:lnTo>
                    <a:pt x="53" y="21"/>
                  </a:lnTo>
                  <a:lnTo>
                    <a:pt x="53" y="24"/>
                  </a:lnTo>
                  <a:lnTo>
                    <a:pt x="53" y="25"/>
                  </a:lnTo>
                  <a:lnTo>
                    <a:pt x="51" y="28"/>
                  </a:lnTo>
                  <a:lnTo>
                    <a:pt x="51" y="30"/>
                  </a:lnTo>
                  <a:lnTo>
                    <a:pt x="53" y="31"/>
                  </a:lnTo>
                  <a:lnTo>
                    <a:pt x="53" y="34"/>
                  </a:lnTo>
                  <a:lnTo>
                    <a:pt x="53" y="36"/>
                  </a:lnTo>
                  <a:lnTo>
                    <a:pt x="53" y="37"/>
                  </a:lnTo>
                  <a:lnTo>
                    <a:pt x="54" y="39"/>
                  </a:lnTo>
                  <a:lnTo>
                    <a:pt x="56" y="40"/>
                  </a:lnTo>
                  <a:lnTo>
                    <a:pt x="57" y="42"/>
                  </a:lnTo>
                  <a:lnTo>
                    <a:pt x="66" y="51"/>
                  </a:lnTo>
                  <a:lnTo>
                    <a:pt x="66" y="60"/>
                  </a:lnTo>
                  <a:lnTo>
                    <a:pt x="36" y="61"/>
                  </a:lnTo>
                  <a:lnTo>
                    <a:pt x="0" y="151"/>
                  </a:lnTo>
                  <a:lnTo>
                    <a:pt x="15" y="159"/>
                  </a:lnTo>
                  <a:lnTo>
                    <a:pt x="48" y="88"/>
                  </a:lnTo>
                  <a:lnTo>
                    <a:pt x="59" y="115"/>
                  </a:lnTo>
                  <a:lnTo>
                    <a:pt x="26" y="199"/>
                  </a:lnTo>
                  <a:lnTo>
                    <a:pt x="57" y="202"/>
                  </a:lnTo>
                  <a:lnTo>
                    <a:pt x="66" y="277"/>
                  </a:lnTo>
                  <a:lnTo>
                    <a:pt x="92" y="277"/>
                  </a:lnTo>
                  <a:lnTo>
                    <a:pt x="102" y="202"/>
                  </a:lnTo>
                  <a:lnTo>
                    <a:pt x="134" y="199"/>
                  </a:lnTo>
                  <a:lnTo>
                    <a:pt x="101" y="115"/>
                  </a:lnTo>
                  <a:lnTo>
                    <a:pt x="111" y="88"/>
                  </a:lnTo>
                  <a:lnTo>
                    <a:pt x="144" y="159"/>
                  </a:lnTo>
                  <a:lnTo>
                    <a:pt x="161" y="151"/>
                  </a:lnTo>
                  <a:lnTo>
                    <a:pt x="123" y="61"/>
                  </a:lnTo>
                  <a:lnTo>
                    <a:pt x="92" y="60"/>
                  </a:lnTo>
                  <a:lnTo>
                    <a:pt x="92" y="51"/>
                  </a:lnTo>
                  <a:lnTo>
                    <a:pt x="102" y="42"/>
                  </a:lnTo>
                  <a:lnTo>
                    <a:pt x="104" y="42"/>
                  </a:lnTo>
                  <a:lnTo>
                    <a:pt x="104" y="40"/>
                  </a:lnTo>
                  <a:lnTo>
                    <a:pt x="105" y="39"/>
                  </a:lnTo>
                  <a:lnTo>
                    <a:pt x="105" y="37"/>
                  </a:lnTo>
                  <a:lnTo>
                    <a:pt x="105" y="36"/>
                  </a:lnTo>
                  <a:lnTo>
                    <a:pt x="105" y="34"/>
                  </a:lnTo>
                  <a:lnTo>
                    <a:pt x="107" y="31"/>
                  </a:lnTo>
                  <a:lnTo>
                    <a:pt x="107" y="30"/>
                  </a:lnTo>
                  <a:lnTo>
                    <a:pt x="107" y="28"/>
                  </a:lnTo>
                  <a:lnTo>
                    <a:pt x="107" y="25"/>
                  </a:lnTo>
                  <a:lnTo>
                    <a:pt x="105" y="24"/>
                  </a:lnTo>
                  <a:lnTo>
                    <a:pt x="105" y="21"/>
                  </a:lnTo>
                  <a:lnTo>
                    <a:pt x="105" y="18"/>
                  </a:lnTo>
                  <a:lnTo>
                    <a:pt x="104" y="15"/>
                  </a:lnTo>
                  <a:lnTo>
                    <a:pt x="101" y="10"/>
                  </a:lnTo>
                </a:path>
              </a:pathLst>
            </a:custGeom>
            <a:solidFill>
              <a:schemeClr val="accent2"/>
            </a:solidFill>
            <a:ln w="12700" cap="rnd">
              <a:solidFill>
                <a:srgbClr val="000000"/>
              </a:solidFill>
              <a:round/>
              <a:headEnd/>
              <a:tailEnd/>
            </a:ln>
          </p:spPr>
          <p:txBody>
            <a:bodyPr/>
            <a:lstStyle/>
            <a:p>
              <a:pPr eaLnBrk="0" hangingPunct="0"/>
              <a:endParaRPr lang="en-US" dirty="0"/>
            </a:p>
          </p:txBody>
        </p:sp>
        <p:sp>
          <p:nvSpPr>
            <p:cNvPr id="39989" name="Freeform 50"/>
            <p:cNvSpPr>
              <a:spLocks/>
            </p:cNvSpPr>
            <p:nvPr/>
          </p:nvSpPr>
          <p:spPr bwMode="auto">
            <a:xfrm>
              <a:off x="3800475" y="3873500"/>
              <a:ext cx="249238" cy="444500"/>
            </a:xfrm>
            <a:custGeom>
              <a:avLst/>
              <a:gdLst>
                <a:gd name="T0" fmla="*/ 2147483647 w 157"/>
                <a:gd name="T1" fmla="*/ 2147483647 h 280"/>
                <a:gd name="T2" fmla="*/ 2147483647 w 157"/>
                <a:gd name="T3" fmla="*/ 2147483647 h 280"/>
                <a:gd name="T4" fmla="*/ 2147483647 w 157"/>
                <a:gd name="T5" fmla="*/ 2147483647 h 280"/>
                <a:gd name="T6" fmla="*/ 2147483647 w 157"/>
                <a:gd name="T7" fmla="*/ 2147483647 h 280"/>
                <a:gd name="T8" fmla="*/ 2147483647 w 157"/>
                <a:gd name="T9" fmla="*/ 2147483647 h 280"/>
                <a:gd name="T10" fmla="*/ 2147483647 w 157"/>
                <a:gd name="T11" fmla="*/ 2147483647 h 280"/>
                <a:gd name="T12" fmla="*/ 2147483647 w 157"/>
                <a:gd name="T13" fmla="*/ 2147483647 h 280"/>
                <a:gd name="T14" fmla="*/ 2147483647 w 157"/>
                <a:gd name="T15" fmla="*/ 2147483647 h 280"/>
                <a:gd name="T16" fmla="*/ 2147483647 w 157"/>
                <a:gd name="T17" fmla="*/ 2147483647 h 280"/>
                <a:gd name="T18" fmla="*/ 2147483647 w 157"/>
                <a:gd name="T19" fmla="*/ 2147483647 h 280"/>
                <a:gd name="T20" fmla="*/ 2147483647 w 157"/>
                <a:gd name="T21" fmla="*/ 2147483647 h 280"/>
                <a:gd name="T22" fmla="*/ 2147483647 w 157"/>
                <a:gd name="T23" fmla="*/ 2147483647 h 280"/>
                <a:gd name="T24" fmla="*/ 2147483647 w 157"/>
                <a:gd name="T25" fmla="*/ 2147483647 h 280"/>
                <a:gd name="T26" fmla="*/ 2147483647 w 157"/>
                <a:gd name="T27" fmla="*/ 2147483647 h 280"/>
                <a:gd name="T28" fmla="*/ 2147483647 w 157"/>
                <a:gd name="T29" fmla="*/ 2147483647 h 280"/>
                <a:gd name="T30" fmla="*/ 2147483647 w 157"/>
                <a:gd name="T31" fmla="*/ 2147483647 h 280"/>
                <a:gd name="T32" fmla="*/ 2147483647 w 157"/>
                <a:gd name="T33" fmla="*/ 2147483647 h 280"/>
                <a:gd name="T34" fmla="*/ 2147483647 w 157"/>
                <a:gd name="T35" fmla="*/ 2147483647 h 280"/>
                <a:gd name="T36" fmla="*/ 2147483647 w 157"/>
                <a:gd name="T37" fmla="*/ 2147483647 h 280"/>
                <a:gd name="T38" fmla="*/ 2147483647 w 157"/>
                <a:gd name="T39" fmla="*/ 2147483647 h 280"/>
                <a:gd name="T40" fmla="*/ 2147483647 w 157"/>
                <a:gd name="T41" fmla="*/ 2147483647 h 280"/>
                <a:gd name="T42" fmla="*/ 2147483647 w 157"/>
                <a:gd name="T43" fmla="*/ 2147483647 h 280"/>
                <a:gd name="T44" fmla="*/ 2147483647 w 157"/>
                <a:gd name="T45" fmla="*/ 2147483647 h 280"/>
                <a:gd name="T46" fmla="*/ 2147483647 w 157"/>
                <a:gd name="T47" fmla="*/ 0 h 280"/>
                <a:gd name="T48" fmla="*/ 2147483647 w 157"/>
                <a:gd name="T49" fmla="*/ 0 h 280"/>
                <a:gd name="T50" fmla="*/ 2147483647 w 157"/>
                <a:gd name="T51" fmla="*/ 2147483647 h 280"/>
                <a:gd name="T52" fmla="*/ 2147483647 w 157"/>
                <a:gd name="T53" fmla="*/ 2147483647 h 280"/>
                <a:gd name="T54" fmla="*/ 2147483647 w 157"/>
                <a:gd name="T55" fmla="*/ 2147483647 h 280"/>
                <a:gd name="T56" fmla="*/ 2147483647 w 157"/>
                <a:gd name="T57" fmla="*/ 2147483647 h 280"/>
                <a:gd name="T58" fmla="*/ 2147483647 w 157"/>
                <a:gd name="T59" fmla="*/ 2147483647 h 280"/>
                <a:gd name="T60" fmla="*/ 2147483647 w 157"/>
                <a:gd name="T61" fmla="*/ 2147483647 h 280"/>
                <a:gd name="T62" fmla="*/ 2147483647 w 157"/>
                <a:gd name="T63" fmla="*/ 2147483647 h 280"/>
                <a:gd name="T64" fmla="*/ 2147483647 w 157"/>
                <a:gd name="T65" fmla="*/ 2147483647 h 280"/>
                <a:gd name="T66" fmla="*/ 2147483647 w 157"/>
                <a:gd name="T67" fmla="*/ 2147483647 h 280"/>
                <a:gd name="T68" fmla="*/ 2147483647 w 157"/>
                <a:gd name="T69" fmla="*/ 2147483647 h 280"/>
                <a:gd name="T70" fmla="*/ 2147483647 w 157"/>
                <a:gd name="T71" fmla="*/ 2147483647 h 280"/>
                <a:gd name="T72" fmla="*/ 2147483647 w 157"/>
                <a:gd name="T73" fmla="*/ 2147483647 h 280"/>
                <a:gd name="T74" fmla="*/ 2147483647 w 157"/>
                <a:gd name="T75" fmla="*/ 2147483647 h 280"/>
                <a:gd name="T76" fmla="*/ 2147483647 w 157"/>
                <a:gd name="T77" fmla="*/ 2147483647 h 28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57"/>
                <a:gd name="T118" fmla="*/ 0 h 280"/>
                <a:gd name="T119" fmla="*/ 157 w 157"/>
                <a:gd name="T120" fmla="*/ 280 h 28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57" h="280">
                  <a:moveTo>
                    <a:pt x="92" y="53"/>
                  </a:moveTo>
                  <a:lnTo>
                    <a:pt x="120" y="57"/>
                  </a:lnTo>
                  <a:lnTo>
                    <a:pt x="156" y="144"/>
                  </a:lnTo>
                  <a:lnTo>
                    <a:pt x="141" y="153"/>
                  </a:lnTo>
                  <a:lnTo>
                    <a:pt x="111" y="92"/>
                  </a:lnTo>
                  <a:lnTo>
                    <a:pt x="95" y="128"/>
                  </a:lnTo>
                  <a:lnTo>
                    <a:pt x="149" y="279"/>
                  </a:lnTo>
                  <a:lnTo>
                    <a:pt x="120" y="279"/>
                  </a:lnTo>
                  <a:lnTo>
                    <a:pt x="80" y="176"/>
                  </a:lnTo>
                  <a:lnTo>
                    <a:pt x="38" y="279"/>
                  </a:lnTo>
                  <a:lnTo>
                    <a:pt x="9" y="279"/>
                  </a:lnTo>
                  <a:lnTo>
                    <a:pt x="62" y="128"/>
                  </a:lnTo>
                  <a:lnTo>
                    <a:pt x="45" y="92"/>
                  </a:lnTo>
                  <a:lnTo>
                    <a:pt x="17" y="153"/>
                  </a:lnTo>
                  <a:lnTo>
                    <a:pt x="0" y="144"/>
                  </a:lnTo>
                  <a:lnTo>
                    <a:pt x="38" y="57"/>
                  </a:lnTo>
                  <a:lnTo>
                    <a:pt x="66" y="53"/>
                  </a:lnTo>
                  <a:lnTo>
                    <a:pt x="71" y="50"/>
                  </a:lnTo>
                  <a:lnTo>
                    <a:pt x="68" y="50"/>
                  </a:lnTo>
                  <a:lnTo>
                    <a:pt x="66" y="48"/>
                  </a:lnTo>
                  <a:lnTo>
                    <a:pt x="65" y="47"/>
                  </a:lnTo>
                  <a:lnTo>
                    <a:pt x="63" y="47"/>
                  </a:lnTo>
                  <a:lnTo>
                    <a:pt x="62" y="45"/>
                  </a:lnTo>
                  <a:lnTo>
                    <a:pt x="60" y="44"/>
                  </a:lnTo>
                  <a:lnTo>
                    <a:pt x="59" y="42"/>
                  </a:lnTo>
                  <a:lnTo>
                    <a:pt x="59" y="41"/>
                  </a:lnTo>
                  <a:lnTo>
                    <a:pt x="57" y="39"/>
                  </a:lnTo>
                  <a:lnTo>
                    <a:pt x="56" y="36"/>
                  </a:lnTo>
                  <a:lnTo>
                    <a:pt x="54" y="35"/>
                  </a:lnTo>
                  <a:lnTo>
                    <a:pt x="54" y="33"/>
                  </a:lnTo>
                  <a:lnTo>
                    <a:pt x="54" y="32"/>
                  </a:lnTo>
                  <a:lnTo>
                    <a:pt x="54" y="30"/>
                  </a:lnTo>
                  <a:lnTo>
                    <a:pt x="54" y="26"/>
                  </a:lnTo>
                  <a:lnTo>
                    <a:pt x="54" y="23"/>
                  </a:lnTo>
                  <a:lnTo>
                    <a:pt x="54" y="20"/>
                  </a:lnTo>
                  <a:lnTo>
                    <a:pt x="54" y="18"/>
                  </a:lnTo>
                  <a:lnTo>
                    <a:pt x="54" y="15"/>
                  </a:lnTo>
                  <a:lnTo>
                    <a:pt x="56" y="14"/>
                  </a:lnTo>
                  <a:lnTo>
                    <a:pt x="57" y="12"/>
                  </a:lnTo>
                  <a:lnTo>
                    <a:pt x="59" y="9"/>
                  </a:lnTo>
                  <a:lnTo>
                    <a:pt x="60" y="8"/>
                  </a:lnTo>
                  <a:lnTo>
                    <a:pt x="62" y="6"/>
                  </a:lnTo>
                  <a:lnTo>
                    <a:pt x="65" y="5"/>
                  </a:lnTo>
                  <a:lnTo>
                    <a:pt x="66" y="3"/>
                  </a:lnTo>
                  <a:lnTo>
                    <a:pt x="68" y="3"/>
                  </a:lnTo>
                  <a:lnTo>
                    <a:pt x="71" y="2"/>
                  </a:lnTo>
                  <a:lnTo>
                    <a:pt x="74" y="0"/>
                  </a:lnTo>
                  <a:lnTo>
                    <a:pt x="80" y="0"/>
                  </a:lnTo>
                  <a:lnTo>
                    <a:pt x="81" y="0"/>
                  </a:lnTo>
                  <a:lnTo>
                    <a:pt x="84" y="0"/>
                  </a:lnTo>
                  <a:lnTo>
                    <a:pt x="86" y="2"/>
                  </a:lnTo>
                  <a:lnTo>
                    <a:pt x="89" y="3"/>
                  </a:lnTo>
                  <a:lnTo>
                    <a:pt x="90" y="3"/>
                  </a:lnTo>
                  <a:lnTo>
                    <a:pt x="93" y="5"/>
                  </a:lnTo>
                  <a:lnTo>
                    <a:pt x="95" y="6"/>
                  </a:lnTo>
                  <a:lnTo>
                    <a:pt x="96" y="8"/>
                  </a:lnTo>
                  <a:lnTo>
                    <a:pt x="98" y="9"/>
                  </a:lnTo>
                  <a:lnTo>
                    <a:pt x="99" y="12"/>
                  </a:lnTo>
                  <a:lnTo>
                    <a:pt x="101" y="14"/>
                  </a:lnTo>
                  <a:lnTo>
                    <a:pt x="101" y="15"/>
                  </a:lnTo>
                  <a:lnTo>
                    <a:pt x="101" y="18"/>
                  </a:lnTo>
                  <a:lnTo>
                    <a:pt x="102" y="20"/>
                  </a:lnTo>
                  <a:lnTo>
                    <a:pt x="104" y="26"/>
                  </a:lnTo>
                  <a:lnTo>
                    <a:pt x="102" y="27"/>
                  </a:lnTo>
                  <a:lnTo>
                    <a:pt x="102" y="30"/>
                  </a:lnTo>
                  <a:lnTo>
                    <a:pt x="102" y="32"/>
                  </a:lnTo>
                  <a:lnTo>
                    <a:pt x="101" y="33"/>
                  </a:lnTo>
                  <a:lnTo>
                    <a:pt x="101" y="35"/>
                  </a:lnTo>
                  <a:lnTo>
                    <a:pt x="101" y="36"/>
                  </a:lnTo>
                  <a:lnTo>
                    <a:pt x="99" y="39"/>
                  </a:lnTo>
                  <a:lnTo>
                    <a:pt x="99" y="41"/>
                  </a:lnTo>
                  <a:lnTo>
                    <a:pt x="98" y="42"/>
                  </a:lnTo>
                  <a:lnTo>
                    <a:pt x="96" y="44"/>
                  </a:lnTo>
                  <a:lnTo>
                    <a:pt x="95" y="45"/>
                  </a:lnTo>
                  <a:lnTo>
                    <a:pt x="93" y="47"/>
                  </a:lnTo>
                  <a:lnTo>
                    <a:pt x="92" y="47"/>
                  </a:lnTo>
                  <a:lnTo>
                    <a:pt x="90" y="48"/>
                  </a:lnTo>
                  <a:lnTo>
                    <a:pt x="87" y="50"/>
                  </a:lnTo>
                  <a:lnTo>
                    <a:pt x="92" y="53"/>
                  </a:lnTo>
                </a:path>
              </a:pathLst>
            </a:custGeom>
            <a:solidFill>
              <a:schemeClr val="accent2"/>
            </a:solidFill>
            <a:ln w="12700" cap="rnd">
              <a:solidFill>
                <a:srgbClr val="000000"/>
              </a:solidFill>
              <a:round/>
              <a:headEnd/>
              <a:tailEnd/>
            </a:ln>
          </p:spPr>
          <p:txBody>
            <a:bodyPr/>
            <a:lstStyle/>
            <a:p>
              <a:pPr eaLnBrk="0" hangingPunct="0"/>
              <a:endParaRPr lang="en-US" dirty="0"/>
            </a:p>
          </p:txBody>
        </p:sp>
        <p:sp>
          <p:nvSpPr>
            <p:cNvPr id="39990" name="Freeform 51"/>
            <p:cNvSpPr>
              <a:spLocks/>
            </p:cNvSpPr>
            <p:nvPr/>
          </p:nvSpPr>
          <p:spPr bwMode="auto">
            <a:xfrm>
              <a:off x="3730625" y="4892675"/>
              <a:ext cx="92075" cy="430213"/>
            </a:xfrm>
            <a:custGeom>
              <a:avLst/>
              <a:gdLst>
                <a:gd name="T0" fmla="*/ 2147483647 w 58"/>
                <a:gd name="T1" fmla="*/ 2147483647 h 271"/>
                <a:gd name="T2" fmla="*/ 2147483647 w 58"/>
                <a:gd name="T3" fmla="*/ 2147483647 h 271"/>
                <a:gd name="T4" fmla="*/ 2147483647 w 58"/>
                <a:gd name="T5" fmla="*/ 2147483647 h 271"/>
                <a:gd name="T6" fmla="*/ 2147483647 w 58"/>
                <a:gd name="T7" fmla="*/ 2147483647 h 271"/>
                <a:gd name="T8" fmla="*/ 2147483647 w 58"/>
                <a:gd name="T9" fmla="*/ 2147483647 h 271"/>
                <a:gd name="T10" fmla="*/ 2147483647 w 58"/>
                <a:gd name="T11" fmla="*/ 2147483647 h 271"/>
                <a:gd name="T12" fmla="*/ 2147483647 w 58"/>
                <a:gd name="T13" fmla="*/ 2147483647 h 271"/>
                <a:gd name="T14" fmla="*/ 2147483647 w 58"/>
                <a:gd name="T15" fmla="*/ 2147483647 h 271"/>
                <a:gd name="T16" fmla="*/ 2147483647 w 58"/>
                <a:gd name="T17" fmla="*/ 2147483647 h 271"/>
                <a:gd name="T18" fmla="*/ 2147483647 w 58"/>
                <a:gd name="T19" fmla="*/ 2147483647 h 271"/>
                <a:gd name="T20" fmla="*/ 2147483647 w 58"/>
                <a:gd name="T21" fmla="*/ 2147483647 h 271"/>
                <a:gd name="T22" fmla="*/ 2147483647 w 58"/>
                <a:gd name="T23" fmla="*/ 2147483647 h 271"/>
                <a:gd name="T24" fmla="*/ 2147483647 w 58"/>
                <a:gd name="T25" fmla="*/ 2147483647 h 271"/>
                <a:gd name="T26" fmla="*/ 2147483647 w 58"/>
                <a:gd name="T27" fmla="*/ 2147483647 h 271"/>
                <a:gd name="T28" fmla="*/ 2147483647 w 58"/>
                <a:gd name="T29" fmla="*/ 2147483647 h 271"/>
                <a:gd name="T30" fmla="*/ 2147483647 w 58"/>
                <a:gd name="T31" fmla="*/ 2147483647 h 271"/>
                <a:gd name="T32" fmla="*/ 2147483647 w 58"/>
                <a:gd name="T33" fmla="*/ 2147483647 h 271"/>
                <a:gd name="T34" fmla="*/ 2147483647 w 58"/>
                <a:gd name="T35" fmla="*/ 2147483647 h 271"/>
                <a:gd name="T36" fmla="*/ 2147483647 w 58"/>
                <a:gd name="T37" fmla="*/ 2147483647 h 271"/>
                <a:gd name="T38" fmla="*/ 2147483647 w 58"/>
                <a:gd name="T39" fmla="*/ 2147483647 h 271"/>
                <a:gd name="T40" fmla="*/ 2147483647 w 58"/>
                <a:gd name="T41" fmla="*/ 2147483647 h 271"/>
                <a:gd name="T42" fmla="*/ 2147483647 w 58"/>
                <a:gd name="T43" fmla="*/ 2147483647 h 271"/>
                <a:gd name="T44" fmla="*/ 2147483647 w 58"/>
                <a:gd name="T45" fmla="*/ 2147483647 h 271"/>
                <a:gd name="T46" fmla="*/ 2147483647 w 58"/>
                <a:gd name="T47" fmla="*/ 2147483647 h 271"/>
                <a:gd name="T48" fmla="*/ 2147483647 w 58"/>
                <a:gd name="T49" fmla="*/ 2147483647 h 271"/>
                <a:gd name="T50" fmla="*/ 2147483647 w 58"/>
                <a:gd name="T51" fmla="*/ 2147483647 h 271"/>
                <a:gd name="T52" fmla="*/ 2147483647 w 58"/>
                <a:gd name="T53" fmla="*/ 2147483647 h 271"/>
                <a:gd name="T54" fmla="*/ 2147483647 w 58"/>
                <a:gd name="T55" fmla="*/ 2147483647 h 271"/>
                <a:gd name="T56" fmla="*/ 0 w 58"/>
                <a:gd name="T57" fmla="*/ 2147483647 h 271"/>
                <a:gd name="T58" fmla="*/ 0 w 58"/>
                <a:gd name="T59" fmla="*/ 2147483647 h 271"/>
                <a:gd name="T60" fmla="*/ 2147483647 w 58"/>
                <a:gd name="T61" fmla="*/ 0 h 271"/>
                <a:gd name="T62" fmla="*/ 2147483647 w 58"/>
                <a:gd name="T63" fmla="*/ 2147483647 h 271"/>
                <a:gd name="T64" fmla="*/ 2147483647 w 58"/>
                <a:gd name="T65" fmla="*/ 2147483647 h 271"/>
                <a:gd name="T66" fmla="*/ 2147483647 w 58"/>
                <a:gd name="T67" fmla="*/ 2147483647 h 271"/>
                <a:gd name="T68" fmla="*/ 2147483647 w 58"/>
                <a:gd name="T69" fmla="*/ 2147483647 h 271"/>
                <a:gd name="T70" fmla="*/ 2147483647 w 58"/>
                <a:gd name="T71" fmla="*/ 0 h 271"/>
                <a:gd name="T72" fmla="*/ 2147483647 w 58"/>
                <a:gd name="T73" fmla="*/ 2147483647 h 271"/>
                <a:gd name="T74" fmla="*/ 2147483647 w 58"/>
                <a:gd name="T75" fmla="*/ 2147483647 h 271"/>
                <a:gd name="T76" fmla="*/ 2147483647 w 58"/>
                <a:gd name="T77" fmla="*/ 2147483647 h 271"/>
                <a:gd name="T78" fmla="*/ 2147483647 w 58"/>
                <a:gd name="T79" fmla="*/ 2147483647 h 271"/>
                <a:gd name="T80" fmla="*/ 2147483647 w 58"/>
                <a:gd name="T81" fmla="*/ 0 h 271"/>
                <a:gd name="T82" fmla="*/ 2147483647 w 58"/>
                <a:gd name="T83" fmla="*/ 2147483647 h 271"/>
                <a:gd name="T84" fmla="*/ 2147483647 w 58"/>
                <a:gd name="T85" fmla="*/ 2147483647 h 27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8"/>
                <a:gd name="T130" fmla="*/ 0 h 271"/>
                <a:gd name="T131" fmla="*/ 58 w 58"/>
                <a:gd name="T132" fmla="*/ 271 h 27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8" h="271">
                  <a:moveTo>
                    <a:pt x="57" y="113"/>
                  </a:moveTo>
                  <a:lnTo>
                    <a:pt x="44" y="113"/>
                  </a:lnTo>
                  <a:lnTo>
                    <a:pt x="44" y="261"/>
                  </a:lnTo>
                  <a:lnTo>
                    <a:pt x="42" y="261"/>
                  </a:lnTo>
                  <a:lnTo>
                    <a:pt x="42" y="263"/>
                  </a:lnTo>
                  <a:lnTo>
                    <a:pt x="42" y="264"/>
                  </a:lnTo>
                  <a:lnTo>
                    <a:pt x="41" y="266"/>
                  </a:lnTo>
                  <a:lnTo>
                    <a:pt x="39" y="267"/>
                  </a:lnTo>
                  <a:lnTo>
                    <a:pt x="38" y="267"/>
                  </a:lnTo>
                  <a:lnTo>
                    <a:pt x="36" y="269"/>
                  </a:lnTo>
                  <a:lnTo>
                    <a:pt x="35" y="269"/>
                  </a:lnTo>
                  <a:lnTo>
                    <a:pt x="33" y="269"/>
                  </a:lnTo>
                  <a:lnTo>
                    <a:pt x="32" y="270"/>
                  </a:lnTo>
                  <a:lnTo>
                    <a:pt x="29" y="270"/>
                  </a:lnTo>
                  <a:lnTo>
                    <a:pt x="27" y="270"/>
                  </a:lnTo>
                  <a:lnTo>
                    <a:pt x="26" y="270"/>
                  </a:lnTo>
                  <a:lnTo>
                    <a:pt x="23" y="269"/>
                  </a:lnTo>
                  <a:lnTo>
                    <a:pt x="21" y="269"/>
                  </a:lnTo>
                  <a:lnTo>
                    <a:pt x="20" y="267"/>
                  </a:lnTo>
                  <a:lnTo>
                    <a:pt x="18" y="267"/>
                  </a:lnTo>
                  <a:lnTo>
                    <a:pt x="17" y="267"/>
                  </a:lnTo>
                  <a:lnTo>
                    <a:pt x="17" y="266"/>
                  </a:lnTo>
                  <a:lnTo>
                    <a:pt x="15" y="266"/>
                  </a:lnTo>
                  <a:lnTo>
                    <a:pt x="15" y="264"/>
                  </a:lnTo>
                  <a:lnTo>
                    <a:pt x="14" y="264"/>
                  </a:lnTo>
                  <a:lnTo>
                    <a:pt x="14" y="263"/>
                  </a:lnTo>
                  <a:lnTo>
                    <a:pt x="14" y="261"/>
                  </a:lnTo>
                  <a:lnTo>
                    <a:pt x="14" y="113"/>
                  </a:lnTo>
                  <a:lnTo>
                    <a:pt x="0" y="113"/>
                  </a:lnTo>
                  <a:lnTo>
                    <a:pt x="0" y="12"/>
                  </a:lnTo>
                  <a:lnTo>
                    <a:pt x="3" y="0"/>
                  </a:lnTo>
                  <a:lnTo>
                    <a:pt x="6" y="12"/>
                  </a:lnTo>
                  <a:lnTo>
                    <a:pt x="6" y="74"/>
                  </a:lnTo>
                  <a:lnTo>
                    <a:pt x="26" y="74"/>
                  </a:lnTo>
                  <a:lnTo>
                    <a:pt x="26" y="12"/>
                  </a:lnTo>
                  <a:lnTo>
                    <a:pt x="29" y="0"/>
                  </a:lnTo>
                  <a:lnTo>
                    <a:pt x="33" y="12"/>
                  </a:lnTo>
                  <a:lnTo>
                    <a:pt x="33" y="74"/>
                  </a:lnTo>
                  <a:lnTo>
                    <a:pt x="50" y="74"/>
                  </a:lnTo>
                  <a:lnTo>
                    <a:pt x="50" y="12"/>
                  </a:lnTo>
                  <a:lnTo>
                    <a:pt x="54" y="0"/>
                  </a:lnTo>
                  <a:lnTo>
                    <a:pt x="57" y="12"/>
                  </a:lnTo>
                  <a:lnTo>
                    <a:pt x="57" y="113"/>
                  </a:lnTo>
                </a:path>
              </a:pathLst>
            </a:custGeom>
            <a:solidFill>
              <a:schemeClr val="accent2"/>
            </a:solidFill>
            <a:ln w="12700" cap="rnd">
              <a:solidFill>
                <a:srgbClr val="000000"/>
              </a:solidFill>
              <a:round/>
              <a:headEnd/>
              <a:tailEnd/>
            </a:ln>
          </p:spPr>
          <p:txBody>
            <a:bodyPr/>
            <a:lstStyle/>
            <a:p>
              <a:pPr eaLnBrk="0" hangingPunct="0"/>
              <a:endParaRPr lang="en-US" dirty="0"/>
            </a:p>
          </p:txBody>
        </p:sp>
        <p:sp>
          <p:nvSpPr>
            <p:cNvPr id="39991" name="Freeform 52"/>
            <p:cNvSpPr>
              <a:spLocks/>
            </p:cNvSpPr>
            <p:nvPr/>
          </p:nvSpPr>
          <p:spPr bwMode="auto">
            <a:xfrm>
              <a:off x="3897313" y="4860925"/>
              <a:ext cx="66675" cy="461963"/>
            </a:xfrm>
            <a:custGeom>
              <a:avLst/>
              <a:gdLst>
                <a:gd name="T0" fmla="*/ 2147483647 w 42"/>
                <a:gd name="T1" fmla="*/ 0 h 291"/>
                <a:gd name="T2" fmla="*/ 2147483647 w 42"/>
                <a:gd name="T3" fmla="*/ 2147483647 h 291"/>
                <a:gd name="T4" fmla="*/ 2147483647 w 42"/>
                <a:gd name="T5" fmla="*/ 2147483647 h 291"/>
                <a:gd name="T6" fmla="*/ 2147483647 w 42"/>
                <a:gd name="T7" fmla="*/ 2147483647 h 291"/>
                <a:gd name="T8" fmla="*/ 2147483647 w 42"/>
                <a:gd name="T9" fmla="*/ 2147483647 h 291"/>
                <a:gd name="T10" fmla="*/ 2147483647 w 42"/>
                <a:gd name="T11" fmla="*/ 2147483647 h 291"/>
                <a:gd name="T12" fmla="*/ 2147483647 w 42"/>
                <a:gd name="T13" fmla="*/ 2147483647 h 291"/>
                <a:gd name="T14" fmla="*/ 2147483647 w 42"/>
                <a:gd name="T15" fmla="*/ 2147483647 h 291"/>
                <a:gd name="T16" fmla="*/ 2147483647 w 42"/>
                <a:gd name="T17" fmla="*/ 2147483647 h 291"/>
                <a:gd name="T18" fmla="*/ 2147483647 w 42"/>
                <a:gd name="T19" fmla="*/ 2147483647 h 291"/>
                <a:gd name="T20" fmla="*/ 2147483647 w 42"/>
                <a:gd name="T21" fmla="*/ 2147483647 h 291"/>
                <a:gd name="T22" fmla="*/ 2147483647 w 42"/>
                <a:gd name="T23" fmla="*/ 2147483647 h 291"/>
                <a:gd name="T24" fmla="*/ 2147483647 w 42"/>
                <a:gd name="T25" fmla="*/ 2147483647 h 291"/>
                <a:gd name="T26" fmla="*/ 2147483647 w 42"/>
                <a:gd name="T27" fmla="*/ 2147483647 h 291"/>
                <a:gd name="T28" fmla="*/ 2147483647 w 42"/>
                <a:gd name="T29" fmla="*/ 2147483647 h 291"/>
                <a:gd name="T30" fmla="*/ 2147483647 w 42"/>
                <a:gd name="T31" fmla="*/ 2147483647 h 291"/>
                <a:gd name="T32" fmla="*/ 2147483647 w 42"/>
                <a:gd name="T33" fmla="*/ 2147483647 h 291"/>
                <a:gd name="T34" fmla="*/ 2147483647 w 42"/>
                <a:gd name="T35" fmla="*/ 2147483647 h 291"/>
                <a:gd name="T36" fmla="*/ 2147483647 w 42"/>
                <a:gd name="T37" fmla="*/ 2147483647 h 291"/>
                <a:gd name="T38" fmla="*/ 2147483647 w 42"/>
                <a:gd name="T39" fmla="*/ 2147483647 h 291"/>
                <a:gd name="T40" fmla="*/ 2147483647 w 42"/>
                <a:gd name="T41" fmla="*/ 2147483647 h 291"/>
                <a:gd name="T42" fmla="*/ 2147483647 w 42"/>
                <a:gd name="T43" fmla="*/ 2147483647 h 291"/>
                <a:gd name="T44" fmla="*/ 2147483647 w 42"/>
                <a:gd name="T45" fmla="*/ 2147483647 h 291"/>
                <a:gd name="T46" fmla="*/ 2147483647 w 42"/>
                <a:gd name="T47" fmla="*/ 2147483647 h 291"/>
                <a:gd name="T48" fmla="*/ 2147483647 w 42"/>
                <a:gd name="T49" fmla="*/ 2147483647 h 291"/>
                <a:gd name="T50" fmla="*/ 2147483647 w 42"/>
                <a:gd name="T51" fmla="*/ 2147483647 h 291"/>
                <a:gd name="T52" fmla="*/ 2147483647 w 42"/>
                <a:gd name="T53" fmla="*/ 2147483647 h 291"/>
                <a:gd name="T54" fmla="*/ 0 w 42"/>
                <a:gd name="T55" fmla="*/ 2147483647 h 291"/>
                <a:gd name="T56" fmla="*/ 0 w 42"/>
                <a:gd name="T57" fmla="*/ 2147483647 h 291"/>
                <a:gd name="T58" fmla="*/ 2147483647 w 42"/>
                <a:gd name="T59" fmla="*/ 0 h 29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2"/>
                <a:gd name="T91" fmla="*/ 0 h 291"/>
                <a:gd name="T92" fmla="*/ 42 w 42"/>
                <a:gd name="T93" fmla="*/ 291 h 29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2" h="291">
                  <a:moveTo>
                    <a:pt x="41" y="0"/>
                  </a:moveTo>
                  <a:lnTo>
                    <a:pt x="41" y="281"/>
                  </a:lnTo>
                  <a:lnTo>
                    <a:pt x="41" y="282"/>
                  </a:lnTo>
                  <a:lnTo>
                    <a:pt x="41" y="284"/>
                  </a:lnTo>
                  <a:lnTo>
                    <a:pt x="39" y="284"/>
                  </a:lnTo>
                  <a:lnTo>
                    <a:pt x="39" y="285"/>
                  </a:lnTo>
                  <a:lnTo>
                    <a:pt x="38" y="287"/>
                  </a:lnTo>
                  <a:lnTo>
                    <a:pt x="36" y="287"/>
                  </a:lnTo>
                  <a:lnTo>
                    <a:pt x="35" y="288"/>
                  </a:lnTo>
                  <a:lnTo>
                    <a:pt x="33" y="288"/>
                  </a:lnTo>
                  <a:lnTo>
                    <a:pt x="32" y="288"/>
                  </a:lnTo>
                  <a:lnTo>
                    <a:pt x="32" y="290"/>
                  </a:lnTo>
                  <a:lnTo>
                    <a:pt x="29" y="290"/>
                  </a:lnTo>
                  <a:lnTo>
                    <a:pt x="27" y="290"/>
                  </a:lnTo>
                  <a:lnTo>
                    <a:pt x="26" y="290"/>
                  </a:lnTo>
                  <a:lnTo>
                    <a:pt x="23" y="290"/>
                  </a:lnTo>
                  <a:lnTo>
                    <a:pt x="21" y="288"/>
                  </a:lnTo>
                  <a:lnTo>
                    <a:pt x="20" y="288"/>
                  </a:lnTo>
                  <a:lnTo>
                    <a:pt x="18" y="288"/>
                  </a:lnTo>
                  <a:lnTo>
                    <a:pt x="17" y="287"/>
                  </a:lnTo>
                  <a:lnTo>
                    <a:pt x="15" y="287"/>
                  </a:lnTo>
                  <a:lnTo>
                    <a:pt x="15" y="285"/>
                  </a:lnTo>
                  <a:lnTo>
                    <a:pt x="14" y="285"/>
                  </a:lnTo>
                  <a:lnTo>
                    <a:pt x="12" y="284"/>
                  </a:lnTo>
                  <a:lnTo>
                    <a:pt x="12" y="282"/>
                  </a:lnTo>
                  <a:lnTo>
                    <a:pt x="12" y="281"/>
                  </a:lnTo>
                  <a:lnTo>
                    <a:pt x="12" y="146"/>
                  </a:lnTo>
                  <a:lnTo>
                    <a:pt x="0" y="120"/>
                  </a:lnTo>
                  <a:lnTo>
                    <a:pt x="0" y="20"/>
                  </a:lnTo>
                  <a:lnTo>
                    <a:pt x="41" y="0"/>
                  </a:lnTo>
                </a:path>
              </a:pathLst>
            </a:custGeom>
            <a:solidFill>
              <a:schemeClr val="accent2"/>
            </a:solidFill>
            <a:ln w="12700" cap="rnd">
              <a:solidFill>
                <a:srgbClr val="000000"/>
              </a:solidFill>
              <a:round/>
              <a:headEnd/>
              <a:tailEnd/>
            </a:ln>
          </p:spPr>
          <p:txBody>
            <a:bodyPr/>
            <a:lstStyle/>
            <a:p>
              <a:pPr eaLnBrk="0" hangingPunct="0"/>
              <a:endParaRPr lang="en-US" dirty="0"/>
            </a:p>
          </p:txBody>
        </p:sp>
        <p:sp>
          <p:nvSpPr>
            <p:cNvPr id="39992" name="Rectangle 53"/>
            <p:cNvSpPr>
              <a:spLocks noChangeArrowheads="1"/>
            </p:cNvSpPr>
            <p:nvPr/>
          </p:nvSpPr>
          <p:spPr bwMode="auto">
            <a:xfrm>
              <a:off x="1608138" y="1966913"/>
              <a:ext cx="1819275" cy="363537"/>
            </a:xfrm>
            <a:prstGeom prst="rect">
              <a:avLst/>
            </a:prstGeom>
            <a:noFill/>
            <a:ln w="12700">
              <a:noFill/>
              <a:miter lim="800000"/>
              <a:headEnd/>
              <a:tailEnd/>
            </a:ln>
          </p:spPr>
          <p:txBody>
            <a:bodyPr wrap="none" lIns="90488" tIns="44450" rIns="90488" bIns="44450">
              <a:spAutoFit/>
            </a:bodyPr>
            <a:lstStyle/>
            <a:p>
              <a:pPr eaLnBrk="0" hangingPunct="0"/>
              <a:r>
                <a:rPr lang="en-US" sz="1800" b="1" dirty="0"/>
                <a:t>Building Hours</a:t>
              </a:r>
            </a:p>
          </p:txBody>
        </p:sp>
        <p:sp>
          <p:nvSpPr>
            <p:cNvPr id="39993" name="Rectangle 54"/>
            <p:cNvSpPr>
              <a:spLocks noChangeArrowheads="1"/>
            </p:cNvSpPr>
            <p:nvPr/>
          </p:nvSpPr>
          <p:spPr bwMode="auto">
            <a:xfrm>
              <a:off x="1608138" y="2957513"/>
              <a:ext cx="1019175" cy="363537"/>
            </a:xfrm>
            <a:prstGeom prst="rect">
              <a:avLst/>
            </a:prstGeom>
            <a:noFill/>
            <a:ln w="12700">
              <a:noFill/>
              <a:miter lim="800000"/>
              <a:headEnd/>
              <a:tailEnd/>
            </a:ln>
          </p:spPr>
          <p:txBody>
            <a:bodyPr wrap="none" lIns="90488" tIns="44450" rIns="90488" bIns="44450">
              <a:spAutoFit/>
            </a:bodyPr>
            <a:lstStyle/>
            <a:p>
              <a:pPr eaLnBrk="0" hangingPunct="0"/>
              <a:r>
                <a:rPr lang="en-US" sz="1800" b="1" dirty="0"/>
                <a:t>Parking</a:t>
              </a:r>
            </a:p>
          </p:txBody>
        </p:sp>
        <p:sp>
          <p:nvSpPr>
            <p:cNvPr id="39994" name="Rectangle 55"/>
            <p:cNvSpPr>
              <a:spLocks noChangeArrowheads="1"/>
            </p:cNvSpPr>
            <p:nvPr/>
          </p:nvSpPr>
          <p:spPr bwMode="auto">
            <a:xfrm>
              <a:off x="1608138" y="3948113"/>
              <a:ext cx="1514475" cy="363537"/>
            </a:xfrm>
            <a:prstGeom prst="rect">
              <a:avLst/>
            </a:prstGeom>
            <a:noFill/>
            <a:ln w="12700">
              <a:noFill/>
              <a:miter lim="800000"/>
              <a:headEnd/>
              <a:tailEnd/>
            </a:ln>
          </p:spPr>
          <p:txBody>
            <a:bodyPr wrap="none" lIns="90488" tIns="44450" rIns="90488" bIns="44450">
              <a:spAutoFit/>
            </a:bodyPr>
            <a:lstStyle/>
            <a:p>
              <a:pPr eaLnBrk="0" hangingPunct="0"/>
              <a:r>
                <a:rPr lang="en-US" sz="1800" b="1" dirty="0"/>
                <a:t>Rest Rooms</a:t>
              </a:r>
            </a:p>
          </p:txBody>
        </p:sp>
        <p:sp>
          <p:nvSpPr>
            <p:cNvPr id="39995" name="Rectangle 56"/>
            <p:cNvSpPr>
              <a:spLocks noChangeArrowheads="1"/>
            </p:cNvSpPr>
            <p:nvPr/>
          </p:nvSpPr>
          <p:spPr bwMode="auto">
            <a:xfrm>
              <a:off x="1608138" y="4938713"/>
              <a:ext cx="815975" cy="363537"/>
            </a:xfrm>
            <a:prstGeom prst="rect">
              <a:avLst/>
            </a:prstGeom>
            <a:noFill/>
            <a:ln w="12700">
              <a:noFill/>
              <a:miter lim="800000"/>
              <a:headEnd/>
              <a:tailEnd/>
            </a:ln>
          </p:spPr>
          <p:txBody>
            <a:bodyPr wrap="none" lIns="90488" tIns="44450" rIns="90488" bIns="44450">
              <a:spAutoFit/>
            </a:bodyPr>
            <a:lstStyle/>
            <a:p>
              <a:pPr eaLnBrk="0" hangingPunct="0"/>
              <a:r>
                <a:rPr lang="en-US" sz="1800" b="1" dirty="0"/>
                <a:t>Meals</a:t>
              </a:r>
            </a:p>
          </p:txBody>
        </p:sp>
        <p:sp>
          <p:nvSpPr>
            <p:cNvPr id="39996" name="Rectangle 57"/>
            <p:cNvSpPr>
              <a:spLocks noChangeArrowheads="1"/>
            </p:cNvSpPr>
            <p:nvPr/>
          </p:nvSpPr>
          <p:spPr bwMode="auto">
            <a:xfrm>
              <a:off x="5087938" y="2932113"/>
              <a:ext cx="1006475" cy="363537"/>
            </a:xfrm>
            <a:prstGeom prst="rect">
              <a:avLst/>
            </a:prstGeom>
            <a:noFill/>
            <a:ln w="12700">
              <a:noFill/>
              <a:miter lim="800000"/>
              <a:headEnd/>
              <a:tailEnd/>
            </a:ln>
          </p:spPr>
          <p:txBody>
            <a:bodyPr wrap="none" lIns="90488" tIns="44450" rIns="90488" bIns="44450">
              <a:spAutoFit/>
            </a:bodyPr>
            <a:lstStyle/>
            <a:p>
              <a:pPr eaLnBrk="0" hangingPunct="0"/>
              <a:r>
                <a:rPr lang="en-US" sz="1800" b="1" dirty="0"/>
                <a:t>Phones</a:t>
              </a:r>
            </a:p>
          </p:txBody>
        </p:sp>
        <p:sp>
          <p:nvSpPr>
            <p:cNvPr id="39997" name="Rectangle 58"/>
            <p:cNvSpPr>
              <a:spLocks noChangeArrowheads="1"/>
            </p:cNvSpPr>
            <p:nvPr/>
          </p:nvSpPr>
          <p:spPr bwMode="auto">
            <a:xfrm>
              <a:off x="5087938" y="3922713"/>
              <a:ext cx="1273175" cy="363537"/>
            </a:xfrm>
            <a:prstGeom prst="rect">
              <a:avLst/>
            </a:prstGeom>
            <a:noFill/>
            <a:ln w="12700">
              <a:noFill/>
              <a:miter lim="800000"/>
              <a:headEnd/>
              <a:tailEnd/>
            </a:ln>
          </p:spPr>
          <p:txBody>
            <a:bodyPr wrap="none" lIns="90488" tIns="44450" rIns="90488" bIns="44450">
              <a:spAutoFit/>
            </a:bodyPr>
            <a:lstStyle/>
            <a:p>
              <a:pPr eaLnBrk="0" hangingPunct="0"/>
              <a:r>
                <a:rPr lang="en-US" sz="1800" b="1" dirty="0"/>
                <a:t>Messages</a:t>
              </a:r>
            </a:p>
          </p:txBody>
        </p:sp>
        <p:sp>
          <p:nvSpPr>
            <p:cNvPr id="39998" name="Rectangle 59"/>
            <p:cNvSpPr>
              <a:spLocks noChangeArrowheads="1"/>
            </p:cNvSpPr>
            <p:nvPr/>
          </p:nvSpPr>
          <p:spPr bwMode="auto">
            <a:xfrm>
              <a:off x="5102225" y="4941888"/>
              <a:ext cx="1146175" cy="363537"/>
            </a:xfrm>
            <a:prstGeom prst="rect">
              <a:avLst/>
            </a:prstGeom>
            <a:noFill/>
            <a:ln w="12700">
              <a:noFill/>
              <a:miter lim="800000"/>
              <a:headEnd/>
              <a:tailEnd/>
            </a:ln>
          </p:spPr>
          <p:txBody>
            <a:bodyPr wrap="none" lIns="90488" tIns="44450" rIns="90488" bIns="44450">
              <a:spAutoFit/>
            </a:bodyPr>
            <a:lstStyle/>
            <a:p>
              <a:pPr eaLnBrk="0" hangingPunct="0"/>
              <a:r>
                <a:rPr lang="en-US" sz="1800" b="1" dirty="0"/>
                <a:t>Smoking</a:t>
              </a:r>
            </a:p>
          </p:txBody>
        </p:sp>
        <p:sp>
          <p:nvSpPr>
            <p:cNvPr id="194620" name="Freeform 60"/>
            <p:cNvSpPr>
              <a:spLocks/>
            </p:cNvSpPr>
            <p:nvPr/>
          </p:nvSpPr>
          <p:spPr bwMode="auto">
            <a:xfrm>
              <a:off x="4811568" y="1752600"/>
              <a:ext cx="2885047" cy="772751"/>
            </a:xfrm>
            <a:custGeom>
              <a:avLst/>
              <a:gdLst/>
              <a:ahLst/>
              <a:cxnLst>
                <a:cxn ang="0">
                  <a:pos x="0" y="0"/>
                </a:cxn>
                <a:cxn ang="0">
                  <a:pos x="1816" y="0"/>
                </a:cxn>
                <a:cxn ang="0">
                  <a:pos x="1816" y="486"/>
                </a:cxn>
                <a:cxn ang="0">
                  <a:pos x="0" y="486"/>
                </a:cxn>
                <a:cxn ang="0">
                  <a:pos x="0" y="0"/>
                </a:cxn>
              </a:cxnLst>
              <a:rect l="0" t="0" r="r" b="b"/>
              <a:pathLst>
                <a:path w="1817" h="487">
                  <a:moveTo>
                    <a:pt x="0" y="0"/>
                  </a:moveTo>
                  <a:lnTo>
                    <a:pt x="1816" y="0"/>
                  </a:lnTo>
                  <a:lnTo>
                    <a:pt x="1816" y="486"/>
                  </a:lnTo>
                  <a:lnTo>
                    <a:pt x="0" y="486"/>
                  </a:lnTo>
                  <a:lnTo>
                    <a:pt x="0" y="0"/>
                  </a:lnTo>
                </a:path>
              </a:pathLst>
            </a:custGeom>
            <a:solidFill>
              <a:schemeClr val="bg1"/>
            </a:solidFill>
            <a:ln w="12700" cap="rnd" cmpd="sng">
              <a:solidFill>
                <a:srgbClr val="000000"/>
              </a:solidFill>
              <a:prstDash val="solid"/>
              <a:round/>
              <a:headEnd type="none" w="med" len="med"/>
              <a:tailEnd type="none" w="med" len="med"/>
            </a:ln>
            <a:effectLst>
              <a:outerShdw dist="107763" dir="2700000" algn="ctr" rotWithShape="0">
                <a:schemeClr val="bg2"/>
              </a:outerShdw>
            </a:effectLst>
          </p:spPr>
          <p:txBody>
            <a:bodyPr/>
            <a:lstStyle/>
            <a:p>
              <a:pPr eaLnBrk="0" hangingPunct="0">
                <a:defRPr/>
              </a:pPr>
              <a:endParaRPr lang="en-US" dirty="0">
                <a:latin typeface="Arial" pitchFamily="34" charset="0"/>
                <a:ea typeface="MS PGothic" pitchFamily="34" charset="-128"/>
                <a:cs typeface="Arial" pitchFamily="34" charset="0"/>
              </a:endParaRPr>
            </a:p>
          </p:txBody>
        </p:sp>
        <p:sp>
          <p:nvSpPr>
            <p:cNvPr id="40000" name="Freeform 61"/>
            <p:cNvSpPr>
              <a:spLocks/>
            </p:cNvSpPr>
            <p:nvPr/>
          </p:nvSpPr>
          <p:spPr bwMode="auto">
            <a:xfrm>
              <a:off x="7015163" y="1855788"/>
              <a:ext cx="563562" cy="568325"/>
            </a:xfrm>
            <a:custGeom>
              <a:avLst/>
              <a:gdLst>
                <a:gd name="T0" fmla="*/ 2147483647 w 355"/>
                <a:gd name="T1" fmla="*/ 0 h 358"/>
                <a:gd name="T2" fmla="*/ 2147483647 w 355"/>
                <a:gd name="T3" fmla="*/ 2147483647 h 358"/>
                <a:gd name="T4" fmla="*/ 2147483647 w 355"/>
                <a:gd name="T5" fmla="*/ 2147483647 h 358"/>
                <a:gd name="T6" fmla="*/ 2147483647 w 355"/>
                <a:gd name="T7" fmla="*/ 2147483647 h 358"/>
                <a:gd name="T8" fmla="*/ 2147483647 w 355"/>
                <a:gd name="T9" fmla="*/ 2147483647 h 358"/>
                <a:gd name="T10" fmla="*/ 2147483647 w 355"/>
                <a:gd name="T11" fmla="*/ 2147483647 h 358"/>
                <a:gd name="T12" fmla="*/ 2147483647 w 355"/>
                <a:gd name="T13" fmla="*/ 2147483647 h 358"/>
                <a:gd name="T14" fmla="*/ 2147483647 w 355"/>
                <a:gd name="T15" fmla="*/ 2147483647 h 358"/>
                <a:gd name="T16" fmla="*/ 2147483647 w 355"/>
                <a:gd name="T17" fmla="*/ 2147483647 h 358"/>
                <a:gd name="T18" fmla="*/ 2147483647 w 355"/>
                <a:gd name="T19" fmla="*/ 2147483647 h 358"/>
                <a:gd name="T20" fmla="*/ 2147483647 w 355"/>
                <a:gd name="T21" fmla="*/ 2147483647 h 358"/>
                <a:gd name="T22" fmla="*/ 2147483647 w 355"/>
                <a:gd name="T23" fmla="*/ 2147483647 h 358"/>
                <a:gd name="T24" fmla="*/ 2147483647 w 355"/>
                <a:gd name="T25" fmla="*/ 2147483647 h 358"/>
                <a:gd name="T26" fmla="*/ 2147483647 w 355"/>
                <a:gd name="T27" fmla="*/ 2147483647 h 358"/>
                <a:gd name="T28" fmla="*/ 2147483647 w 355"/>
                <a:gd name="T29" fmla="*/ 2147483647 h 358"/>
                <a:gd name="T30" fmla="*/ 2147483647 w 355"/>
                <a:gd name="T31" fmla="*/ 2147483647 h 358"/>
                <a:gd name="T32" fmla="*/ 2147483647 w 355"/>
                <a:gd name="T33" fmla="*/ 2147483647 h 358"/>
                <a:gd name="T34" fmla="*/ 2147483647 w 355"/>
                <a:gd name="T35" fmla="*/ 2147483647 h 358"/>
                <a:gd name="T36" fmla="*/ 2147483647 w 355"/>
                <a:gd name="T37" fmla="*/ 2147483647 h 358"/>
                <a:gd name="T38" fmla="*/ 2147483647 w 355"/>
                <a:gd name="T39" fmla="*/ 2147483647 h 358"/>
                <a:gd name="T40" fmla="*/ 2147483647 w 355"/>
                <a:gd name="T41" fmla="*/ 2147483647 h 358"/>
                <a:gd name="T42" fmla="*/ 2147483647 w 355"/>
                <a:gd name="T43" fmla="*/ 2147483647 h 358"/>
                <a:gd name="T44" fmla="*/ 2147483647 w 355"/>
                <a:gd name="T45" fmla="*/ 2147483647 h 358"/>
                <a:gd name="T46" fmla="*/ 0 w 355"/>
                <a:gd name="T47" fmla="*/ 2147483647 h 358"/>
                <a:gd name="T48" fmla="*/ 0 w 355"/>
                <a:gd name="T49" fmla="*/ 2147483647 h 358"/>
                <a:gd name="T50" fmla="*/ 0 w 355"/>
                <a:gd name="T51" fmla="*/ 2147483647 h 358"/>
                <a:gd name="T52" fmla="*/ 2147483647 w 355"/>
                <a:gd name="T53" fmla="*/ 2147483647 h 358"/>
                <a:gd name="T54" fmla="*/ 2147483647 w 355"/>
                <a:gd name="T55" fmla="*/ 2147483647 h 358"/>
                <a:gd name="T56" fmla="*/ 2147483647 w 355"/>
                <a:gd name="T57" fmla="*/ 2147483647 h 358"/>
                <a:gd name="T58" fmla="*/ 2147483647 w 355"/>
                <a:gd name="T59" fmla="*/ 2147483647 h 358"/>
                <a:gd name="T60" fmla="*/ 2147483647 w 355"/>
                <a:gd name="T61" fmla="*/ 2147483647 h 358"/>
                <a:gd name="T62" fmla="*/ 2147483647 w 355"/>
                <a:gd name="T63" fmla="*/ 2147483647 h 35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55"/>
                <a:gd name="T97" fmla="*/ 0 h 358"/>
                <a:gd name="T98" fmla="*/ 355 w 355"/>
                <a:gd name="T99" fmla="*/ 358 h 35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55" h="358">
                  <a:moveTo>
                    <a:pt x="44" y="0"/>
                  </a:moveTo>
                  <a:lnTo>
                    <a:pt x="311" y="0"/>
                  </a:lnTo>
                  <a:lnTo>
                    <a:pt x="315" y="0"/>
                  </a:lnTo>
                  <a:lnTo>
                    <a:pt x="320" y="2"/>
                  </a:lnTo>
                  <a:lnTo>
                    <a:pt x="323" y="3"/>
                  </a:lnTo>
                  <a:lnTo>
                    <a:pt x="327" y="5"/>
                  </a:lnTo>
                  <a:lnTo>
                    <a:pt x="332" y="5"/>
                  </a:lnTo>
                  <a:lnTo>
                    <a:pt x="335" y="8"/>
                  </a:lnTo>
                  <a:lnTo>
                    <a:pt x="339" y="11"/>
                  </a:lnTo>
                  <a:lnTo>
                    <a:pt x="342" y="14"/>
                  </a:lnTo>
                  <a:lnTo>
                    <a:pt x="344" y="17"/>
                  </a:lnTo>
                  <a:lnTo>
                    <a:pt x="347" y="20"/>
                  </a:lnTo>
                  <a:lnTo>
                    <a:pt x="350" y="24"/>
                  </a:lnTo>
                  <a:lnTo>
                    <a:pt x="351" y="29"/>
                  </a:lnTo>
                  <a:lnTo>
                    <a:pt x="353" y="32"/>
                  </a:lnTo>
                  <a:lnTo>
                    <a:pt x="354" y="36"/>
                  </a:lnTo>
                  <a:lnTo>
                    <a:pt x="354" y="45"/>
                  </a:lnTo>
                  <a:lnTo>
                    <a:pt x="354" y="311"/>
                  </a:lnTo>
                  <a:lnTo>
                    <a:pt x="354" y="317"/>
                  </a:lnTo>
                  <a:lnTo>
                    <a:pt x="354" y="321"/>
                  </a:lnTo>
                  <a:lnTo>
                    <a:pt x="353" y="324"/>
                  </a:lnTo>
                  <a:lnTo>
                    <a:pt x="351" y="329"/>
                  </a:lnTo>
                  <a:lnTo>
                    <a:pt x="350" y="333"/>
                  </a:lnTo>
                  <a:lnTo>
                    <a:pt x="347" y="336"/>
                  </a:lnTo>
                  <a:lnTo>
                    <a:pt x="344" y="339"/>
                  </a:lnTo>
                  <a:lnTo>
                    <a:pt x="342" y="342"/>
                  </a:lnTo>
                  <a:lnTo>
                    <a:pt x="339" y="345"/>
                  </a:lnTo>
                  <a:lnTo>
                    <a:pt x="335" y="348"/>
                  </a:lnTo>
                  <a:lnTo>
                    <a:pt x="332" y="351"/>
                  </a:lnTo>
                  <a:lnTo>
                    <a:pt x="327" y="353"/>
                  </a:lnTo>
                  <a:lnTo>
                    <a:pt x="323" y="354"/>
                  </a:lnTo>
                  <a:lnTo>
                    <a:pt x="320" y="356"/>
                  </a:lnTo>
                  <a:lnTo>
                    <a:pt x="311" y="357"/>
                  </a:lnTo>
                  <a:lnTo>
                    <a:pt x="44" y="357"/>
                  </a:lnTo>
                  <a:lnTo>
                    <a:pt x="39" y="357"/>
                  </a:lnTo>
                  <a:lnTo>
                    <a:pt x="35" y="356"/>
                  </a:lnTo>
                  <a:lnTo>
                    <a:pt x="30" y="354"/>
                  </a:lnTo>
                  <a:lnTo>
                    <a:pt x="27" y="353"/>
                  </a:lnTo>
                  <a:lnTo>
                    <a:pt x="23" y="351"/>
                  </a:lnTo>
                  <a:lnTo>
                    <a:pt x="18" y="348"/>
                  </a:lnTo>
                  <a:lnTo>
                    <a:pt x="15" y="345"/>
                  </a:lnTo>
                  <a:lnTo>
                    <a:pt x="12" y="342"/>
                  </a:lnTo>
                  <a:lnTo>
                    <a:pt x="9" y="339"/>
                  </a:lnTo>
                  <a:lnTo>
                    <a:pt x="6" y="336"/>
                  </a:lnTo>
                  <a:lnTo>
                    <a:pt x="5" y="333"/>
                  </a:lnTo>
                  <a:lnTo>
                    <a:pt x="3" y="329"/>
                  </a:lnTo>
                  <a:lnTo>
                    <a:pt x="2" y="324"/>
                  </a:lnTo>
                  <a:lnTo>
                    <a:pt x="0" y="321"/>
                  </a:lnTo>
                  <a:lnTo>
                    <a:pt x="0" y="311"/>
                  </a:lnTo>
                  <a:lnTo>
                    <a:pt x="0" y="45"/>
                  </a:lnTo>
                  <a:lnTo>
                    <a:pt x="0" y="41"/>
                  </a:lnTo>
                  <a:lnTo>
                    <a:pt x="0" y="36"/>
                  </a:lnTo>
                  <a:lnTo>
                    <a:pt x="2" y="32"/>
                  </a:lnTo>
                  <a:lnTo>
                    <a:pt x="3" y="29"/>
                  </a:lnTo>
                  <a:lnTo>
                    <a:pt x="5" y="24"/>
                  </a:lnTo>
                  <a:lnTo>
                    <a:pt x="6" y="20"/>
                  </a:lnTo>
                  <a:lnTo>
                    <a:pt x="9" y="17"/>
                  </a:lnTo>
                  <a:lnTo>
                    <a:pt x="12" y="14"/>
                  </a:lnTo>
                  <a:lnTo>
                    <a:pt x="15" y="11"/>
                  </a:lnTo>
                  <a:lnTo>
                    <a:pt x="18" y="8"/>
                  </a:lnTo>
                  <a:lnTo>
                    <a:pt x="23" y="5"/>
                  </a:lnTo>
                  <a:lnTo>
                    <a:pt x="27" y="5"/>
                  </a:lnTo>
                  <a:lnTo>
                    <a:pt x="30" y="3"/>
                  </a:lnTo>
                  <a:lnTo>
                    <a:pt x="35" y="2"/>
                  </a:lnTo>
                  <a:lnTo>
                    <a:pt x="44" y="0"/>
                  </a:lnTo>
                </a:path>
              </a:pathLst>
            </a:custGeom>
            <a:solidFill>
              <a:schemeClr val="accent1"/>
            </a:solidFill>
            <a:ln w="12700" cap="rnd">
              <a:solidFill>
                <a:srgbClr val="000000"/>
              </a:solidFill>
              <a:round/>
              <a:headEnd/>
              <a:tailEnd/>
            </a:ln>
          </p:spPr>
          <p:txBody>
            <a:bodyPr/>
            <a:lstStyle/>
            <a:p>
              <a:pPr eaLnBrk="0" hangingPunct="0"/>
              <a:endParaRPr lang="en-US" dirty="0"/>
            </a:p>
          </p:txBody>
        </p:sp>
        <p:sp>
          <p:nvSpPr>
            <p:cNvPr id="40001" name="Freeform 62"/>
            <p:cNvSpPr>
              <a:spLocks/>
            </p:cNvSpPr>
            <p:nvPr/>
          </p:nvSpPr>
          <p:spPr bwMode="auto">
            <a:xfrm>
              <a:off x="7100888" y="1900238"/>
              <a:ext cx="393700" cy="238125"/>
            </a:xfrm>
            <a:custGeom>
              <a:avLst/>
              <a:gdLst>
                <a:gd name="T0" fmla="*/ 2147483647 w 248"/>
                <a:gd name="T1" fmla="*/ 2147483647 h 150"/>
                <a:gd name="T2" fmla="*/ 2147483647 w 248"/>
                <a:gd name="T3" fmla="*/ 2147483647 h 150"/>
                <a:gd name="T4" fmla="*/ 2147483647 w 248"/>
                <a:gd name="T5" fmla="*/ 2147483647 h 150"/>
                <a:gd name="T6" fmla="*/ 2147483647 w 248"/>
                <a:gd name="T7" fmla="*/ 2147483647 h 150"/>
                <a:gd name="T8" fmla="*/ 2147483647 w 248"/>
                <a:gd name="T9" fmla="*/ 2147483647 h 150"/>
                <a:gd name="T10" fmla="*/ 2147483647 w 248"/>
                <a:gd name="T11" fmla="*/ 2147483647 h 150"/>
                <a:gd name="T12" fmla="*/ 2147483647 w 248"/>
                <a:gd name="T13" fmla="*/ 2147483647 h 150"/>
                <a:gd name="T14" fmla="*/ 2147483647 w 248"/>
                <a:gd name="T15" fmla="*/ 2147483647 h 150"/>
                <a:gd name="T16" fmla="*/ 2147483647 w 248"/>
                <a:gd name="T17" fmla="*/ 2147483647 h 150"/>
                <a:gd name="T18" fmla="*/ 2147483647 w 248"/>
                <a:gd name="T19" fmla="*/ 2147483647 h 150"/>
                <a:gd name="T20" fmla="*/ 2147483647 w 248"/>
                <a:gd name="T21" fmla="*/ 2147483647 h 150"/>
                <a:gd name="T22" fmla="*/ 2147483647 w 248"/>
                <a:gd name="T23" fmla="*/ 2147483647 h 150"/>
                <a:gd name="T24" fmla="*/ 2147483647 w 248"/>
                <a:gd name="T25" fmla="*/ 2147483647 h 150"/>
                <a:gd name="T26" fmla="*/ 2147483647 w 248"/>
                <a:gd name="T27" fmla="*/ 2147483647 h 150"/>
                <a:gd name="T28" fmla="*/ 2147483647 w 248"/>
                <a:gd name="T29" fmla="*/ 2147483647 h 150"/>
                <a:gd name="T30" fmla="*/ 2147483647 w 248"/>
                <a:gd name="T31" fmla="*/ 2147483647 h 150"/>
                <a:gd name="T32" fmla="*/ 2147483647 w 248"/>
                <a:gd name="T33" fmla="*/ 2147483647 h 150"/>
                <a:gd name="T34" fmla="*/ 2147483647 w 248"/>
                <a:gd name="T35" fmla="*/ 2147483647 h 150"/>
                <a:gd name="T36" fmla="*/ 2147483647 w 248"/>
                <a:gd name="T37" fmla="*/ 2147483647 h 150"/>
                <a:gd name="T38" fmla="*/ 2147483647 w 248"/>
                <a:gd name="T39" fmla="*/ 2147483647 h 150"/>
                <a:gd name="T40" fmla="*/ 2147483647 w 248"/>
                <a:gd name="T41" fmla="*/ 2147483647 h 150"/>
                <a:gd name="T42" fmla="*/ 2147483647 w 248"/>
                <a:gd name="T43" fmla="*/ 2147483647 h 150"/>
                <a:gd name="T44" fmla="*/ 2147483647 w 248"/>
                <a:gd name="T45" fmla="*/ 2147483647 h 150"/>
                <a:gd name="T46" fmla="*/ 2147483647 w 248"/>
                <a:gd name="T47" fmla="*/ 2147483647 h 150"/>
                <a:gd name="T48" fmla="*/ 2147483647 w 248"/>
                <a:gd name="T49" fmla="*/ 2147483647 h 150"/>
                <a:gd name="T50" fmla="*/ 2147483647 w 248"/>
                <a:gd name="T51" fmla="*/ 2147483647 h 150"/>
                <a:gd name="T52" fmla="*/ 2147483647 w 248"/>
                <a:gd name="T53" fmla="*/ 2147483647 h 150"/>
                <a:gd name="T54" fmla="*/ 2147483647 w 248"/>
                <a:gd name="T55" fmla="*/ 2147483647 h 150"/>
                <a:gd name="T56" fmla="*/ 2147483647 w 248"/>
                <a:gd name="T57" fmla="*/ 2147483647 h 150"/>
                <a:gd name="T58" fmla="*/ 2147483647 w 248"/>
                <a:gd name="T59" fmla="*/ 2147483647 h 150"/>
                <a:gd name="T60" fmla="*/ 2147483647 w 248"/>
                <a:gd name="T61" fmla="*/ 2147483647 h 150"/>
                <a:gd name="T62" fmla="*/ 2147483647 w 248"/>
                <a:gd name="T63" fmla="*/ 2147483647 h 150"/>
                <a:gd name="T64" fmla="*/ 2147483647 w 248"/>
                <a:gd name="T65" fmla="*/ 2147483647 h 150"/>
                <a:gd name="T66" fmla="*/ 2147483647 w 248"/>
                <a:gd name="T67" fmla="*/ 2147483647 h 150"/>
                <a:gd name="T68" fmla="*/ 2147483647 w 248"/>
                <a:gd name="T69" fmla="*/ 2147483647 h 150"/>
                <a:gd name="T70" fmla="*/ 2147483647 w 248"/>
                <a:gd name="T71" fmla="*/ 2147483647 h 150"/>
                <a:gd name="T72" fmla="*/ 2147483647 w 248"/>
                <a:gd name="T73" fmla="*/ 2147483647 h 150"/>
                <a:gd name="T74" fmla="*/ 2147483647 w 248"/>
                <a:gd name="T75" fmla="*/ 2147483647 h 150"/>
                <a:gd name="T76" fmla="*/ 2147483647 w 248"/>
                <a:gd name="T77" fmla="*/ 2147483647 h 150"/>
                <a:gd name="T78" fmla="*/ 2147483647 w 248"/>
                <a:gd name="T79" fmla="*/ 2147483647 h 150"/>
                <a:gd name="T80" fmla="*/ 2147483647 w 248"/>
                <a:gd name="T81" fmla="*/ 2147483647 h 150"/>
                <a:gd name="T82" fmla="*/ 2147483647 w 248"/>
                <a:gd name="T83" fmla="*/ 2147483647 h 150"/>
                <a:gd name="T84" fmla="*/ 2147483647 w 248"/>
                <a:gd name="T85" fmla="*/ 2147483647 h 150"/>
                <a:gd name="T86" fmla="*/ 2147483647 w 248"/>
                <a:gd name="T87" fmla="*/ 2147483647 h 150"/>
                <a:gd name="T88" fmla="*/ 2147483647 w 248"/>
                <a:gd name="T89" fmla="*/ 2147483647 h 150"/>
                <a:gd name="T90" fmla="*/ 2147483647 w 248"/>
                <a:gd name="T91" fmla="*/ 2147483647 h 150"/>
                <a:gd name="T92" fmla="*/ 2147483647 w 248"/>
                <a:gd name="T93" fmla="*/ 2147483647 h 150"/>
                <a:gd name="T94" fmla="*/ 2147483647 w 248"/>
                <a:gd name="T95" fmla="*/ 2147483647 h 150"/>
                <a:gd name="T96" fmla="*/ 2147483647 w 248"/>
                <a:gd name="T97" fmla="*/ 2147483647 h 150"/>
                <a:gd name="T98" fmla="*/ 2147483647 w 248"/>
                <a:gd name="T99" fmla="*/ 2147483647 h 150"/>
                <a:gd name="T100" fmla="*/ 2147483647 w 248"/>
                <a:gd name="T101" fmla="*/ 2147483647 h 150"/>
                <a:gd name="T102" fmla="*/ 2147483647 w 248"/>
                <a:gd name="T103" fmla="*/ 2147483647 h 150"/>
                <a:gd name="T104" fmla="*/ 2147483647 w 248"/>
                <a:gd name="T105" fmla="*/ 2147483647 h 150"/>
                <a:gd name="T106" fmla="*/ 2147483647 w 248"/>
                <a:gd name="T107" fmla="*/ 2147483647 h 150"/>
                <a:gd name="T108" fmla="*/ 2147483647 w 248"/>
                <a:gd name="T109" fmla="*/ 2147483647 h 150"/>
                <a:gd name="T110" fmla="*/ 0 w 248"/>
                <a:gd name="T111" fmla="*/ 2147483647 h 150"/>
                <a:gd name="T112" fmla="*/ 2147483647 w 248"/>
                <a:gd name="T113" fmla="*/ 2147483647 h 150"/>
                <a:gd name="T114" fmla="*/ 2147483647 w 248"/>
                <a:gd name="T115" fmla="*/ 2147483647 h 150"/>
                <a:gd name="T116" fmla="*/ 2147483647 w 248"/>
                <a:gd name="T117" fmla="*/ 2147483647 h 15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48"/>
                <a:gd name="T178" fmla="*/ 0 h 150"/>
                <a:gd name="T179" fmla="*/ 248 w 248"/>
                <a:gd name="T180" fmla="*/ 150 h 15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48" h="150">
                  <a:moveTo>
                    <a:pt x="18" y="132"/>
                  </a:moveTo>
                  <a:lnTo>
                    <a:pt x="85" y="84"/>
                  </a:lnTo>
                  <a:lnTo>
                    <a:pt x="85" y="80"/>
                  </a:lnTo>
                  <a:lnTo>
                    <a:pt x="85" y="75"/>
                  </a:lnTo>
                  <a:lnTo>
                    <a:pt x="85" y="71"/>
                  </a:lnTo>
                  <a:lnTo>
                    <a:pt x="85" y="65"/>
                  </a:lnTo>
                  <a:lnTo>
                    <a:pt x="85" y="59"/>
                  </a:lnTo>
                  <a:lnTo>
                    <a:pt x="87" y="53"/>
                  </a:lnTo>
                  <a:lnTo>
                    <a:pt x="87" y="47"/>
                  </a:lnTo>
                  <a:lnTo>
                    <a:pt x="88" y="41"/>
                  </a:lnTo>
                  <a:lnTo>
                    <a:pt x="91" y="35"/>
                  </a:lnTo>
                  <a:lnTo>
                    <a:pt x="94" y="30"/>
                  </a:lnTo>
                  <a:lnTo>
                    <a:pt x="96" y="26"/>
                  </a:lnTo>
                  <a:lnTo>
                    <a:pt x="100" y="21"/>
                  </a:lnTo>
                  <a:lnTo>
                    <a:pt x="106" y="18"/>
                  </a:lnTo>
                  <a:lnTo>
                    <a:pt x="111" y="15"/>
                  </a:lnTo>
                  <a:lnTo>
                    <a:pt x="126" y="14"/>
                  </a:lnTo>
                  <a:lnTo>
                    <a:pt x="133" y="15"/>
                  </a:lnTo>
                  <a:lnTo>
                    <a:pt x="139" y="15"/>
                  </a:lnTo>
                  <a:lnTo>
                    <a:pt x="144" y="17"/>
                  </a:lnTo>
                  <a:lnTo>
                    <a:pt x="148" y="20"/>
                  </a:lnTo>
                  <a:lnTo>
                    <a:pt x="153" y="23"/>
                  </a:lnTo>
                  <a:lnTo>
                    <a:pt x="157" y="26"/>
                  </a:lnTo>
                  <a:lnTo>
                    <a:pt x="160" y="29"/>
                  </a:lnTo>
                  <a:lnTo>
                    <a:pt x="163" y="33"/>
                  </a:lnTo>
                  <a:lnTo>
                    <a:pt x="166" y="39"/>
                  </a:lnTo>
                  <a:lnTo>
                    <a:pt x="166" y="44"/>
                  </a:lnTo>
                  <a:lnTo>
                    <a:pt x="169" y="50"/>
                  </a:lnTo>
                  <a:lnTo>
                    <a:pt x="169" y="56"/>
                  </a:lnTo>
                  <a:lnTo>
                    <a:pt x="169" y="63"/>
                  </a:lnTo>
                  <a:lnTo>
                    <a:pt x="169" y="69"/>
                  </a:lnTo>
                  <a:lnTo>
                    <a:pt x="166" y="84"/>
                  </a:lnTo>
                  <a:lnTo>
                    <a:pt x="228" y="143"/>
                  </a:lnTo>
                  <a:lnTo>
                    <a:pt x="229" y="144"/>
                  </a:lnTo>
                  <a:lnTo>
                    <a:pt x="232" y="146"/>
                  </a:lnTo>
                  <a:lnTo>
                    <a:pt x="234" y="147"/>
                  </a:lnTo>
                  <a:lnTo>
                    <a:pt x="235" y="147"/>
                  </a:lnTo>
                  <a:lnTo>
                    <a:pt x="238" y="149"/>
                  </a:lnTo>
                  <a:lnTo>
                    <a:pt x="240" y="149"/>
                  </a:lnTo>
                  <a:lnTo>
                    <a:pt x="241" y="147"/>
                  </a:lnTo>
                  <a:lnTo>
                    <a:pt x="243" y="147"/>
                  </a:lnTo>
                  <a:lnTo>
                    <a:pt x="244" y="146"/>
                  </a:lnTo>
                  <a:lnTo>
                    <a:pt x="246" y="144"/>
                  </a:lnTo>
                  <a:lnTo>
                    <a:pt x="247" y="144"/>
                  </a:lnTo>
                  <a:lnTo>
                    <a:pt x="247" y="143"/>
                  </a:lnTo>
                  <a:lnTo>
                    <a:pt x="247" y="141"/>
                  </a:lnTo>
                  <a:lnTo>
                    <a:pt x="247" y="138"/>
                  </a:lnTo>
                  <a:lnTo>
                    <a:pt x="247" y="135"/>
                  </a:lnTo>
                  <a:lnTo>
                    <a:pt x="247" y="132"/>
                  </a:lnTo>
                  <a:lnTo>
                    <a:pt x="246" y="129"/>
                  </a:lnTo>
                  <a:lnTo>
                    <a:pt x="246" y="126"/>
                  </a:lnTo>
                  <a:lnTo>
                    <a:pt x="244" y="123"/>
                  </a:lnTo>
                  <a:lnTo>
                    <a:pt x="244" y="122"/>
                  </a:lnTo>
                  <a:lnTo>
                    <a:pt x="243" y="120"/>
                  </a:lnTo>
                  <a:lnTo>
                    <a:pt x="241" y="117"/>
                  </a:lnTo>
                  <a:lnTo>
                    <a:pt x="241" y="116"/>
                  </a:lnTo>
                  <a:lnTo>
                    <a:pt x="240" y="114"/>
                  </a:lnTo>
                  <a:lnTo>
                    <a:pt x="238" y="113"/>
                  </a:lnTo>
                  <a:lnTo>
                    <a:pt x="238" y="111"/>
                  </a:lnTo>
                  <a:lnTo>
                    <a:pt x="237" y="110"/>
                  </a:lnTo>
                  <a:lnTo>
                    <a:pt x="235" y="108"/>
                  </a:lnTo>
                  <a:lnTo>
                    <a:pt x="234" y="107"/>
                  </a:lnTo>
                  <a:lnTo>
                    <a:pt x="231" y="104"/>
                  </a:lnTo>
                  <a:lnTo>
                    <a:pt x="232" y="102"/>
                  </a:lnTo>
                  <a:lnTo>
                    <a:pt x="234" y="101"/>
                  </a:lnTo>
                  <a:lnTo>
                    <a:pt x="235" y="99"/>
                  </a:lnTo>
                  <a:lnTo>
                    <a:pt x="235" y="96"/>
                  </a:lnTo>
                  <a:lnTo>
                    <a:pt x="235" y="95"/>
                  </a:lnTo>
                  <a:lnTo>
                    <a:pt x="235" y="93"/>
                  </a:lnTo>
                  <a:lnTo>
                    <a:pt x="235" y="92"/>
                  </a:lnTo>
                  <a:lnTo>
                    <a:pt x="234" y="92"/>
                  </a:lnTo>
                  <a:lnTo>
                    <a:pt x="232" y="90"/>
                  </a:lnTo>
                  <a:lnTo>
                    <a:pt x="231" y="90"/>
                  </a:lnTo>
                  <a:lnTo>
                    <a:pt x="229" y="90"/>
                  </a:lnTo>
                  <a:lnTo>
                    <a:pt x="226" y="92"/>
                  </a:lnTo>
                  <a:lnTo>
                    <a:pt x="223" y="95"/>
                  </a:lnTo>
                  <a:lnTo>
                    <a:pt x="220" y="92"/>
                  </a:lnTo>
                  <a:lnTo>
                    <a:pt x="219" y="90"/>
                  </a:lnTo>
                  <a:lnTo>
                    <a:pt x="216" y="87"/>
                  </a:lnTo>
                  <a:lnTo>
                    <a:pt x="213" y="86"/>
                  </a:lnTo>
                  <a:lnTo>
                    <a:pt x="210" y="84"/>
                  </a:lnTo>
                  <a:lnTo>
                    <a:pt x="207" y="83"/>
                  </a:lnTo>
                  <a:lnTo>
                    <a:pt x="204" y="81"/>
                  </a:lnTo>
                  <a:lnTo>
                    <a:pt x="201" y="80"/>
                  </a:lnTo>
                  <a:lnTo>
                    <a:pt x="198" y="78"/>
                  </a:lnTo>
                  <a:lnTo>
                    <a:pt x="195" y="78"/>
                  </a:lnTo>
                  <a:lnTo>
                    <a:pt x="192" y="77"/>
                  </a:lnTo>
                  <a:lnTo>
                    <a:pt x="189" y="77"/>
                  </a:lnTo>
                  <a:lnTo>
                    <a:pt x="186" y="75"/>
                  </a:lnTo>
                  <a:lnTo>
                    <a:pt x="183" y="75"/>
                  </a:lnTo>
                  <a:lnTo>
                    <a:pt x="180" y="75"/>
                  </a:lnTo>
                  <a:lnTo>
                    <a:pt x="180" y="69"/>
                  </a:lnTo>
                  <a:lnTo>
                    <a:pt x="180" y="65"/>
                  </a:lnTo>
                  <a:lnTo>
                    <a:pt x="180" y="59"/>
                  </a:lnTo>
                  <a:lnTo>
                    <a:pt x="180" y="53"/>
                  </a:lnTo>
                  <a:lnTo>
                    <a:pt x="180" y="47"/>
                  </a:lnTo>
                  <a:lnTo>
                    <a:pt x="178" y="39"/>
                  </a:lnTo>
                  <a:lnTo>
                    <a:pt x="177" y="35"/>
                  </a:lnTo>
                  <a:lnTo>
                    <a:pt x="174" y="29"/>
                  </a:lnTo>
                  <a:lnTo>
                    <a:pt x="171" y="23"/>
                  </a:lnTo>
                  <a:lnTo>
                    <a:pt x="168" y="17"/>
                  </a:lnTo>
                  <a:lnTo>
                    <a:pt x="163" y="14"/>
                  </a:lnTo>
                  <a:lnTo>
                    <a:pt x="157" y="9"/>
                  </a:lnTo>
                  <a:lnTo>
                    <a:pt x="150" y="6"/>
                  </a:lnTo>
                  <a:lnTo>
                    <a:pt x="142" y="3"/>
                  </a:lnTo>
                  <a:lnTo>
                    <a:pt x="124" y="0"/>
                  </a:lnTo>
                  <a:lnTo>
                    <a:pt x="115" y="2"/>
                  </a:lnTo>
                  <a:lnTo>
                    <a:pt x="108" y="3"/>
                  </a:lnTo>
                  <a:lnTo>
                    <a:pt x="102" y="6"/>
                  </a:lnTo>
                  <a:lnTo>
                    <a:pt x="96" y="11"/>
                  </a:lnTo>
                  <a:lnTo>
                    <a:pt x="91" y="14"/>
                  </a:lnTo>
                  <a:lnTo>
                    <a:pt x="88" y="18"/>
                  </a:lnTo>
                  <a:lnTo>
                    <a:pt x="84" y="24"/>
                  </a:lnTo>
                  <a:lnTo>
                    <a:pt x="81" y="29"/>
                  </a:lnTo>
                  <a:lnTo>
                    <a:pt x="79" y="35"/>
                  </a:lnTo>
                  <a:lnTo>
                    <a:pt x="78" y="41"/>
                  </a:lnTo>
                  <a:lnTo>
                    <a:pt x="75" y="47"/>
                  </a:lnTo>
                  <a:lnTo>
                    <a:pt x="75" y="53"/>
                  </a:lnTo>
                  <a:lnTo>
                    <a:pt x="73" y="59"/>
                  </a:lnTo>
                  <a:lnTo>
                    <a:pt x="73" y="63"/>
                  </a:lnTo>
                  <a:lnTo>
                    <a:pt x="73" y="71"/>
                  </a:lnTo>
                  <a:lnTo>
                    <a:pt x="69" y="71"/>
                  </a:lnTo>
                  <a:lnTo>
                    <a:pt x="66" y="71"/>
                  </a:lnTo>
                  <a:lnTo>
                    <a:pt x="64" y="71"/>
                  </a:lnTo>
                  <a:lnTo>
                    <a:pt x="60" y="71"/>
                  </a:lnTo>
                  <a:lnTo>
                    <a:pt x="58" y="71"/>
                  </a:lnTo>
                  <a:lnTo>
                    <a:pt x="55" y="71"/>
                  </a:lnTo>
                  <a:lnTo>
                    <a:pt x="52" y="71"/>
                  </a:lnTo>
                  <a:lnTo>
                    <a:pt x="51" y="71"/>
                  </a:lnTo>
                  <a:lnTo>
                    <a:pt x="48" y="72"/>
                  </a:lnTo>
                  <a:lnTo>
                    <a:pt x="45" y="74"/>
                  </a:lnTo>
                  <a:lnTo>
                    <a:pt x="43" y="74"/>
                  </a:lnTo>
                  <a:lnTo>
                    <a:pt x="42" y="75"/>
                  </a:lnTo>
                  <a:lnTo>
                    <a:pt x="39" y="77"/>
                  </a:lnTo>
                  <a:lnTo>
                    <a:pt x="37" y="78"/>
                  </a:lnTo>
                  <a:lnTo>
                    <a:pt x="34" y="81"/>
                  </a:lnTo>
                  <a:lnTo>
                    <a:pt x="33" y="78"/>
                  </a:lnTo>
                  <a:lnTo>
                    <a:pt x="31" y="77"/>
                  </a:lnTo>
                  <a:lnTo>
                    <a:pt x="30" y="75"/>
                  </a:lnTo>
                  <a:lnTo>
                    <a:pt x="28" y="75"/>
                  </a:lnTo>
                  <a:lnTo>
                    <a:pt x="27" y="75"/>
                  </a:lnTo>
                  <a:lnTo>
                    <a:pt x="25" y="75"/>
                  </a:lnTo>
                  <a:lnTo>
                    <a:pt x="24" y="75"/>
                  </a:lnTo>
                  <a:lnTo>
                    <a:pt x="22" y="75"/>
                  </a:lnTo>
                  <a:lnTo>
                    <a:pt x="22" y="77"/>
                  </a:lnTo>
                  <a:lnTo>
                    <a:pt x="21" y="77"/>
                  </a:lnTo>
                  <a:lnTo>
                    <a:pt x="21" y="78"/>
                  </a:lnTo>
                  <a:lnTo>
                    <a:pt x="21" y="80"/>
                  </a:lnTo>
                  <a:lnTo>
                    <a:pt x="21" y="83"/>
                  </a:lnTo>
                  <a:lnTo>
                    <a:pt x="24" y="87"/>
                  </a:lnTo>
                  <a:lnTo>
                    <a:pt x="22" y="89"/>
                  </a:lnTo>
                  <a:lnTo>
                    <a:pt x="19" y="90"/>
                  </a:lnTo>
                  <a:lnTo>
                    <a:pt x="18" y="93"/>
                  </a:lnTo>
                  <a:lnTo>
                    <a:pt x="16" y="95"/>
                  </a:lnTo>
                  <a:lnTo>
                    <a:pt x="15" y="96"/>
                  </a:lnTo>
                  <a:lnTo>
                    <a:pt x="13" y="98"/>
                  </a:lnTo>
                  <a:lnTo>
                    <a:pt x="12" y="99"/>
                  </a:lnTo>
                  <a:lnTo>
                    <a:pt x="10" y="101"/>
                  </a:lnTo>
                  <a:lnTo>
                    <a:pt x="9" y="102"/>
                  </a:lnTo>
                  <a:lnTo>
                    <a:pt x="7" y="105"/>
                  </a:lnTo>
                  <a:lnTo>
                    <a:pt x="6" y="108"/>
                  </a:lnTo>
                  <a:lnTo>
                    <a:pt x="4" y="108"/>
                  </a:lnTo>
                  <a:lnTo>
                    <a:pt x="4" y="110"/>
                  </a:lnTo>
                  <a:lnTo>
                    <a:pt x="4" y="114"/>
                  </a:lnTo>
                  <a:lnTo>
                    <a:pt x="1" y="117"/>
                  </a:lnTo>
                  <a:lnTo>
                    <a:pt x="1" y="120"/>
                  </a:lnTo>
                  <a:lnTo>
                    <a:pt x="0" y="123"/>
                  </a:lnTo>
                  <a:lnTo>
                    <a:pt x="0" y="126"/>
                  </a:lnTo>
                  <a:lnTo>
                    <a:pt x="0" y="128"/>
                  </a:lnTo>
                  <a:lnTo>
                    <a:pt x="1" y="131"/>
                  </a:lnTo>
                  <a:lnTo>
                    <a:pt x="1" y="132"/>
                  </a:lnTo>
                  <a:lnTo>
                    <a:pt x="3" y="132"/>
                  </a:lnTo>
                  <a:lnTo>
                    <a:pt x="4" y="134"/>
                  </a:lnTo>
                  <a:lnTo>
                    <a:pt x="4" y="135"/>
                  </a:lnTo>
                  <a:lnTo>
                    <a:pt x="7" y="135"/>
                  </a:lnTo>
                  <a:lnTo>
                    <a:pt x="9" y="135"/>
                  </a:lnTo>
                  <a:lnTo>
                    <a:pt x="10" y="135"/>
                  </a:lnTo>
                  <a:lnTo>
                    <a:pt x="13" y="135"/>
                  </a:lnTo>
                  <a:lnTo>
                    <a:pt x="18" y="132"/>
                  </a:lnTo>
                </a:path>
              </a:pathLst>
            </a:custGeom>
            <a:solidFill>
              <a:schemeClr val="accent2"/>
            </a:solidFill>
            <a:ln w="12700" cap="rnd">
              <a:solidFill>
                <a:srgbClr val="000000"/>
              </a:solidFill>
              <a:round/>
              <a:headEnd/>
              <a:tailEnd/>
            </a:ln>
          </p:spPr>
          <p:txBody>
            <a:bodyPr/>
            <a:lstStyle/>
            <a:p>
              <a:pPr eaLnBrk="0" hangingPunct="0"/>
              <a:endParaRPr lang="en-US" dirty="0"/>
            </a:p>
          </p:txBody>
        </p:sp>
        <p:sp>
          <p:nvSpPr>
            <p:cNvPr id="40002" name="Freeform 63"/>
            <p:cNvSpPr>
              <a:spLocks/>
            </p:cNvSpPr>
            <p:nvPr/>
          </p:nvSpPr>
          <p:spPr bwMode="auto">
            <a:xfrm>
              <a:off x="7159625" y="1993900"/>
              <a:ext cx="287338" cy="382588"/>
            </a:xfrm>
            <a:custGeom>
              <a:avLst/>
              <a:gdLst>
                <a:gd name="T0" fmla="*/ 2147483647 w 181"/>
                <a:gd name="T1" fmla="*/ 2147483647 h 241"/>
                <a:gd name="T2" fmla="*/ 2147483647 w 181"/>
                <a:gd name="T3" fmla="*/ 0 h 241"/>
                <a:gd name="T4" fmla="*/ 2147483647 w 181"/>
                <a:gd name="T5" fmla="*/ 2147483647 h 241"/>
                <a:gd name="T6" fmla="*/ 2147483647 w 181"/>
                <a:gd name="T7" fmla="*/ 2147483647 h 241"/>
                <a:gd name="T8" fmla="*/ 2147483647 w 181"/>
                <a:gd name="T9" fmla="*/ 2147483647 h 241"/>
                <a:gd name="T10" fmla="*/ 2147483647 w 181"/>
                <a:gd name="T11" fmla="*/ 2147483647 h 241"/>
                <a:gd name="T12" fmla="*/ 2147483647 w 181"/>
                <a:gd name="T13" fmla="*/ 2147483647 h 241"/>
                <a:gd name="T14" fmla="*/ 2147483647 w 181"/>
                <a:gd name="T15" fmla="*/ 2147483647 h 241"/>
                <a:gd name="T16" fmla="*/ 2147483647 w 181"/>
                <a:gd name="T17" fmla="*/ 2147483647 h 241"/>
                <a:gd name="T18" fmla="*/ 2147483647 w 181"/>
                <a:gd name="T19" fmla="*/ 2147483647 h 241"/>
                <a:gd name="T20" fmla="*/ 2147483647 w 181"/>
                <a:gd name="T21" fmla="*/ 2147483647 h 241"/>
                <a:gd name="T22" fmla="*/ 2147483647 w 181"/>
                <a:gd name="T23" fmla="*/ 2147483647 h 241"/>
                <a:gd name="T24" fmla="*/ 2147483647 w 181"/>
                <a:gd name="T25" fmla="*/ 2147483647 h 241"/>
                <a:gd name="T26" fmla="*/ 2147483647 w 181"/>
                <a:gd name="T27" fmla="*/ 2147483647 h 241"/>
                <a:gd name="T28" fmla="*/ 2147483647 w 181"/>
                <a:gd name="T29" fmla="*/ 2147483647 h 241"/>
                <a:gd name="T30" fmla="*/ 2147483647 w 181"/>
                <a:gd name="T31" fmla="*/ 2147483647 h 241"/>
                <a:gd name="T32" fmla="*/ 2147483647 w 181"/>
                <a:gd name="T33" fmla="*/ 2147483647 h 241"/>
                <a:gd name="T34" fmla="*/ 2147483647 w 181"/>
                <a:gd name="T35" fmla="*/ 2147483647 h 241"/>
                <a:gd name="T36" fmla="*/ 2147483647 w 181"/>
                <a:gd name="T37" fmla="*/ 2147483647 h 241"/>
                <a:gd name="T38" fmla="*/ 2147483647 w 181"/>
                <a:gd name="T39" fmla="*/ 2147483647 h 241"/>
                <a:gd name="T40" fmla="*/ 2147483647 w 181"/>
                <a:gd name="T41" fmla="*/ 2147483647 h 241"/>
                <a:gd name="T42" fmla="*/ 2147483647 w 181"/>
                <a:gd name="T43" fmla="*/ 2147483647 h 241"/>
                <a:gd name="T44" fmla="*/ 2147483647 w 181"/>
                <a:gd name="T45" fmla="*/ 2147483647 h 241"/>
                <a:gd name="T46" fmla="*/ 2147483647 w 181"/>
                <a:gd name="T47" fmla="*/ 2147483647 h 241"/>
                <a:gd name="T48" fmla="*/ 2147483647 w 181"/>
                <a:gd name="T49" fmla="*/ 2147483647 h 241"/>
                <a:gd name="T50" fmla="*/ 2147483647 w 181"/>
                <a:gd name="T51" fmla="*/ 2147483647 h 241"/>
                <a:gd name="T52" fmla="*/ 2147483647 w 181"/>
                <a:gd name="T53" fmla="*/ 2147483647 h 241"/>
                <a:gd name="T54" fmla="*/ 2147483647 w 181"/>
                <a:gd name="T55" fmla="*/ 2147483647 h 241"/>
                <a:gd name="T56" fmla="*/ 2147483647 w 181"/>
                <a:gd name="T57" fmla="*/ 2147483647 h 241"/>
                <a:gd name="T58" fmla="*/ 2147483647 w 181"/>
                <a:gd name="T59" fmla="*/ 2147483647 h 241"/>
                <a:gd name="T60" fmla="*/ 2147483647 w 181"/>
                <a:gd name="T61" fmla="*/ 2147483647 h 241"/>
                <a:gd name="T62" fmla="*/ 2147483647 w 181"/>
                <a:gd name="T63" fmla="*/ 2147483647 h 241"/>
                <a:gd name="T64" fmla="*/ 2147483647 w 181"/>
                <a:gd name="T65" fmla="*/ 2147483647 h 241"/>
                <a:gd name="T66" fmla="*/ 2147483647 w 181"/>
                <a:gd name="T67" fmla="*/ 2147483647 h 241"/>
                <a:gd name="T68" fmla="*/ 2147483647 w 181"/>
                <a:gd name="T69" fmla="*/ 2147483647 h 241"/>
                <a:gd name="T70" fmla="*/ 2147483647 w 181"/>
                <a:gd name="T71" fmla="*/ 2147483647 h 241"/>
                <a:gd name="T72" fmla="*/ 2147483647 w 181"/>
                <a:gd name="T73" fmla="*/ 2147483647 h 241"/>
                <a:gd name="T74" fmla="*/ 2147483647 w 181"/>
                <a:gd name="T75" fmla="*/ 2147483647 h 241"/>
                <a:gd name="T76" fmla="*/ 0 w 181"/>
                <a:gd name="T77" fmla="*/ 2147483647 h 241"/>
                <a:gd name="T78" fmla="*/ 0 w 181"/>
                <a:gd name="T79" fmla="*/ 2147483647 h 241"/>
                <a:gd name="T80" fmla="*/ 0 w 181"/>
                <a:gd name="T81" fmla="*/ 2147483647 h 241"/>
                <a:gd name="T82" fmla="*/ 2147483647 w 181"/>
                <a:gd name="T83" fmla="*/ 2147483647 h 241"/>
                <a:gd name="T84" fmla="*/ 2147483647 w 181"/>
                <a:gd name="T85" fmla="*/ 2147483647 h 241"/>
                <a:gd name="T86" fmla="*/ 2147483647 w 181"/>
                <a:gd name="T87" fmla="*/ 2147483647 h 241"/>
                <a:gd name="T88" fmla="*/ 2147483647 w 181"/>
                <a:gd name="T89" fmla="*/ 2147483647 h 241"/>
                <a:gd name="T90" fmla="*/ 2147483647 w 181"/>
                <a:gd name="T91" fmla="*/ 2147483647 h 241"/>
                <a:gd name="T92" fmla="*/ 2147483647 w 181"/>
                <a:gd name="T93" fmla="*/ 2147483647 h 241"/>
                <a:gd name="T94" fmla="*/ 2147483647 w 181"/>
                <a:gd name="T95" fmla="*/ 2147483647 h 241"/>
                <a:gd name="T96" fmla="*/ 2147483647 w 181"/>
                <a:gd name="T97" fmla="*/ 2147483647 h 241"/>
                <a:gd name="T98" fmla="*/ 2147483647 w 181"/>
                <a:gd name="T99" fmla="*/ 2147483647 h 241"/>
                <a:gd name="T100" fmla="*/ 2147483647 w 181"/>
                <a:gd name="T101" fmla="*/ 2147483647 h 241"/>
                <a:gd name="T102" fmla="*/ 2147483647 w 181"/>
                <a:gd name="T103" fmla="*/ 2147483647 h 24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81"/>
                <a:gd name="T157" fmla="*/ 0 h 241"/>
                <a:gd name="T158" fmla="*/ 181 w 181"/>
                <a:gd name="T159" fmla="*/ 241 h 24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81" h="241">
                  <a:moveTo>
                    <a:pt x="83" y="36"/>
                  </a:moveTo>
                  <a:lnTo>
                    <a:pt x="83" y="12"/>
                  </a:lnTo>
                  <a:lnTo>
                    <a:pt x="71" y="12"/>
                  </a:lnTo>
                  <a:lnTo>
                    <a:pt x="71" y="0"/>
                  </a:lnTo>
                  <a:lnTo>
                    <a:pt x="107" y="0"/>
                  </a:lnTo>
                  <a:lnTo>
                    <a:pt x="107" y="12"/>
                  </a:lnTo>
                  <a:lnTo>
                    <a:pt x="93" y="12"/>
                  </a:lnTo>
                  <a:lnTo>
                    <a:pt x="93" y="36"/>
                  </a:lnTo>
                  <a:lnTo>
                    <a:pt x="99" y="36"/>
                  </a:lnTo>
                  <a:lnTo>
                    <a:pt x="104" y="38"/>
                  </a:lnTo>
                  <a:lnTo>
                    <a:pt x="108" y="38"/>
                  </a:lnTo>
                  <a:lnTo>
                    <a:pt x="111" y="38"/>
                  </a:lnTo>
                  <a:lnTo>
                    <a:pt x="116" y="39"/>
                  </a:lnTo>
                  <a:lnTo>
                    <a:pt x="120" y="41"/>
                  </a:lnTo>
                  <a:lnTo>
                    <a:pt x="125" y="41"/>
                  </a:lnTo>
                  <a:lnTo>
                    <a:pt x="128" y="42"/>
                  </a:lnTo>
                  <a:lnTo>
                    <a:pt x="132" y="44"/>
                  </a:lnTo>
                  <a:lnTo>
                    <a:pt x="135" y="45"/>
                  </a:lnTo>
                  <a:lnTo>
                    <a:pt x="138" y="47"/>
                  </a:lnTo>
                  <a:lnTo>
                    <a:pt x="141" y="50"/>
                  </a:lnTo>
                  <a:lnTo>
                    <a:pt x="144" y="51"/>
                  </a:lnTo>
                  <a:lnTo>
                    <a:pt x="147" y="53"/>
                  </a:lnTo>
                  <a:lnTo>
                    <a:pt x="152" y="59"/>
                  </a:lnTo>
                  <a:lnTo>
                    <a:pt x="156" y="62"/>
                  </a:lnTo>
                  <a:lnTo>
                    <a:pt x="159" y="66"/>
                  </a:lnTo>
                  <a:lnTo>
                    <a:pt x="162" y="71"/>
                  </a:lnTo>
                  <a:lnTo>
                    <a:pt x="165" y="77"/>
                  </a:lnTo>
                  <a:lnTo>
                    <a:pt x="168" y="81"/>
                  </a:lnTo>
                  <a:lnTo>
                    <a:pt x="171" y="87"/>
                  </a:lnTo>
                  <a:lnTo>
                    <a:pt x="173" y="93"/>
                  </a:lnTo>
                  <a:lnTo>
                    <a:pt x="176" y="99"/>
                  </a:lnTo>
                  <a:lnTo>
                    <a:pt x="177" y="105"/>
                  </a:lnTo>
                  <a:lnTo>
                    <a:pt x="179" y="111"/>
                  </a:lnTo>
                  <a:lnTo>
                    <a:pt x="179" y="117"/>
                  </a:lnTo>
                  <a:lnTo>
                    <a:pt x="179" y="123"/>
                  </a:lnTo>
                  <a:lnTo>
                    <a:pt x="180" y="129"/>
                  </a:lnTo>
                  <a:lnTo>
                    <a:pt x="179" y="135"/>
                  </a:lnTo>
                  <a:lnTo>
                    <a:pt x="179" y="146"/>
                  </a:lnTo>
                  <a:lnTo>
                    <a:pt x="176" y="150"/>
                  </a:lnTo>
                  <a:lnTo>
                    <a:pt x="176" y="156"/>
                  </a:lnTo>
                  <a:lnTo>
                    <a:pt x="173" y="159"/>
                  </a:lnTo>
                  <a:lnTo>
                    <a:pt x="171" y="164"/>
                  </a:lnTo>
                  <a:lnTo>
                    <a:pt x="170" y="168"/>
                  </a:lnTo>
                  <a:lnTo>
                    <a:pt x="167" y="171"/>
                  </a:lnTo>
                  <a:lnTo>
                    <a:pt x="164" y="176"/>
                  </a:lnTo>
                  <a:lnTo>
                    <a:pt x="162" y="179"/>
                  </a:lnTo>
                  <a:lnTo>
                    <a:pt x="159" y="183"/>
                  </a:lnTo>
                  <a:lnTo>
                    <a:pt x="156" y="188"/>
                  </a:lnTo>
                  <a:lnTo>
                    <a:pt x="152" y="191"/>
                  </a:lnTo>
                  <a:lnTo>
                    <a:pt x="149" y="194"/>
                  </a:lnTo>
                  <a:lnTo>
                    <a:pt x="146" y="198"/>
                  </a:lnTo>
                  <a:lnTo>
                    <a:pt x="141" y="201"/>
                  </a:lnTo>
                  <a:lnTo>
                    <a:pt x="134" y="207"/>
                  </a:lnTo>
                  <a:lnTo>
                    <a:pt x="143" y="237"/>
                  </a:lnTo>
                  <a:lnTo>
                    <a:pt x="126" y="240"/>
                  </a:lnTo>
                  <a:lnTo>
                    <a:pt x="117" y="207"/>
                  </a:lnTo>
                  <a:lnTo>
                    <a:pt x="66" y="209"/>
                  </a:lnTo>
                  <a:lnTo>
                    <a:pt x="56" y="240"/>
                  </a:lnTo>
                  <a:lnTo>
                    <a:pt x="39" y="234"/>
                  </a:lnTo>
                  <a:lnTo>
                    <a:pt x="51" y="203"/>
                  </a:lnTo>
                  <a:lnTo>
                    <a:pt x="48" y="201"/>
                  </a:lnTo>
                  <a:lnTo>
                    <a:pt x="44" y="200"/>
                  </a:lnTo>
                  <a:lnTo>
                    <a:pt x="41" y="197"/>
                  </a:lnTo>
                  <a:lnTo>
                    <a:pt x="38" y="194"/>
                  </a:lnTo>
                  <a:lnTo>
                    <a:pt x="35" y="191"/>
                  </a:lnTo>
                  <a:lnTo>
                    <a:pt x="30" y="188"/>
                  </a:lnTo>
                  <a:lnTo>
                    <a:pt x="27" y="185"/>
                  </a:lnTo>
                  <a:lnTo>
                    <a:pt x="23" y="182"/>
                  </a:lnTo>
                  <a:lnTo>
                    <a:pt x="20" y="179"/>
                  </a:lnTo>
                  <a:lnTo>
                    <a:pt x="18" y="174"/>
                  </a:lnTo>
                  <a:lnTo>
                    <a:pt x="15" y="171"/>
                  </a:lnTo>
                  <a:lnTo>
                    <a:pt x="12" y="167"/>
                  </a:lnTo>
                  <a:lnTo>
                    <a:pt x="9" y="164"/>
                  </a:lnTo>
                  <a:lnTo>
                    <a:pt x="8" y="159"/>
                  </a:lnTo>
                  <a:lnTo>
                    <a:pt x="5" y="149"/>
                  </a:lnTo>
                  <a:lnTo>
                    <a:pt x="3" y="144"/>
                  </a:lnTo>
                  <a:lnTo>
                    <a:pt x="2" y="138"/>
                  </a:lnTo>
                  <a:lnTo>
                    <a:pt x="0" y="132"/>
                  </a:lnTo>
                  <a:lnTo>
                    <a:pt x="0" y="126"/>
                  </a:lnTo>
                  <a:lnTo>
                    <a:pt x="0" y="122"/>
                  </a:lnTo>
                  <a:lnTo>
                    <a:pt x="0" y="116"/>
                  </a:lnTo>
                  <a:lnTo>
                    <a:pt x="0" y="110"/>
                  </a:lnTo>
                  <a:lnTo>
                    <a:pt x="0" y="105"/>
                  </a:lnTo>
                  <a:lnTo>
                    <a:pt x="2" y="99"/>
                  </a:lnTo>
                  <a:lnTo>
                    <a:pt x="3" y="95"/>
                  </a:lnTo>
                  <a:lnTo>
                    <a:pt x="5" y="90"/>
                  </a:lnTo>
                  <a:lnTo>
                    <a:pt x="6" y="86"/>
                  </a:lnTo>
                  <a:lnTo>
                    <a:pt x="8" y="81"/>
                  </a:lnTo>
                  <a:lnTo>
                    <a:pt x="12" y="77"/>
                  </a:lnTo>
                  <a:lnTo>
                    <a:pt x="17" y="68"/>
                  </a:lnTo>
                  <a:lnTo>
                    <a:pt x="20" y="65"/>
                  </a:lnTo>
                  <a:lnTo>
                    <a:pt x="24" y="62"/>
                  </a:lnTo>
                  <a:lnTo>
                    <a:pt x="27" y="59"/>
                  </a:lnTo>
                  <a:lnTo>
                    <a:pt x="30" y="56"/>
                  </a:lnTo>
                  <a:lnTo>
                    <a:pt x="35" y="53"/>
                  </a:lnTo>
                  <a:lnTo>
                    <a:pt x="38" y="50"/>
                  </a:lnTo>
                  <a:lnTo>
                    <a:pt x="41" y="48"/>
                  </a:lnTo>
                  <a:lnTo>
                    <a:pt x="44" y="47"/>
                  </a:lnTo>
                  <a:lnTo>
                    <a:pt x="48" y="44"/>
                  </a:lnTo>
                  <a:lnTo>
                    <a:pt x="51" y="44"/>
                  </a:lnTo>
                  <a:lnTo>
                    <a:pt x="56" y="42"/>
                  </a:lnTo>
                  <a:lnTo>
                    <a:pt x="60" y="41"/>
                  </a:lnTo>
                  <a:lnTo>
                    <a:pt x="66" y="39"/>
                  </a:lnTo>
                  <a:lnTo>
                    <a:pt x="71" y="38"/>
                  </a:lnTo>
                  <a:lnTo>
                    <a:pt x="83" y="36"/>
                  </a:lnTo>
                </a:path>
              </a:pathLst>
            </a:custGeom>
            <a:solidFill>
              <a:schemeClr val="accent2"/>
            </a:solidFill>
            <a:ln w="12700" cap="rnd">
              <a:solidFill>
                <a:srgbClr val="000000"/>
              </a:solidFill>
              <a:round/>
              <a:headEnd/>
              <a:tailEnd/>
            </a:ln>
          </p:spPr>
          <p:txBody>
            <a:bodyPr/>
            <a:lstStyle/>
            <a:p>
              <a:pPr eaLnBrk="0" hangingPunct="0"/>
              <a:endParaRPr lang="en-US" dirty="0"/>
            </a:p>
          </p:txBody>
        </p:sp>
        <p:sp>
          <p:nvSpPr>
            <p:cNvPr id="40003" name="Freeform 64"/>
            <p:cNvSpPr>
              <a:spLocks/>
            </p:cNvSpPr>
            <p:nvPr/>
          </p:nvSpPr>
          <p:spPr bwMode="auto">
            <a:xfrm>
              <a:off x="7200900" y="2085975"/>
              <a:ext cx="196850" cy="196850"/>
            </a:xfrm>
            <a:custGeom>
              <a:avLst/>
              <a:gdLst>
                <a:gd name="T0" fmla="*/ 2147483647 w 124"/>
                <a:gd name="T1" fmla="*/ 0 h 124"/>
                <a:gd name="T2" fmla="*/ 2147483647 w 124"/>
                <a:gd name="T3" fmla="*/ 0 h 124"/>
                <a:gd name="T4" fmla="*/ 2147483647 w 124"/>
                <a:gd name="T5" fmla="*/ 2147483647 h 124"/>
                <a:gd name="T6" fmla="*/ 2147483647 w 124"/>
                <a:gd name="T7" fmla="*/ 2147483647 h 124"/>
                <a:gd name="T8" fmla="*/ 2147483647 w 124"/>
                <a:gd name="T9" fmla="*/ 2147483647 h 124"/>
                <a:gd name="T10" fmla="*/ 2147483647 w 124"/>
                <a:gd name="T11" fmla="*/ 2147483647 h 124"/>
                <a:gd name="T12" fmla="*/ 2147483647 w 124"/>
                <a:gd name="T13" fmla="*/ 2147483647 h 124"/>
                <a:gd name="T14" fmla="*/ 2147483647 w 124"/>
                <a:gd name="T15" fmla="*/ 2147483647 h 124"/>
                <a:gd name="T16" fmla="*/ 2147483647 w 124"/>
                <a:gd name="T17" fmla="*/ 2147483647 h 124"/>
                <a:gd name="T18" fmla="*/ 2147483647 w 124"/>
                <a:gd name="T19" fmla="*/ 2147483647 h 124"/>
                <a:gd name="T20" fmla="*/ 2147483647 w 124"/>
                <a:gd name="T21" fmla="*/ 2147483647 h 124"/>
                <a:gd name="T22" fmla="*/ 2147483647 w 124"/>
                <a:gd name="T23" fmla="*/ 2147483647 h 124"/>
                <a:gd name="T24" fmla="*/ 2147483647 w 124"/>
                <a:gd name="T25" fmla="*/ 2147483647 h 124"/>
                <a:gd name="T26" fmla="*/ 2147483647 w 124"/>
                <a:gd name="T27" fmla="*/ 2147483647 h 124"/>
                <a:gd name="T28" fmla="*/ 2147483647 w 124"/>
                <a:gd name="T29" fmla="*/ 2147483647 h 124"/>
                <a:gd name="T30" fmla="*/ 2147483647 w 124"/>
                <a:gd name="T31" fmla="*/ 2147483647 h 124"/>
                <a:gd name="T32" fmla="*/ 2147483647 w 124"/>
                <a:gd name="T33" fmla="*/ 2147483647 h 124"/>
                <a:gd name="T34" fmla="*/ 2147483647 w 124"/>
                <a:gd name="T35" fmla="*/ 2147483647 h 124"/>
                <a:gd name="T36" fmla="*/ 2147483647 w 124"/>
                <a:gd name="T37" fmla="*/ 2147483647 h 124"/>
                <a:gd name="T38" fmla="*/ 2147483647 w 124"/>
                <a:gd name="T39" fmla="*/ 2147483647 h 124"/>
                <a:gd name="T40" fmla="*/ 2147483647 w 124"/>
                <a:gd name="T41" fmla="*/ 2147483647 h 124"/>
                <a:gd name="T42" fmla="*/ 2147483647 w 124"/>
                <a:gd name="T43" fmla="*/ 2147483647 h 124"/>
                <a:gd name="T44" fmla="*/ 2147483647 w 124"/>
                <a:gd name="T45" fmla="*/ 2147483647 h 124"/>
                <a:gd name="T46" fmla="*/ 2147483647 w 124"/>
                <a:gd name="T47" fmla="*/ 2147483647 h 124"/>
                <a:gd name="T48" fmla="*/ 2147483647 w 124"/>
                <a:gd name="T49" fmla="*/ 2147483647 h 124"/>
                <a:gd name="T50" fmla="*/ 2147483647 w 124"/>
                <a:gd name="T51" fmla="*/ 2147483647 h 124"/>
                <a:gd name="T52" fmla="*/ 2147483647 w 124"/>
                <a:gd name="T53" fmla="*/ 2147483647 h 124"/>
                <a:gd name="T54" fmla="*/ 2147483647 w 124"/>
                <a:gd name="T55" fmla="*/ 2147483647 h 124"/>
                <a:gd name="T56" fmla="*/ 2147483647 w 124"/>
                <a:gd name="T57" fmla="*/ 2147483647 h 124"/>
                <a:gd name="T58" fmla="*/ 2147483647 w 124"/>
                <a:gd name="T59" fmla="*/ 2147483647 h 124"/>
                <a:gd name="T60" fmla="*/ 2147483647 w 124"/>
                <a:gd name="T61" fmla="*/ 2147483647 h 124"/>
                <a:gd name="T62" fmla="*/ 2147483647 w 124"/>
                <a:gd name="T63" fmla="*/ 2147483647 h 124"/>
                <a:gd name="T64" fmla="*/ 2147483647 w 124"/>
                <a:gd name="T65" fmla="*/ 2147483647 h 124"/>
                <a:gd name="T66" fmla="*/ 2147483647 w 124"/>
                <a:gd name="T67" fmla="*/ 2147483647 h 124"/>
                <a:gd name="T68" fmla="*/ 2147483647 w 124"/>
                <a:gd name="T69" fmla="*/ 2147483647 h 124"/>
                <a:gd name="T70" fmla="*/ 2147483647 w 124"/>
                <a:gd name="T71" fmla="*/ 2147483647 h 124"/>
                <a:gd name="T72" fmla="*/ 2147483647 w 124"/>
                <a:gd name="T73" fmla="*/ 2147483647 h 124"/>
                <a:gd name="T74" fmla="*/ 2147483647 w 124"/>
                <a:gd name="T75" fmla="*/ 2147483647 h 124"/>
                <a:gd name="T76" fmla="*/ 2147483647 w 124"/>
                <a:gd name="T77" fmla="*/ 2147483647 h 124"/>
                <a:gd name="T78" fmla="*/ 2147483647 w 124"/>
                <a:gd name="T79" fmla="*/ 2147483647 h 124"/>
                <a:gd name="T80" fmla="*/ 2147483647 w 124"/>
                <a:gd name="T81" fmla="*/ 2147483647 h 124"/>
                <a:gd name="T82" fmla="*/ 2147483647 w 124"/>
                <a:gd name="T83" fmla="*/ 2147483647 h 124"/>
                <a:gd name="T84" fmla="*/ 2147483647 w 124"/>
                <a:gd name="T85" fmla="*/ 2147483647 h 124"/>
                <a:gd name="T86" fmla="*/ 2147483647 w 124"/>
                <a:gd name="T87" fmla="*/ 2147483647 h 124"/>
                <a:gd name="T88" fmla="*/ 2147483647 w 124"/>
                <a:gd name="T89" fmla="*/ 2147483647 h 124"/>
                <a:gd name="T90" fmla="*/ 0 w 124"/>
                <a:gd name="T91" fmla="*/ 2147483647 h 124"/>
                <a:gd name="T92" fmla="*/ 0 w 124"/>
                <a:gd name="T93" fmla="*/ 2147483647 h 124"/>
                <a:gd name="T94" fmla="*/ 2147483647 w 124"/>
                <a:gd name="T95" fmla="*/ 2147483647 h 124"/>
                <a:gd name="T96" fmla="*/ 2147483647 w 124"/>
                <a:gd name="T97" fmla="*/ 2147483647 h 124"/>
                <a:gd name="T98" fmla="*/ 2147483647 w 124"/>
                <a:gd name="T99" fmla="*/ 2147483647 h 124"/>
                <a:gd name="T100" fmla="*/ 2147483647 w 124"/>
                <a:gd name="T101" fmla="*/ 2147483647 h 124"/>
                <a:gd name="T102" fmla="*/ 2147483647 w 124"/>
                <a:gd name="T103" fmla="*/ 2147483647 h 124"/>
                <a:gd name="T104" fmla="*/ 2147483647 w 124"/>
                <a:gd name="T105" fmla="*/ 2147483647 h 124"/>
                <a:gd name="T106" fmla="*/ 2147483647 w 124"/>
                <a:gd name="T107" fmla="*/ 2147483647 h 124"/>
                <a:gd name="T108" fmla="*/ 2147483647 w 124"/>
                <a:gd name="T109" fmla="*/ 2147483647 h 124"/>
                <a:gd name="T110" fmla="*/ 2147483647 w 124"/>
                <a:gd name="T111" fmla="*/ 2147483647 h 124"/>
                <a:gd name="T112" fmla="*/ 2147483647 w 124"/>
                <a:gd name="T113" fmla="*/ 2147483647 h 124"/>
                <a:gd name="T114" fmla="*/ 2147483647 w 124"/>
                <a:gd name="T115" fmla="*/ 2147483647 h 124"/>
                <a:gd name="T116" fmla="*/ 2147483647 w 124"/>
                <a:gd name="T117" fmla="*/ 2147483647 h 124"/>
                <a:gd name="T118" fmla="*/ 2147483647 w 124"/>
                <a:gd name="T119" fmla="*/ 2147483647 h 124"/>
                <a:gd name="T120" fmla="*/ 2147483647 w 124"/>
                <a:gd name="T121" fmla="*/ 0 h 12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24"/>
                <a:gd name="T184" fmla="*/ 0 h 124"/>
                <a:gd name="T185" fmla="*/ 124 w 124"/>
                <a:gd name="T186" fmla="*/ 124 h 12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24" h="124">
                  <a:moveTo>
                    <a:pt x="62" y="0"/>
                  </a:moveTo>
                  <a:lnTo>
                    <a:pt x="68" y="0"/>
                  </a:lnTo>
                  <a:lnTo>
                    <a:pt x="74" y="2"/>
                  </a:lnTo>
                  <a:lnTo>
                    <a:pt x="80" y="3"/>
                  </a:lnTo>
                  <a:lnTo>
                    <a:pt x="86" y="6"/>
                  </a:lnTo>
                  <a:lnTo>
                    <a:pt x="90" y="8"/>
                  </a:lnTo>
                  <a:lnTo>
                    <a:pt x="95" y="11"/>
                  </a:lnTo>
                  <a:lnTo>
                    <a:pt x="101" y="15"/>
                  </a:lnTo>
                  <a:lnTo>
                    <a:pt x="104" y="18"/>
                  </a:lnTo>
                  <a:lnTo>
                    <a:pt x="108" y="23"/>
                  </a:lnTo>
                  <a:lnTo>
                    <a:pt x="111" y="27"/>
                  </a:lnTo>
                  <a:lnTo>
                    <a:pt x="114" y="32"/>
                  </a:lnTo>
                  <a:lnTo>
                    <a:pt x="117" y="38"/>
                  </a:lnTo>
                  <a:lnTo>
                    <a:pt x="120" y="44"/>
                  </a:lnTo>
                  <a:lnTo>
                    <a:pt x="120" y="50"/>
                  </a:lnTo>
                  <a:lnTo>
                    <a:pt x="123" y="62"/>
                  </a:lnTo>
                  <a:lnTo>
                    <a:pt x="122" y="68"/>
                  </a:lnTo>
                  <a:lnTo>
                    <a:pt x="120" y="74"/>
                  </a:lnTo>
                  <a:lnTo>
                    <a:pt x="120" y="80"/>
                  </a:lnTo>
                  <a:lnTo>
                    <a:pt x="117" y="86"/>
                  </a:lnTo>
                  <a:lnTo>
                    <a:pt x="114" y="92"/>
                  </a:lnTo>
                  <a:lnTo>
                    <a:pt x="111" y="96"/>
                  </a:lnTo>
                  <a:lnTo>
                    <a:pt x="108" y="101"/>
                  </a:lnTo>
                  <a:lnTo>
                    <a:pt x="104" y="105"/>
                  </a:lnTo>
                  <a:lnTo>
                    <a:pt x="101" y="108"/>
                  </a:lnTo>
                  <a:lnTo>
                    <a:pt x="95" y="113"/>
                  </a:lnTo>
                  <a:lnTo>
                    <a:pt x="90" y="116"/>
                  </a:lnTo>
                  <a:lnTo>
                    <a:pt x="86" y="119"/>
                  </a:lnTo>
                  <a:lnTo>
                    <a:pt x="80" y="120"/>
                  </a:lnTo>
                  <a:lnTo>
                    <a:pt x="74" y="122"/>
                  </a:lnTo>
                  <a:lnTo>
                    <a:pt x="62" y="123"/>
                  </a:lnTo>
                  <a:lnTo>
                    <a:pt x="56" y="123"/>
                  </a:lnTo>
                  <a:lnTo>
                    <a:pt x="50" y="122"/>
                  </a:lnTo>
                  <a:lnTo>
                    <a:pt x="44" y="120"/>
                  </a:lnTo>
                  <a:lnTo>
                    <a:pt x="38" y="119"/>
                  </a:lnTo>
                  <a:lnTo>
                    <a:pt x="33" y="116"/>
                  </a:lnTo>
                  <a:lnTo>
                    <a:pt x="27" y="113"/>
                  </a:lnTo>
                  <a:lnTo>
                    <a:pt x="23" y="108"/>
                  </a:lnTo>
                  <a:lnTo>
                    <a:pt x="18" y="105"/>
                  </a:lnTo>
                  <a:lnTo>
                    <a:pt x="15" y="101"/>
                  </a:lnTo>
                  <a:lnTo>
                    <a:pt x="11" y="96"/>
                  </a:lnTo>
                  <a:lnTo>
                    <a:pt x="8" y="92"/>
                  </a:lnTo>
                  <a:lnTo>
                    <a:pt x="5" y="86"/>
                  </a:lnTo>
                  <a:lnTo>
                    <a:pt x="3" y="80"/>
                  </a:lnTo>
                  <a:lnTo>
                    <a:pt x="2" y="74"/>
                  </a:lnTo>
                  <a:lnTo>
                    <a:pt x="0" y="62"/>
                  </a:lnTo>
                  <a:lnTo>
                    <a:pt x="0" y="56"/>
                  </a:lnTo>
                  <a:lnTo>
                    <a:pt x="2" y="50"/>
                  </a:lnTo>
                  <a:lnTo>
                    <a:pt x="3" y="44"/>
                  </a:lnTo>
                  <a:lnTo>
                    <a:pt x="5" y="38"/>
                  </a:lnTo>
                  <a:lnTo>
                    <a:pt x="8" y="32"/>
                  </a:lnTo>
                  <a:lnTo>
                    <a:pt x="11" y="27"/>
                  </a:lnTo>
                  <a:lnTo>
                    <a:pt x="15" y="23"/>
                  </a:lnTo>
                  <a:lnTo>
                    <a:pt x="18" y="18"/>
                  </a:lnTo>
                  <a:lnTo>
                    <a:pt x="23" y="15"/>
                  </a:lnTo>
                  <a:lnTo>
                    <a:pt x="27" y="11"/>
                  </a:lnTo>
                  <a:lnTo>
                    <a:pt x="33" y="8"/>
                  </a:lnTo>
                  <a:lnTo>
                    <a:pt x="38" y="6"/>
                  </a:lnTo>
                  <a:lnTo>
                    <a:pt x="44" y="3"/>
                  </a:lnTo>
                  <a:lnTo>
                    <a:pt x="50" y="2"/>
                  </a:lnTo>
                  <a:lnTo>
                    <a:pt x="62" y="0"/>
                  </a:lnTo>
                </a:path>
              </a:pathLst>
            </a:custGeom>
            <a:solidFill>
              <a:schemeClr val="bg1"/>
            </a:solidFill>
            <a:ln w="12700" cap="rnd">
              <a:solidFill>
                <a:srgbClr val="000000"/>
              </a:solidFill>
              <a:round/>
              <a:headEnd/>
              <a:tailEnd/>
            </a:ln>
          </p:spPr>
          <p:txBody>
            <a:bodyPr/>
            <a:lstStyle/>
            <a:p>
              <a:pPr eaLnBrk="0" hangingPunct="0"/>
              <a:endParaRPr lang="en-US" dirty="0"/>
            </a:p>
          </p:txBody>
        </p:sp>
        <p:sp>
          <p:nvSpPr>
            <p:cNvPr id="40004" name="Freeform 65"/>
            <p:cNvSpPr>
              <a:spLocks/>
            </p:cNvSpPr>
            <p:nvPr/>
          </p:nvSpPr>
          <p:spPr bwMode="auto">
            <a:xfrm>
              <a:off x="7254875" y="2112963"/>
              <a:ext cx="96838" cy="79375"/>
            </a:xfrm>
            <a:custGeom>
              <a:avLst/>
              <a:gdLst>
                <a:gd name="T0" fmla="*/ 2147483647 w 61"/>
                <a:gd name="T1" fmla="*/ 0 h 50"/>
                <a:gd name="T2" fmla="*/ 2147483647 w 61"/>
                <a:gd name="T3" fmla="*/ 2147483647 h 50"/>
                <a:gd name="T4" fmla="*/ 2147483647 w 61"/>
                <a:gd name="T5" fmla="*/ 2147483647 h 50"/>
                <a:gd name="T6" fmla="*/ 0 w 61"/>
                <a:gd name="T7" fmla="*/ 2147483647 h 50"/>
                <a:gd name="T8" fmla="*/ 2147483647 w 61"/>
                <a:gd name="T9" fmla="*/ 2147483647 h 50"/>
                <a:gd name="T10" fmla="*/ 2147483647 w 61"/>
                <a:gd name="T11" fmla="*/ 2147483647 h 50"/>
                <a:gd name="T12" fmla="*/ 2147483647 w 61"/>
                <a:gd name="T13" fmla="*/ 2147483647 h 50"/>
                <a:gd name="T14" fmla="*/ 2147483647 w 61"/>
                <a:gd name="T15" fmla="*/ 0 h 50"/>
                <a:gd name="T16" fmla="*/ 0 60000 65536"/>
                <a:gd name="T17" fmla="*/ 0 60000 65536"/>
                <a:gd name="T18" fmla="*/ 0 60000 65536"/>
                <a:gd name="T19" fmla="*/ 0 60000 65536"/>
                <a:gd name="T20" fmla="*/ 0 60000 65536"/>
                <a:gd name="T21" fmla="*/ 0 60000 65536"/>
                <a:gd name="T22" fmla="*/ 0 60000 65536"/>
                <a:gd name="T23" fmla="*/ 0 60000 65536"/>
                <a:gd name="T24" fmla="*/ 0 w 61"/>
                <a:gd name="T25" fmla="*/ 0 h 50"/>
                <a:gd name="T26" fmla="*/ 61 w 61"/>
                <a:gd name="T27" fmla="*/ 50 h 5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1" h="50">
                  <a:moveTo>
                    <a:pt x="57" y="0"/>
                  </a:moveTo>
                  <a:lnTo>
                    <a:pt x="27" y="42"/>
                  </a:lnTo>
                  <a:lnTo>
                    <a:pt x="3" y="24"/>
                  </a:lnTo>
                  <a:lnTo>
                    <a:pt x="0" y="28"/>
                  </a:lnTo>
                  <a:lnTo>
                    <a:pt x="23" y="49"/>
                  </a:lnTo>
                  <a:lnTo>
                    <a:pt x="32" y="49"/>
                  </a:lnTo>
                  <a:lnTo>
                    <a:pt x="60" y="1"/>
                  </a:lnTo>
                  <a:lnTo>
                    <a:pt x="57" y="0"/>
                  </a:lnTo>
                </a:path>
              </a:pathLst>
            </a:custGeom>
            <a:noFill/>
            <a:ln w="12700" cap="rnd">
              <a:solidFill>
                <a:srgbClr val="000000"/>
              </a:solidFill>
              <a:round/>
              <a:headEnd/>
              <a:tailEnd/>
            </a:ln>
          </p:spPr>
          <p:txBody>
            <a:bodyPr/>
            <a:lstStyle/>
            <a:p>
              <a:pPr eaLnBrk="0" hangingPunct="0"/>
              <a:endParaRPr lang="en-US" dirty="0"/>
            </a:p>
          </p:txBody>
        </p:sp>
        <p:sp>
          <p:nvSpPr>
            <p:cNvPr id="40005" name="Rectangle 66"/>
            <p:cNvSpPr>
              <a:spLocks noChangeArrowheads="1"/>
            </p:cNvSpPr>
            <p:nvPr/>
          </p:nvSpPr>
          <p:spPr bwMode="auto">
            <a:xfrm>
              <a:off x="5056188" y="1963738"/>
              <a:ext cx="1514475" cy="363537"/>
            </a:xfrm>
            <a:prstGeom prst="rect">
              <a:avLst/>
            </a:prstGeom>
            <a:noFill/>
            <a:ln w="12700">
              <a:noFill/>
              <a:miter lim="800000"/>
              <a:headEnd/>
              <a:tailEnd/>
            </a:ln>
          </p:spPr>
          <p:txBody>
            <a:bodyPr wrap="none" lIns="90488" tIns="44450" rIns="90488" bIns="44450">
              <a:spAutoFit/>
            </a:bodyPr>
            <a:lstStyle/>
            <a:p>
              <a:pPr eaLnBrk="0" hangingPunct="0"/>
              <a:r>
                <a:rPr lang="en-US" sz="1800" b="1" dirty="0"/>
                <a:t>Class Hours</a:t>
              </a:r>
            </a:p>
          </p:txBody>
        </p:sp>
      </p:gr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501&quot;&gt;&lt;property id=&quot;20148&quot; value=&quot;5&quot;/&gt;&lt;property id=&quot;20300&quot; value=&quot;Slide 1&quot;/&gt;&lt;property id=&quot;20307&quot; value=&quot;257&quot;/&gt;&lt;/object&gt;&lt;/object&gt;&lt;/object&gt;&lt;/database&gt;"/>
  <p:tag name="SECTOMILLISECCONVERTED" val="1"/>
</p:tagLst>
</file>

<file path=ppt/theme/theme1.xml><?xml version="1.0" encoding="utf-8"?>
<a:theme xmlns:a="http://schemas.openxmlformats.org/drawingml/2006/main" name="ProfServ_ILT_PPTemplate">
  <a:themeElements>
    <a:clrScheme name="McAfee">
      <a:dk1>
        <a:srgbClr val="5E6A71"/>
      </a:dk1>
      <a:lt1>
        <a:srgbClr val="FFFFFF"/>
      </a:lt1>
      <a:dk2>
        <a:srgbClr val="000000"/>
      </a:dk2>
      <a:lt2>
        <a:srgbClr val="D1D4D3"/>
      </a:lt2>
      <a:accent1>
        <a:srgbClr val="B71234"/>
      </a:accent1>
      <a:accent2>
        <a:srgbClr val="165788"/>
      </a:accent2>
      <a:accent3>
        <a:srgbClr val="FFFFFF"/>
      </a:accent3>
      <a:accent4>
        <a:srgbClr val="275E37"/>
      </a:accent4>
      <a:accent5>
        <a:srgbClr val="A5ACAF"/>
      </a:accent5>
      <a:accent6>
        <a:srgbClr val="55517B"/>
      </a:accent6>
      <a:hlink>
        <a:srgbClr val="8683A4"/>
      </a:hlink>
      <a:folHlink>
        <a:srgbClr val="E1D059"/>
      </a:folHlink>
    </a:clrScheme>
    <a:fontScheme name="Office Theme">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MS PGothic"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MS PGothic" pitchFamily="34"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McAfee">
      <a:dk1>
        <a:srgbClr val="4C4D4F"/>
      </a:dk1>
      <a:lt1>
        <a:sysClr val="window" lastClr="FFFFFF"/>
      </a:lt1>
      <a:dk2>
        <a:srgbClr val="000000"/>
      </a:dk2>
      <a:lt2>
        <a:srgbClr val="D4D5D6"/>
      </a:lt2>
      <a:accent1>
        <a:srgbClr val="00585E"/>
      </a:accent1>
      <a:accent2>
        <a:srgbClr val="A80030"/>
      </a:accent2>
      <a:accent3>
        <a:srgbClr val="65A0A7"/>
      </a:accent3>
      <a:accent4>
        <a:srgbClr val="BCDADD"/>
      </a:accent4>
      <a:accent5>
        <a:srgbClr val="8F7710"/>
      </a:accent5>
      <a:accent6>
        <a:srgbClr val="E1D059"/>
      </a:accent6>
      <a:hlink>
        <a:srgbClr val="0000FF"/>
      </a:hlink>
      <a:folHlink>
        <a:srgbClr val="8080A6"/>
      </a:folHlink>
    </a:clrScheme>
    <a:fontScheme name="McAfee U">
      <a:majorFont>
        <a:latin typeface="Frutiger-Ligh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F722CB9438E4A4C8016418A2353D0F9" ma:contentTypeVersion="0" ma:contentTypeDescription="Create a new document." ma:contentTypeScope="" ma:versionID="bdbc2f46686717a2ef328288545f0047">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D5E8499D-4A34-487B-93AE-88027DF78D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B4930FB4-65D3-4233-B924-5560DE7BEED5}">
  <ds:schemaRefs>
    <ds:schemaRef ds:uri="http://schemas.microsoft.com/sharepoint/v3/contenttype/forms"/>
  </ds:schemaRefs>
</ds:datastoreItem>
</file>

<file path=customXml/itemProps3.xml><?xml version="1.0" encoding="utf-8"?>
<ds:datastoreItem xmlns:ds="http://schemas.openxmlformats.org/officeDocument/2006/customXml" ds:itemID="{974044E5-7BCF-4338-91AA-0BD12186B95B}">
  <ds:schemaRefs>
    <ds:schemaRef ds:uri="http://purl.org/dc/terms/"/>
    <ds:schemaRef ds:uri="http://schemas.openxmlformats.org/package/2006/metadata/core-properties"/>
    <ds:schemaRef ds:uri="http://www.w3.org/XML/1998/namespace"/>
    <ds:schemaRef ds:uri="http://schemas.microsoft.com/office/2006/metadata/properties"/>
    <ds:schemaRef ds:uri="http://purl.org/dc/dcmitype/"/>
    <ds:schemaRef ds:uri="http://schemas.microsoft.com/office/2006/documentManagement/typ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5006</TotalTime>
  <Words>1887</Words>
  <Application>Microsoft Office PowerPoint</Application>
  <PresentationFormat>On-screen Show (4:3)</PresentationFormat>
  <Paragraphs>310</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ProfServ_ILT_PPTemplate</vt:lpstr>
      <vt:lpstr>About the Course </vt:lpstr>
      <vt:lpstr>Module Objectives</vt:lpstr>
      <vt:lpstr>Module Topics</vt:lpstr>
      <vt:lpstr>McAfee University Product Curriculum</vt:lpstr>
      <vt:lpstr>McAfee University Product Curriculum</vt:lpstr>
      <vt:lpstr>On-line Training</vt:lpstr>
      <vt:lpstr>Certification Program</vt:lpstr>
      <vt:lpstr>No Duplication</vt:lpstr>
      <vt:lpstr>Facilities</vt:lpstr>
      <vt:lpstr>Introduction</vt:lpstr>
      <vt:lpstr>Prerequisites</vt:lpstr>
      <vt:lpstr>Course Materials</vt:lpstr>
      <vt:lpstr>Acronyms &amp; Terms Used in Course</vt:lpstr>
      <vt:lpstr>Using VMWare Workstation</vt:lpstr>
      <vt:lpstr>Using VMWare Workstation</vt:lpstr>
      <vt:lpstr>Lab Setup</vt:lpstr>
      <vt:lpstr>Lab Topology</vt:lpstr>
      <vt:lpstr>McAfee Technical Support</vt:lpstr>
      <vt:lpstr>.DAT Releases</vt:lpstr>
      <vt:lpstr>Resources</vt:lpstr>
      <vt:lpstr>Lab Exercises</vt:lpstr>
      <vt:lpstr>Hidden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the Course</dc:title>
  <dc:creator>dlink</dc:creator>
  <cp:lastModifiedBy>admin</cp:lastModifiedBy>
  <cp:revision>50</cp:revision>
  <dcterms:created xsi:type="dcterms:W3CDTF">2011-01-12T19:22:30Z</dcterms:created>
  <dcterms:modified xsi:type="dcterms:W3CDTF">2012-08-10T23:26:57Z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