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21945600" cy="32918400"/>
  <p:notesSz cx="6715125" cy="9239250"/>
  <p:defaultTextStyle>
    <a:defPPr>
      <a:defRPr lang="en-US"/>
    </a:defPPr>
    <a:lvl1pPr algn="ctr" rtl="0" fontAlgn="base">
      <a:spcBef>
        <a:spcPct val="0"/>
      </a:spcBef>
      <a:spcAft>
        <a:spcPct val="0"/>
      </a:spcAft>
      <a:defRPr sz="6141" kern="1200">
        <a:solidFill>
          <a:schemeClr val="tx1"/>
        </a:solidFill>
        <a:latin typeface="Arial" charset="0"/>
        <a:ea typeface="+mn-ea"/>
        <a:cs typeface="+mn-cs"/>
      </a:defRPr>
    </a:lvl1pPr>
    <a:lvl2pPr marL="326493" algn="ctr" rtl="0" fontAlgn="base">
      <a:spcBef>
        <a:spcPct val="0"/>
      </a:spcBef>
      <a:spcAft>
        <a:spcPct val="0"/>
      </a:spcAft>
      <a:defRPr sz="6141" kern="1200">
        <a:solidFill>
          <a:schemeClr val="tx1"/>
        </a:solidFill>
        <a:latin typeface="Arial" charset="0"/>
        <a:ea typeface="+mn-ea"/>
        <a:cs typeface="+mn-cs"/>
      </a:defRPr>
    </a:lvl2pPr>
    <a:lvl3pPr marL="652986" algn="ctr" rtl="0" fontAlgn="base">
      <a:spcBef>
        <a:spcPct val="0"/>
      </a:spcBef>
      <a:spcAft>
        <a:spcPct val="0"/>
      </a:spcAft>
      <a:defRPr sz="6141" kern="1200">
        <a:solidFill>
          <a:schemeClr val="tx1"/>
        </a:solidFill>
        <a:latin typeface="Arial" charset="0"/>
        <a:ea typeface="+mn-ea"/>
        <a:cs typeface="+mn-cs"/>
      </a:defRPr>
    </a:lvl3pPr>
    <a:lvl4pPr marL="979480" algn="ctr" rtl="0" fontAlgn="base">
      <a:spcBef>
        <a:spcPct val="0"/>
      </a:spcBef>
      <a:spcAft>
        <a:spcPct val="0"/>
      </a:spcAft>
      <a:defRPr sz="6141" kern="1200">
        <a:solidFill>
          <a:schemeClr val="tx1"/>
        </a:solidFill>
        <a:latin typeface="Arial" charset="0"/>
        <a:ea typeface="+mn-ea"/>
        <a:cs typeface="+mn-cs"/>
      </a:defRPr>
    </a:lvl4pPr>
    <a:lvl5pPr marL="1305973" algn="ctr" rtl="0" fontAlgn="base">
      <a:spcBef>
        <a:spcPct val="0"/>
      </a:spcBef>
      <a:spcAft>
        <a:spcPct val="0"/>
      </a:spcAft>
      <a:defRPr sz="6141" kern="1200">
        <a:solidFill>
          <a:schemeClr val="tx1"/>
        </a:solidFill>
        <a:latin typeface="Arial" charset="0"/>
        <a:ea typeface="+mn-ea"/>
        <a:cs typeface="+mn-cs"/>
      </a:defRPr>
    </a:lvl5pPr>
    <a:lvl6pPr marL="1632465" algn="l" defTabSz="652986" rtl="0" eaLnBrk="1" latinLnBrk="0" hangingPunct="1">
      <a:defRPr sz="6141" kern="1200">
        <a:solidFill>
          <a:schemeClr val="tx1"/>
        </a:solidFill>
        <a:latin typeface="Arial" charset="0"/>
        <a:ea typeface="+mn-ea"/>
        <a:cs typeface="+mn-cs"/>
      </a:defRPr>
    </a:lvl6pPr>
    <a:lvl7pPr marL="1958958" algn="l" defTabSz="652986" rtl="0" eaLnBrk="1" latinLnBrk="0" hangingPunct="1">
      <a:defRPr sz="6141" kern="1200">
        <a:solidFill>
          <a:schemeClr val="tx1"/>
        </a:solidFill>
        <a:latin typeface="Arial" charset="0"/>
        <a:ea typeface="+mn-ea"/>
        <a:cs typeface="+mn-cs"/>
      </a:defRPr>
    </a:lvl7pPr>
    <a:lvl8pPr marL="2285451" algn="l" defTabSz="652986" rtl="0" eaLnBrk="1" latinLnBrk="0" hangingPunct="1">
      <a:defRPr sz="6141" kern="1200">
        <a:solidFill>
          <a:schemeClr val="tx1"/>
        </a:solidFill>
        <a:latin typeface="Arial" charset="0"/>
        <a:ea typeface="+mn-ea"/>
        <a:cs typeface="+mn-cs"/>
      </a:defRPr>
    </a:lvl8pPr>
    <a:lvl9pPr marL="2611944" algn="l" defTabSz="652986" rtl="0" eaLnBrk="1" latinLnBrk="0" hangingPunct="1">
      <a:defRPr sz="6141"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10425" userDrawn="1">
          <p15:clr>
            <a:srgbClr val="A4A3A4"/>
          </p15:clr>
        </p15:guide>
        <p15:guide id="2" orient="horz" pos="20196" userDrawn="1">
          <p15:clr>
            <a:srgbClr val="A4A3A4"/>
          </p15:clr>
        </p15:guide>
        <p15:guide id="3" pos="691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7C4FF"/>
    <a:srgbClr val="EAEAEA"/>
    <a:srgbClr val="C0C0C0"/>
    <a:srgbClr val="0046D2"/>
    <a:srgbClr val="FF0000"/>
    <a:srgbClr val="698ED9"/>
    <a:srgbClr val="003064"/>
    <a:srgbClr val="003399"/>
    <a:srgbClr val="00216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5AA0A60-05F2-4285-8EB9-199C8E9B1BCB}" v="10" dt="2024-06-26T17:57:56.15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007" autoAdjust="0"/>
    <p:restoredTop sz="98139" autoAdjust="0"/>
  </p:normalViewPr>
  <p:slideViewPr>
    <p:cSldViewPr snapToGrid="0">
      <p:cViewPr>
        <p:scale>
          <a:sx n="43" d="100"/>
          <a:sy n="43" d="100"/>
        </p:scale>
        <p:origin x="1238" y="24"/>
      </p:cViewPr>
      <p:guideLst>
        <p:guide orient="horz" pos="10425"/>
        <p:guide orient="horz" pos="20196"/>
        <p:guide pos="6912"/>
      </p:guideLst>
    </p:cSldViewPr>
  </p:slideViewPr>
  <p:outlineViewPr>
    <p:cViewPr>
      <p:scale>
        <a:sx n="33" d="100"/>
        <a:sy n="33" d="100"/>
      </p:scale>
      <p:origin x="0" y="0"/>
    </p:cViewPr>
  </p:outlineViewPr>
  <p:notesTextViewPr>
    <p:cViewPr>
      <p:scale>
        <a:sx n="100" d="100"/>
        <a:sy n="100" d="100"/>
      </p:scale>
      <p:origin x="0" y="-5"/>
    </p:cViewPr>
  </p:notesText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ill, Joe" userId="26927410-55fd-4fd8-9157-6167fddcb481" providerId="ADAL" clId="{45AA0A60-05F2-4285-8EB9-199C8E9B1BCB}"/>
    <pc:docChg chg="undo custSel addSld delSld modSld">
      <pc:chgData name="Hill, Joe" userId="26927410-55fd-4fd8-9157-6167fddcb481" providerId="ADAL" clId="{45AA0A60-05F2-4285-8EB9-199C8E9B1BCB}" dt="2024-06-26T18:01:28.396" v="1542" actId="20577"/>
      <pc:docMkLst>
        <pc:docMk/>
      </pc:docMkLst>
      <pc:sldChg chg="addSp delSp modSp mod">
        <pc:chgData name="Hill, Joe" userId="26927410-55fd-4fd8-9157-6167fddcb481" providerId="ADAL" clId="{45AA0A60-05F2-4285-8EB9-199C8E9B1BCB}" dt="2024-06-26T18:01:28.396" v="1542" actId="20577"/>
        <pc:sldMkLst>
          <pc:docMk/>
          <pc:sldMk cId="0" sldId="256"/>
        </pc:sldMkLst>
        <pc:spChg chg="mod">
          <ac:chgData name="Hill, Joe" userId="26927410-55fd-4fd8-9157-6167fddcb481" providerId="ADAL" clId="{45AA0A60-05F2-4285-8EB9-199C8E9B1BCB}" dt="2024-06-26T17:19:29.783" v="18" actId="20577"/>
          <ac:spMkLst>
            <pc:docMk/>
            <pc:sldMk cId="0" sldId="256"/>
            <ac:spMk id="2" creationId="{660DB2BA-0825-538A-6863-9E6EE3CAC8FC}"/>
          </ac:spMkLst>
        </pc:spChg>
        <pc:spChg chg="mod">
          <ac:chgData name="Hill, Joe" userId="26927410-55fd-4fd8-9157-6167fddcb481" providerId="ADAL" clId="{45AA0A60-05F2-4285-8EB9-199C8E9B1BCB}" dt="2024-06-26T18:01:28.396" v="1542" actId="20577"/>
          <ac:spMkLst>
            <pc:docMk/>
            <pc:sldMk cId="0" sldId="256"/>
            <ac:spMk id="3" creationId="{1499B155-7F54-7EEB-B915-68C76E5C145B}"/>
          </ac:spMkLst>
        </pc:spChg>
        <pc:spChg chg="mod">
          <ac:chgData name="Hill, Joe" userId="26927410-55fd-4fd8-9157-6167fddcb481" providerId="ADAL" clId="{45AA0A60-05F2-4285-8EB9-199C8E9B1BCB}" dt="2024-06-26T17:57:33.030" v="1179" actId="20577"/>
          <ac:spMkLst>
            <pc:docMk/>
            <pc:sldMk cId="0" sldId="256"/>
            <ac:spMk id="4" creationId="{3995D32D-8AD6-F343-AEFE-39F4E16F077B}"/>
          </ac:spMkLst>
        </pc:spChg>
        <pc:spChg chg="add mod">
          <ac:chgData name="Hill, Joe" userId="26927410-55fd-4fd8-9157-6167fddcb481" providerId="ADAL" clId="{45AA0A60-05F2-4285-8EB9-199C8E9B1BCB}" dt="2024-06-26T17:29:52.263" v="885" actId="255"/>
          <ac:spMkLst>
            <pc:docMk/>
            <pc:sldMk cId="0" sldId="256"/>
            <ac:spMk id="5" creationId="{E12C8687-D648-9632-4ABD-A0C2C42E305B}"/>
          </ac:spMkLst>
        </pc:spChg>
        <pc:spChg chg="add mod">
          <ac:chgData name="Hill, Joe" userId="26927410-55fd-4fd8-9157-6167fddcb481" providerId="ADAL" clId="{45AA0A60-05F2-4285-8EB9-199C8E9B1BCB}" dt="2024-06-26T17:29:47.274" v="884" actId="255"/>
          <ac:spMkLst>
            <pc:docMk/>
            <pc:sldMk cId="0" sldId="256"/>
            <ac:spMk id="6" creationId="{1EF732DF-778A-9D2E-FA60-14E01E7B49B2}"/>
          </ac:spMkLst>
        </pc:spChg>
        <pc:spChg chg="add mod">
          <ac:chgData name="Hill, Joe" userId="26927410-55fd-4fd8-9157-6167fddcb481" providerId="ADAL" clId="{45AA0A60-05F2-4285-8EB9-199C8E9B1BCB}" dt="2024-06-26T17:55:48.281" v="1028" actId="20577"/>
          <ac:spMkLst>
            <pc:docMk/>
            <pc:sldMk cId="0" sldId="256"/>
            <ac:spMk id="9" creationId="{4EAF73B7-AC2B-8269-8BEC-9B164E6A248D}"/>
          </ac:spMkLst>
        </pc:spChg>
        <pc:spChg chg="add mod">
          <ac:chgData name="Hill, Joe" userId="26927410-55fd-4fd8-9157-6167fddcb481" providerId="ADAL" clId="{45AA0A60-05F2-4285-8EB9-199C8E9B1BCB}" dt="2024-06-26T17:56:52.004" v="1162" actId="20577"/>
          <ac:spMkLst>
            <pc:docMk/>
            <pc:sldMk cId="0" sldId="256"/>
            <ac:spMk id="10" creationId="{B4194979-D452-7395-62BC-B21251F86EC2}"/>
          </ac:spMkLst>
        </pc:spChg>
        <pc:spChg chg="add mod">
          <ac:chgData name="Hill, Joe" userId="26927410-55fd-4fd8-9157-6167fddcb481" providerId="ADAL" clId="{45AA0A60-05F2-4285-8EB9-199C8E9B1BCB}" dt="2024-06-26T17:57:20.566" v="1178" actId="20577"/>
          <ac:spMkLst>
            <pc:docMk/>
            <pc:sldMk cId="0" sldId="256"/>
            <ac:spMk id="11" creationId="{9F6993B5-6ED1-E03D-711B-946A2D9EAA41}"/>
          </ac:spMkLst>
        </pc:spChg>
        <pc:spChg chg="add mod">
          <ac:chgData name="Hill, Joe" userId="26927410-55fd-4fd8-9157-6167fddcb481" providerId="ADAL" clId="{45AA0A60-05F2-4285-8EB9-199C8E9B1BCB}" dt="2024-06-26T17:33:07.072" v="931"/>
          <ac:spMkLst>
            <pc:docMk/>
            <pc:sldMk cId="0" sldId="256"/>
            <ac:spMk id="13" creationId="{E9855DE4-3714-0FF4-EF21-B180562D1221}"/>
          </ac:spMkLst>
        </pc:spChg>
        <pc:spChg chg="add mod">
          <ac:chgData name="Hill, Joe" userId="26927410-55fd-4fd8-9157-6167fddcb481" providerId="ADAL" clId="{45AA0A60-05F2-4285-8EB9-199C8E9B1BCB}" dt="2024-06-26T17:33:07.072" v="931"/>
          <ac:spMkLst>
            <pc:docMk/>
            <pc:sldMk cId="0" sldId="256"/>
            <ac:spMk id="14" creationId="{F3C1992F-B9A6-6F9E-0F4C-E40D6B6D5F82}"/>
          </ac:spMkLst>
        </pc:spChg>
        <pc:spChg chg="add mod">
          <ac:chgData name="Hill, Joe" userId="26927410-55fd-4fd8-9157-6167fddcb481" providerId="ADAL" clId="{45AA0A60-05F2-4285-8EB9-199C8E9B1BCB}" dt="2024-06-26T17:33:07.072" v="931"/>
          <ac:spMkLst>
            <pc:docMk/>
            <pc:sldMk cId="0" sldId="256"/>
            <ac:spMk id="15" creationId="{C5EB7206-5D8B-242D-78E4-E93E6DBB99B4}"/>
          </ac:spMkLst>
        </pc:spChg>
        <pc:spChg chg="add mod">
          <ac:chgData name="Hill, Joe" userId="26927410-55fd-4fd8-9157-6167fddcb481" providerId="ADAL" clId="{45AA0A60-05F2-4285-8EB9-199C8E9B1BCB}" dt="2024-06-26T17:33:07.072" v="931"/>
          <ac:spMkLst>
            <pc:docMk/>
            <pc:sldMk cId="0" sldId="256"/>
            <ac:spMk id="16" creationId="{EE8CE1FB-1120-6A7A-B707-F382743FE64C}"/>
          </ac:spMkLst>
        </pc:spChg>
        <pc:spChg chg="add mod">
          <ac:chgData name="Hill, Joe" userId="26927410-55fd-4fd8-9157-6167fddcb481" providerId="ADAL" clId="{45AA0A60-05F2-4285-8EB9-199C8E9B1BCB}" dt="2024-06-26T17:33:07.072" v="931"/>
          <ac:spMkLst>
            <pc:docMk/>
            <pc:sldMk cId="0" sldId="256"/>
            <ac:spMk id="17" creationId="{99EEEAD7-0551-E17B-7589-80A90C4A26B9}"/>
          </ac:spMkLst>
        </pc:spChg>
        <pc:spChg chg="add mod">
          <ac:chgData name="Hill, Joe" userId="26927410-55fd-4fd8-9157-6167fddcb481" providerId="ADAL" clId="{45AA0A60-05F2-4285-8EB9-199C8E9B1BCB}" dt="2024-06-26T17:33:07.072" v="931"/>
          <ac:spMkLst>
            <pc:docMk/>
            <pc:sldMk cId="0" sldId="256"/>
            <ac:spMk id="18" creationId="{735BD591-5D05-BB55-C89E-2D3C6FA3A804}"/>
          </ac:spMkLst>
        </pc:spChg>
        <pc:spChg chg="add mod">
          <ac:chgData name="Hill, Joe" userId="26927410-55fd-4fd8-9157-6167fddcb481" providerId="ADAL" clId="{45AA0A60-05F2-4285-8EB9-199C8E9B1BCB}" dt="2024-06-26T17:33:07.072" v="931"/>
          <ac:spMkLst>
            <pc:docMk/>
            <pc:sldMk cId="0" sldId="256"/>
            <ac:spMk id="19" creationId="{D92EF4F2-DA08-59DA-12FB-A1EDD63B73EF}"/>
          </ac:spMkLst>
        </pc:spChg>
        <pc:spChg chg="add mod">
          <ac:chgData name="Hill, Joe" userId="26927410-55fd-4fd8-9157-6167fddcb481" providerId="ADAL" clId="{45AA0A60-05F2-4285-8EB9-199C8E9B1BCB}" dt="2024-06-26T17:33:07.072" v="931"/>
          <ac:spMkLst>
            <pc:docMk/>
            <pc:sldMk cId="0" sldId="256"/>
            <ac:spMk id="20" creationId="{7E9E9855-6936-3D1C-FDD2-836EDBB59F90}"/>
          </ac:spMkLst>
        </pc:spChg>
        <pc:spChg chg="add mod">
          <ac:chgData name="Hill, Joe" userId="26927410-55fd-4fd8-9157-6167fddcb481" providerId="ADAL" clId="{45AA0A60-05F2-4285-8EB9-199C8E9B1BCB}" dt="2024-06-26T17:33:07.072" v="931"/>
          <ac:spMkLst>
            <pc:docMk/>
            <pc:sldMk cId="0" sldId="256"/>
            <ac:spMk id="21" creationId="{7317255B-9FF1-0CAE-5711-62ABA81F8CD1}"/>
          </ac:spMkLst>
        </pc:spChg>
        <pc:spChg chg="add mod">
          <ac:chgData name="Hill, Joe" userId="26927410-55fd-4fd8-9157-6167fddcb481" providerId="ADAL" clId="{45AA0A60-05F2-4285-8EB9-199C8E9B1BCB}" dt="2024-06-26T17:33:07.072" v="931"/>
          <ac:spMkLst>
            <pc:docMk/>
            <pc:sldMk cId="0" sldId="256"/>
            <ac:spMk id="22" creationId="{ACF82AA5-54E0-2C86-ED29-7E883C75381A}"/>
          </ac:spMkLst>
        </pc:spChg>
        <pc:spChg chg="mod">
          <ac:chgData name="Hill, Joe" userId="26927410-55fd-4fd8-9157-6167fddcb481" providerId="ADAL" clId="{45AA0A60-05F2-4285-8EB9-199C8E9B1BCB}" dt="2024-06-26T17:29:38.807" v="883" actId="255"/>
          <ac:spMkLst>
            <pc:docMk/>
            <pc:sldMk cId="0" sldId="256"/>
            <ac:spMk id="23" creationId="{00000000-0000-0000-0000-000000000000}"/>
          </ac:spMkLst>
        </pc:spChg>
        <pc:spChg chg="add mod">
          <ac:chgData name="Hill, Joe" userId="26927410-55fd-4fd8-9157-6167fddcb481" providerId="ADAL" clId="{45AA0A60-05F2-4285-8EB9-199C8E9B1BCB}" dt="2024-06-26T17:33:07.072" v="931"/>
          <ac:spMkLst>
            <pc:docMk/>
            <pc:sldMk cId="0" sldId="256"/>
            <ac:spMk id="24" creationId="{C37F8807-E548-39C5-E1A4-9A343915B407}"/>
          </ac:spMkLst>
        </pc:spChg>
        <pc:spChg chg="add mod">
          <ac:chgData name="Hill, Joe" userId="26927410-55fd-4fd8-9157-6167fddcb481" providerId="ADAL" clId="{45AA0A60-05F2-4285-8EB9-199C8E9B1BCB}" dt="2024-06-26T17:33:07.072" v="931"/>
          <ac:spMkLst>
            <pc:docMk/>
            <pc:sldMk cId="0" sldId="256"/>
            <ac:spMk id="25" creationId="{21A33B50-0CFE-1C3C-A910-1907AC16E74F}"/>
          </ac:spMkLst>
        </pc:spChg>
        <pc:spChg chg="add mod">
          <ac:chgData name="Hill, Joe" userId="26927410-55fd-4fd8-9157-6167fddcb481" providerId="ADAL" clId="{45AA0A60-05F2-4285-8EB9-199C8E9B1BCB}" dt="2024-06-26T17:33:07.072" v="931"/>
          <ac:spMkLst>
            <pc:docMk/>
            <pc:sldMk cId="0" sldId="256"/>
            <ac:spMk id="26" creationId="{58C7A9A0-379B-A745-84E0-EE70B59E6FB9}"/>
          </ac:spMkLst>
        </pc:spChg>
        <pc:spChg chg="add mod">
          <ac:chgData name="Hill, Joe" userId="26927410-55fd-4fd8-9157-6167fddcb481" providerId="ADAL" clId="{45AA0A60-05F2-4285-8EB9-199C8E9B1BCB}" dt="2024-06-26T17:33:07.072" v="931"/>
          <ac:spMkLst>
            <pc:docMk/>
            <pc:sldMk cId="0" sldId="256"/>
            <ac:spMk id="27" creationId="{FF57388D-0EF8-AE34-0C40-09F8F039D74B}"/>
          </ac:spMkLst>
        </pc:spChg>
        <pc:spChg chg="add del mod">
          <ac:chgData name="Hill, Joe" userId="26927410-55fd-4fd8-9157-6167fddcb481" providerId="ADAL" clId="{45AA0A60-05F2-4285-8EB9-199C8E9B1BCB}" dt="2024-06-26T17:34:12.280" v="943" actId="478"/>
          <ac:spMkLst>
            <pc:docMk/>
            <pc:sldMk cId="0" sldId="256"/>
            <ac:spMk id="28" creationId="{F26392E1-7883-B821-EB09-DFABEC68A040}"/>
          </ac:spMkLst>
        </pc:spChg>
        <pc:spChg chg="add mod">
          <ac:chgData name="Hill, Joe" userId="26927410-55fd-4fd8-9157-6167fddcb481" providerId="ADAL" clId="{45AA0A60-05F2-4285-8EB9-199C8E9B1BCB}" dt="2024-06-26T17:33:07.072" v="931"/>
          <ac:spMkLst>
            <pc:docMk/>
            <pc:sldMk cId="0" sldId="256"/>
            <ac:spMk id="29" creationId="{17A6C242-1017-3F38-7917-5C9D202C99DA}"/>
          </ac:spMkLst>
        </pc:spChg>
        <pc:spChg chg="add mod">
          <ac:chgData name="Hill, Joe" userId="26927410-55fd-4fd8-9157-6167fddcb481" providerId="ADAL" clId="{45AA0A60-05F2-4285-8EB9-199C8E9B1BCB}" dt="2024-06-26T17:33:07.072" v="931"/>
          <ac:spMkLst>
            <pc:docMk/>
            <pc:sldMk cId="0" sldId="256"/>
            <ac:spMk id="30" creationId="{B16C8D15-39F8-187A-6C10-D62B99C12151}"/>
          </ac:spMkLst>
        </pc:spChg>
        <pc:spChg chg="add mod">
          <ac:chgData name="Hill, Joe" userId="26927410-55fd-4fd8-9157-6167fddcb481" providerId="ADAL" clId="{45AA0A60-05F2-4285-8EB9-199C8E9B1BCB}" dt="2024-06-26T17:33:07.072" v="931"/>
          <ac:spMkLst>
            <pc:docMk/>
            <pc:sldMk cId="0" sldId="256"/>
            <ac:spMk id="31" creationId="{FD698A9D-DB02-5590-DE43-D5CADA0E742F}"/>
          </ac:spMkLst>
        </pc:spChg>
        <pc:spChg chg="add mod">
          <ac:chgData name="Hill, Joe" userId="26927410-55fd-4fd8-9157-6167fddcb481" providerId="ADAL" clId="{45AA0A60-05F2-4285-8EB9-199C8E9B1BCB}" dt="2024-06-26T17:33:07.072" v="931"/>
          <ac:spMkLst>
            <pc:docMk/>
            <pc:sldMk cId="0" sldId="256"/>
            <ac:spMk id="32" creationId="{8E1BE744-3B8E-D614-773A-2DE2F2A5492B}"/>
          </ac:spMkLst>
        </pc:spChg>
        <pc:spChg chg="add mod">
          <ac:chgData name="Hill, Joe" userId="26927410-55fd-4fd8-9157-6167fddcb481" providerId="ADAL" clId="{45AA0A60-05F2-4285-8EB9-199C8E9B1BCB}" dt="2024-06-26T17:33:07.072" v="931"/>
          <ac:spMkLst>
            <pc:docMk/>
            <pc:sldMk cId="0" sldId="256"/>
            <ac:spMk id="33" creationId="{A71F2504-CAF6-1EE5-D495-A549A6D3A729}"/>
          </ac:spMkLst>
        </pc:spChg>
        <pc:spChg chg="add mod">
          <ac:chgData name="Hill, Joe" userId="26927410-55fd-4fd8-9157-6167fddcb481" providerId="ADAL" clId="{45AA0A60-05F2-4285-8EB9-199C8E9B1BCB}" dt="2024-06-26T17:33:07.072" v="931"/>
          <ac:spMkLst>
            <pc:docMk/>
            <pc:sldMk cId="0" sldId="256"/>
            <ac:spMk id="34" creationId="{40BDD008-A05C-3F06-57C1-23F533CA11D5}"/>
          </ac:spMkLst>
        </pc:spChg>
        <pc:spChg chg="add mod">
          <ac:chgData name="Hill, Joe" userId="26927410-55fd-4fd8-9157-6167fddcb481" providerId="ADAL" clId="{45AA0A60-05F2-4285-8EB9-199C8E9B1BCB}" dt="2024-06-26T17:33:07.072" v="931"/>
          <ac:spMkLst>
            <pc:docMk/>
            <pc:sldMk cId="0" sldId="256"/>
            <ac:spMk id="35" creationId="{2865DC74-0227-A8CC-0230-B989B828D5E4}"/>
          </ac:spMkLst>
        </pc:spChg>
        <pc:spChg chg="add mod">
          <ac:chgData name="Hill, Joe" userId="26927410-55fd-4fd8-9157-6167fddcb481" providerId="ADAL" clId="{45AA0A60-05F2-4285-8EB9-199C8E9B1BCB}" dt="2024-06-26T17:33:07.072" v="931"/>
          <ac:spMkLst>
            <pc:docMk/>
            <pc:sldMk cId="0" sldId="256"/>
            <ac:spMk id="36" creationId="{15CB8859-2AEC-D0F5-606F-35030778487F}"/>
          </ac:spMkLst>
        </pc:spChg>
        <pc:spChg chg="add mod">
          <ac:chgData name="Hill, Joe" userId="26927410-55fd-4fd8-9157-6167fddcb481" providerId="ADAL" clId="{45AA0A60-05F2-4285-8EB9-199C8E9B1BCB}" dt="2024-06-26T17:33:07.072" v="931"/>
          <ac:spMkLst>
            <pc:docMk/>
            <pc:sldMk cId="0" sldId="256"/>
            <ac:spMk id="37" creationId="{197F01C2-8280-3100-964A-445AD2AF891F}"/>
          </ac:spMkLst>
        </pc:spChg>
        <pc:spChg chg="add mod">
          <ac:chgData name="Hill, Joe" userId="26927410-55fd-4fd8-9157-6167fddcb481" providerId="ADAL" clId="{45AA0A60-05F2-4285-8EB9-199C8E9B1BCB}" dt="2024-06-26T17:33:07.072" v="931"/>
          <ac:spMkLst>
            <pc:docMk/>
            <pc:sldMk cId="0" sldId="256"/>
            <ac:spMk id="38" creationId="{258650FC-B6BF-C2B4-5921-35CD598A8CFE}"/>
          </ac:spMkLst>
        </pc:spChg>
        <pc:spChg chg="add mod">
          <ac:chgData name="Hill, Joe" userId="26927410-55fd-4fd8-9157-6167fddcb481" providerId="ADAL" clId="{45AA0A60-05F2-4285-8EB9-199C8E9B1BCB}" dt="2024-06-26T17:33:07.072" v="931"/>
          <ac:spMkLst>
            <pc:docMk/>
            <pc:sldMk cId="0" sldId="256"/>
            <ac:spMk id="39" creationId="{0B85BC2E-635A-2D7C-7340-8676148B06F6}"/>
          </ac:spMkLst>
        </pc:spChg>
        <pc:spChg chg="add mod">
          <ac:chgData name="Hill, Joe" userId="26927410-55fd-4fd8-9157-6167fddcb481" providerId="ADAL" clId="{45AA0A60-05F2-4285-8EB9-199C8E9B1BCB}" dt="2024-06-26T17:33:07.072" v="931"/>
          <ac:spMkLst>
            <pc:docMk/>
            <pc:sldMk cId="0" sldId="256"/>
            <ac:spMk id="40" creationId="{D19996D6-E1D6-BE84-214A-C197409734B9}"/>
          </ac:spMkLst>
        </pc:spChg>
        <pc:spChg chg="add mod">
          <ac:chgData name="Hill, Joe" userId="26927410-55fd-4fd8-9157-6167fddcb481" providerId="ADAL" clId="{45AA0A60-05F2-4285-8EB9-199C8E9B1BCB}" dt="2024-06-26T17:33:07.072" v="931"/>
          <ac:spMkLst>
            <pc:docMk/>
            <pc:sldMk cId="0" sldId="256"/>
            <ac:spMk id="41" creationId="{554C0B5E-ABE8-BCDC-6D0C-FB7474C44A34}"/>
          </ac:spMkLst>
        </pc:spChg>
        <pc:spChg chg="add mod">
          <ac:chgData name="Hill, Joe" userId="26927410-55fd-4fd8-9157-6167fddcb481" providerId="ADAL" clId="{45AA0A60-05F2-4285-8EB9-199C8E9B1BCB}" dt="2024-06-26T17:33:07.072" v="931"/>
          <ac:spMkLst>
            <pc:docMk/>
            <pc:sldMk cId="0" sldId="256"/>
            <ac:spMk id="42" creationId="{3F41961E-645C-B7D5-59C8-9F25D452410D}"/>
          </ac:spMkLst>
        </pc:spChg>
        <pc:spChg chg="add mod">
          <ac:chgData name="Hill, Joe" userId="26927410-55fd-4fd8-9157-6167fddcb481" providerId="ADAL" clId="{45AA0A60-05F2-4285-8EB9-199C8E9B1BCB}" dt="2024-06-26T17:33:07.072" v="931"/>
          <ac:spMkLst>
            <pc:docMk/>
            <pc:sldMk cId="0" sldId="256"/>
            <ac:spMk id="43" creationId="{88B1A02E-F67F-4648-CB49-2191A2311223}"/>
          </ac:spMkLst>
        </pc:spChg>
        <pc:spChg chg="add mod">
          <ac:chgData name="Hill, Joe" userId="26927410-55fd-4fd8-9157-6167fddcb481" providerId="ADAL" clId="{45AA0A60-05F2-4285-8EB9-199C8E9B1BCB}" dt="2024-06-26T17:33:07.072" v="931"/>
          <ac:spMkLst>
            <pc:docMk/>
            <pc:sldMk cId="0" sldId="256"/>
            <ac:spMk id="44" creationId="{2D4E7BF8-D1F1-D25D-AAE0-FC3C0E54B14F}"/>
          </ac:spMkLst>
        </pc:spChg>
        <pc:spChg chg="add mod">
          <ac:chgData name="Hill, Joe" userId="26927410-55fd-4fd8-9157-6167fddcb481" providerId="ADAL" clId="{45AA0A60-05F2-4285-8EB9-199C8E9B1BCB}" dt="2024-06-26T17:33:07.072" v="931"/>
          <ac:spMkLst>
            <pc:docMk/>
            <pc:sldMk cId="0" sldId="256"/>
            <ac:spMk id="45" creationId="{4339EC31-EA12-30BF-35A1-7601152BFDA0}"/>
          </ac:spMkLst>
        </pc:spChg>
        <pc:spChg chg="add mod">
          <ac:chgData name="Hill, Joe" userId="26927410-55fd-4fd8-9157-6167fddcb481" providerId="ADAL" clId="{45AA0A60-05F2-4285-8EB9-199C8E9B1BCB}" dt="2024-06-26T17:33:07.072" v="931"/>
          <ac:spMkLst>
            <pc:docMk/>
            <pc:sldMk cId="0" sldId="256"/>
            <ac:spMk id="46" creationId="{66B3AEB1-EB11-7452-E800-9162DF98F932}"/>
          </ac:spMkLst>
        </pc:spChg>
        <pc:spChg chg="add mod">
          <ac:chgData name="Hill, Joe" userId="26927410-55fd-4fd8-9157-6167fddcb481" providerId="ADAL" clId="{45AA0A60-05F2-4285-8EB9-199C8E9B1BCB}" dt="2024-06-26T17:33:07.072" v="931"/>
          <ac:spMkLst>
            <pc:docMk/>
            <pc:sldMk cId="0" sldId="256"/>
            <ac:spMk id="47" creationId="{6821028D-0FB8-FC49-E7B5-4E9B7339ABEE}"/>
          </ac:spMkLst>
        </pc:spChg>
        <pc:spChg chg="add mod">
          <ac:chgData name="Hill, Joe" userId="26927410-55fd-4fd8-9157-6167fddcb481" providerId="ADAL" clId="{45AA0A60-05F2-4285-8EB9-199C8E9B1BCB}" dt="2024-06-26T17:33:07.072" v="931"/>
          <ac:spMkLst>
            <pc:docMk/>
            <pc:sldMk cId="0" sldId="256"/>
            <ac:spMk id="48" creationId="{F1F1A751-7FC7-ABC3-CA4F-3D54A931C175}"/>
          </ac:spMkLst>
        </pc:spChg>
        <pc:spChg chg="add mod">
          <ac:chgData name="Hill, Joe" userId="26927410-55fd-4fd8-9157-6167fddcb481" providerId="ADAL" clId="{45AA0A60-05F2-4285-8EB9-199C8E9B1BCB}" dt="2024-06-26T17:33:07.072" v="931"/>
          <ac:spMkLst>
            <pc:docMk/>
            <pc:sldMk cId="0" sldId="256"/>
            <ac:spMk id="49" creationId="{1898E0FA-96E9-DBD4-96E6-9DBE77E43622}"/>
          </ac:spMkLst>
        </pc:spChg>
        <pc:spChg chg="add mod">
          <ac:chgData name="Hill, Joe" userId="26927410-55fd-4fd8-9157-6167fddcb481" providerId="ADAL" clId="{45AA0A60-05F2-4285-8EB9-199C8E9B1BCB}" dt="2024-06-26T17:33:07.072" v="931"/>
          <ac:spMkLst>
            <pc:docMk/>
            <pc:sldMk cId="0" sldId="256"/>
            <ac:spMk id="50" creationId="{0D2515E2-FA2A-E8E5-D261-3BE048D4E962}"/>
          </ac:spMkLst>
        </pc:spChg>
        <pc:spChg chg="add mod">
          <ac:chgData name="Hill, Joe" userId="26927410-55fd-4fd8-9157-6167fddcb481" providerId="ADAL" clId="{45AA0A60-05F2-4285-8EB9-199C8E9B1BCB}" dt="2024-06-26T17:33:07.072" v="931"/>
          <ac:spMkLst>
            <pc:docMk/>
            <pc:sldMk cId="0" sldId="256"/>
            <ac:spMk id="51" creationId="{E7D28764-1478-1378-F251-143545EB2009}"/>
          </ac:spMkLst>
        </pc:spChg>
        <pc:spChg chg="add mod">
          <ac:chgData name="Hill, Joe" userId="26927410-55fd-4fd8-9157-6167fddcb481" providerId="ADAL" clId="{45AA0A60-05F2-4285-8EB9-199C8E9B1BCB}" dt="2024-06-26T17:33:07.072" v="931"/>
          <ac:spMkLst>
            <pc:docMk/>
            <pc:sldMk cId="0" sldId="256"/>
            <ac:spMk id="52" creationId="{C048F219-5645-3E6F-8E7E-D94247C31DAB}"/>
          </ac:spMkLst>
        </pc:spChg>
        <pc:spChg chg="add mod">
          <ac:chgData name="Hill, Joe" userId="26927410-55fd-4fd8-9157-6167fddcb481" providerId="ADAL" clId="{45AA0A60-05F2-4285-8EB9-199C8E9B1BCB}" dt="2024-06-26T17:33:07.072" v="931"/>
          <ac:spMkLst>
            <pc:docMk/>
            <pc:sldMk cId="0" sldId="256"/>
            <ac:spMk id="53" creationId="{FFCAF21B-2376-72F3-026A-567E42BFA8CD}"/>
          </ac:spMkLst>
        </pc:spChg>
        <pc:spChg chg="add mod">
          <ac:chgData name="Hill, Joe" userId="26927410-55fd-4fd8-9157-6167fddcb481" providerId="ADAL" clId="{45AA0A60-05F2-4285-8EB9-199C8E9B1BCB}" dt="2024-06-26T17:33:07.072" v="931"/>
          <ac:spMkLst>
            <pc:docMk/>
            <pc:sldMk cId="0" sldId="256"/>
            <ac:spMk id="54" creationId="{F4E88F71-8174-204D-DD06-4ECC8925EB2F}"/>
          </ac:spMkLst>
        </pc:spChg>
        <pc:spChg chg="add mod">
          <ac:chgData name="Hill, Joe" userId="26927410-55fd-4fd8-9157-6167fddcb481" providerId="ADAL" clId="{45AA0A60-05F2-4285-8EB9-199C8E9B1BCB}" dt="2024-06-26T17:33:07.072" v="931"/>
          <ac:spMkLst>
            <pc:docMk/>
            <pc:sldMk cId="0" sldId="256"/>
            <ac:spMk id="55" creationId="{6ABD8C87-5DD2-36DE-70C8-B312A0D77D17}"/>
          </ac:spMkLst>
        </pc:spChg>
        <pc:spChg chg="add mod">
          <ac:chgData name="Hill, Joe" userId="26927410-55fd-4fd8-9157-6167fddcb481" providerId="ADAL" clId="{45AA0A60-05F2-4285-8EB9-199C8E9B1BCB}" dt="2024-06-26T17:33:07.072" v="931"/>
          <ac:spMkLst>
            <pc:docMk/>
            <pc:sldMk cId="0" sldId="256"/>
            <ac:spMk id="56" creationId="{538CCB49-CB36-B70B-DBF2-7409C0CFDD75}"/>
          </ac:spMkLst>
        </pc:spChg>
        <pc:spChg chg="add mod">
          <ac:chgData name="Hill, Joe" userId="26927410-55fd-4fd8-9157-6167fddcb481" providerId="ADAL" clId="{45AA0A60-05F2-4285-8EB9-199C8E9B1BCB}" dt="2024-06-26T18:00:09.522" v="1464" actId="20577"/>
          <ac:spMkLst>
            <pc:docMk/>
            <pc:sldMk cId="0" sldId="256"/>
            <ac:spMk id="58" creationId="{C31784C9-9DB5-1D29-8E5A-111E2CAEE98E}"/>
          </ac:spMkLst>
        </pc:spChg>
        <pc:spChg chg="mod">
          <ac:chgData name="Hill, Joe" userId="26927410-55fd-4fd8-9157-6167fddcb481" providerId="ADAL" clId="{45AA0A60-05F2-4285-8EB9-199C8E9B1BCB}" dt="2024-06-26T17:19:20.135" v="10" actId="1076"/>
          <ac:spMkLst>
            <pc:docMk/>
            <pc:sldMk cId="0" sldId="256"/>
            <ac:spMk id="2058" creationId="{00000000-0000-0000-0000-000000000000}"/>
          </ac:spMkLst>
        </pc:spChg>
        <pc:spChg chg="mod">
          <ac:chgData name="Hill, Joe" userId="26927410-55fd-4fd8-9157-6167fddcb481" providerId="ADAL" clId="{45AA0A60-05F2-4285-8EB9-199C8E9B1BCB}" dt="2024-06-26T17:19:51.484" v="32" actId="20577"/>
          <ac:spMkLst>
            <pc:docMk/>
            <pc:sldMk cId="0" sldId="256"/>
            <ac:spMk id="2059" creationId="{00000000-0000-0000-0000-000000000000}"/>
          </ac:spMkLst>
        </pc:spChg>
        <pc:spChg chg="mod">
          <ac:chgData name="Hill, Joe" userId="26927410-55fd-4fd8-9157-6167fddcb481" providerId="ADAL" clId="{45AA0A60-05F2-4285-8EB9-199C8E9B1BCB}" dt="2024-06-26T17:36:40.487" v="951" actId="1076"/>
          <ac:spMkLst>
            <pc:docMk/>
            <pc:sldMk cId="0" sldId="256"/>
            <ac:spMk id="2062" creationId="{00000000-0000-0000-0000-000000000000}"/>
          </ac:spMkLst>
        </pc:spChg>
        <pc:spChg chg="del">
          <ac:chgData name="Hill, Joe" userId="26927410-55fd-4fd8-9157-6167fddcb481" providerId="ADAL" clId="{45AA0A60-05F2-4285-8EB9-199C8E9B1BCB}" dt="2024-06-25T21:22:03.459" v="0" actId="478"/>
          <ac:spMkLst>
            <pc:docMk/>
            <pc:sldMk cId="0" sldId="256"/>
            <ac:spMk id="2075" creationId="{00000000-0000-0000-0000-000000000000}"/>
          </ac:spMkLst>
        </pc:spChg>
        <pc:spChg chg="del">
          <ac:chgData name="Hill, Joe" userId="26927410-55fd-4fd8-9157-6167fddcb481" providerId="ADAL" clId="{45AA0A60-05F2-4285-8EB9-199C8E9B1BCB}" dt="2024-06-25T21:22:13.571" v="3" actId="478"/>
          <ac:spMkLst>
            <pc:docMk/>
            <pc:sldMk cId="0" sldId="256"/>
            <ac:spMk id="2086" creationId="{00000000-0000-0000-0000-000000000000}"/>
          </ac:spMkLst>
        </pc:spChg>
        <pc:spChg chg="mod">
          <ac:chgData name="Hill, Joe" userId="26927410-55fd-4fd8-9157-6167fddcb481" providerId="ADAL" clId="{45AA0A60-05F2-4285-8EB9-199C8E9B1BCB}" dt="2024-06-26T16:30:01.012" v="6" actId="1076"/>
          <ac:spMkLst>
            <pc:docMk/>
            <pc:sldMk cId="0" sldId="256"/>
            <ac:spMk id="2090" creationId="{00000000-0000-0000-0000-000000000000}"/>
          </ac:spMkLst>
        </pc:spChg>
        <pc:spChg chg="mod">
          <ac:chgData name="Hill, Joe" userId="26927410-55fd-4fd8-9157-6167fddcb481" providerId="ADAL" clId="{45AA0A60-05F2-4285-8EB9-199C8E9B1BCB}" dt="2024-06-26T16:30:01.012" v="6" actId="1076"/>
          <ac:spMkLst>
            <pc:docMk/>
            <pc:sldMk cId="0" sldId="256"/>
            <ac:spMk id="2091" creationId="{00000000-0000-0000-0000-000000000000}"/>
          </ac:spMkLst>
        </pc:spChg>
        <pc:spChg chg="mod">
          <ac:chgData name="Hill, Joe" userId="26927410-55fd-4fd8-9157-6167fddcb481" providerId="ADAL" clId="{45AA0A60-05F2-4285-8EB9-199C8E9B1BCB}" dt="2024-06-25T21:22:08.468" v="2" actId="1076"/>
          <ac:spMkLst>
            <pc:docMk/>
            <pc:sldMk cId="0" sldId="256"/>
            <ac:spMk id="2098" creationId="{00000000-0000-0000-0000-000000000000}"/>
          </ac:spMkLst>
        </pc:spChg>
        <pc:grpChg chg="add del mod">
          <ac:chgData name="Hill, Joe" userId="26927410-55fd-4fd8-9157-6167fddcb481" providerId="ADAL" clId="{45AA0A60-05F2-4285-8EB9-199C8E9B1BCB}" dt="2024-06-26T17:35:56.747" v="944" actId="478"/>
          <ac:grpSpMkLst>
            <pc:docMk/>
            <pc:sldMk cId="0" sldId="256"/>
            <ac:grpSpMk id="12" creationId="{A8939CBE-3A58-3D82-8945-EE267F636B10}"/>
          </ac:grpSpMkLst>
        </pc:grpChg>
        <pc:graphicFrameChg chg="mod">
          <ac:chgData name="Hill, Joe" userId="26927410-55fd-4fd8-9157-6167fddcb481" providerId="ADAL" clId="{45AA0A60-05F2-4285-8EB9-199C8E9B1BCB}" dt="2024-06-26T17:28:59.835" v="881" actId="14100"/>
          <ac:graphicFrameMkLst>
            <pc:docMk/>
            <pc:sldMk cId="0" sldId="256"/>
            <ac:graphicFrameMk id="7" creationId="{E80D33EE-DC4E-4C44-BDE9-693BBCD32F5D}"/>
          </ac:graphicFrameMkLst>
        </pc:graphicFrameChg>
        <pc:graphicFrameChg chg="del">
          <ac:chgData name="Hill, Joe" userId="26927410-55fd-4fd8-9157-6167fddcb481" providerId="ADAL" clId="{45AA0A60-05F2-4285-8EB9-199C8E9B1BCB}" dt="2024-06-26T17:31:03.981" v="930" actId="478"/>
          <ac:graphicFrameMkLst>
            <pc:docMk/>
            <pc:sldMk cId="0" sldId="256"/>
            <ac:graphicFrameMk id="8" creationId="{AD41B6D4-EFCD-6391-6974-1F8C20F602F8}"/>
          </ac:graphicFrameMkLst>
        </pc:graphicFrameChg>
        <pc:graphicFrameChg chg="add mod">
          <ac:chgData name="Hill, Joe" userId="26927410-55fd-4fd8-9157-6167fddcb481" providerId="ADAL" clId="{45AA0A60-05F2-4285-8EB9-199C8E9B1BCB}" dt="2024-06-26T17:36:28.178" v="948" actId="14100"/>
          <ac:graphicFrameMkLst>
            <pc:docMk/>
            <pc:sldMk cId="0" sldId="256"/>
            <ac:graphicFrameMk id="57" creationId="{6BA53EFE-BFC3-3FA5-F3AF-FE2035D438E1}"/>
          </ac:graphicFrameMkLst>
        </pc:graphicFrameChg>
      </pc:sldChg>
      <pc:sldChg chg="new del">
        <pc:chgData name="Hill, Joe" userId="26927410-55fd-4fd8-9157-6167fddcb481" providerId="ADAL" clId="{45AA0A60-05F2-4285-8EB9-199C8E9B1BCB}" dt="2024-06-26T16:13:08.936" v="5" actId="47"/>
        <pc:sldMkLst>
          <pc:docMk/>
          <pc:sldMk cId="4250296007" sldId="257"/>
        </pc:sldMk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cked"/>
        <c:varyColors val="0"/>
        <c:ser>
          <c:idx val="0"/>
          <c:order val="0"/>
          <c:tx>
            <c:strRef>
              <c:f>Sheet1!$B$1</c:f>
              <c:strCache>
                <c:ptCount val="1"/>
                <c:pt idx="0">
                  <c:v>Series 1</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mooth val="0"/>
          <c:extLst>
            <c:ext xmlns:c16="http://schemas.microsoft.com/office/drawing/2014/chart" uri="{C3380CC4-5D6E-409C-BE32-E72D297353CC}">
              <c16:uniqueId val="{00000000-E9DC-4320-B4D9-4CB679E1333A}"/>
            </c:ext>
          </c:extLst>
        </c:ser>
        <c:ser>
          <c:idx val="1"/>
          <c:order val="1"/>
          <c:tx>
            <c:strRef>
              <c:f>Sheet1!$C$1</c:f>
              <c:strCache>
                <c:ptCount val="1"/>
                <c:pt idx="0">
                  <c:v>Series 2</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smooth val="0"/>
          <c:extLst>
            <c:ext xmlns:c16="http://schemas.microsoft.com/office/drawing/2014/chart" uri="{C3380CC4-5D6E-409C-BE32-E72D297353CC}">
              <c16:uniqueId val="{00000001-E9DC-4320-B4D9-4CB679E1333A}"/>
            </c:ext>
          </c:extLst>
        </c:ser>
        <c:ser>
          <c:idx val="2"/>
          <c:order val="2"/>
          <c:tx>
            <c:strRef>
              <c:f>Sheet1!$D$1</c:f>
              <c:strCache>
                <c:ptCount val="1"/>
                <c:pt idx="0">
                  <c:v>Series 3</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mooth val="0"/>
          <c:extLst>
            <c:ext xmlns:c16="http://schemas.microsoft.com/office/drawing/2014/chart" uri="{C3380CC4-5D6E-409C-BE32-E72D297353CC}">
              <c16:uniqueId val="{00000002-E9DC-4320-B4D9-4CB679E1333A}"/>
            </c:ext>
          </c:extLst>
        </c:ser>
        <c:dLbls>
          <c:showLegendKey val="0"/>
          <c:showVal val="0"/>
          <c:showCatName val="0"/>
          <c:showSerName val="0"/>
          <c:showPercent val="0"/>
          <c:showBubbleSize val="0"/>
        </c:dLbls>
        <c:marker val="1"/>
        <c:smooth val="0"/>
        <c:axId val="350023775"/>
        <c:axId val="350015135"/>
      </c:lineChart>
      <c:catAx>
        <c:axId val="35002377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50015135"/>
        <c:crosses val="autoZero"/>
        <c:auto val="1"/>
        <c:lblAlgn val="ctr"/>
        <c:lblOffset val="100"/>
        <c:noMultiLvlLbl val="0"/>
      </c:catAx>
      <c:valAx>
        <c:axId val="35001513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5002377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09888" cy="461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vl1pPr>
          </a:lstStyle>
          <a:p>
            <a:endParaRPr lang="en-US"/>
          </a:p>
        </p:txBody>
      </p:sp>
      <p:sp>
        <p:nvSpPr>
          <p:cNvPr id="3075" name="Rectangle 3"/>
          <p:cNvSpPr>
            <a:spLocks noGrp="1" noChangeArrowheads="1"/>
          </p:cNvSpPr>
          <p:nvPr>
            <p:ph type="dt" idx="1"/>
          </p:nvPr>
        </p:nvSpPr>
        <p:spPr bwMode="auto">
          <a:xfrm>
            <a:off x="3803650" y="0"/>
            <a:ext cx="2909888" cy="461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3076" name="Rectangle 4"/>
          <p:cNvSpPr>
            <a:spLocks noGrp="1" noRot="1" noChangeAspect="1" noChangeArrowheads="1" noTextEdit="1"/>
          </p:cNvSpPr>
          <p:nvPr>
            <p:ph type="sldImg" idx="2"/>
          </p:nvPr>
        </p:nvSpPr>
        <p:spPr bwMode="auto">
          <a:xfrm>
            <a:off x="2203450" y="692150"/>
            <a:ext cx="2309813" cy="3465513"/>
          </a:xfrm>
          <a:prstGeom prst="rect">
            <a:avLst/>
          </a:prstGeom>
          <a:noFill/>
          <a:ln w="9525">
            <a:solidFill>
              <a:srgbClr val="000000"/>
            </a:solidFill>
            <a:miter lim="800000"/>
            <a:headEnd/>
            <a:tailEnd/>
          </a:ln>
          <a:effectLst/>
        </p:spPr>
      </p:sp>
      <p:sp>
        <p:nvSpPr>
          <p:cNvPr id="3077" name="Rectangle 5"/>
          <p:cNvSpPr>
            <a:spLocks noGrp="1" noChangeArrowheads="1"/>
          </p:cNvSpPr>
          <p:nvPr>
            <p:ph type="body" sz="quarter" idx="3"/>
          </p:nvPr>
        </p:nvSpPr>
        <p:spPr bwMode="auto">
          <a:xfrm>
            <a:off x="671513" y="4389438"/>
            <a:ext cx="5372100" cy="415766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078" name="Rectangle 6"/>
          <p:cNvSpPr>
            <a:spLocks noGrp="1" noChangeArrowheads="1"/>
          </p:cNvSpPr>
          <p:nvPr>
            <p:ph type="ftr" sz="quarter" idx="4"/>
          </p:nvPr>
        </p:nvSpPr>
        <p:spPr bwMode="auto">
          <a:xfrm>
            <a:off x="0" y="8775700"/>
            <a:ext cx="2909888" cy="4619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endParaRPr lang="en-US"/>
          </a:p>
        </p:txBody>
      </p:sp>
      <p:sp>
        <p:nvSpPr>
          <p:cNvPr id="3079" name="Rectangle 7"/>
          <p:cNvSpPr>
            <a:spLocks noGrp="1" noChangeArrowheads="1"/>
          </p:cNvSpPr>
          <p:nvPr>
            <p:ph type="sldNum" sz="quarter" idx="5"/>
          </p:nvPr>
        </p:nvSpPr>
        <p:spPr bwMode="auto">
          <a:xfrm>
            <a:off x="3803650" y="8775700"/>
            <a:ext cx="2909888" cy="4619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A645BAB7-E9F9-435A-B8BD-F70ADBBCBAF6}" type="slidenum">
              <a:rPr lang="en-US"/>
              <a:pPr/>
              <a:t>‹#›</a:t>
            </a:fld>
            <a:endParaRPr lang="en-US"/>
          </a:p>
        </p:txBody>
      </p:sp>
    </p:spTree>
    <p:extLst>
      <p:ext uri="{BB962C8B-B14F-4D97-AF65-F5344CB8AC3E}">
        <p14:creationId xmlns:p14="http://schemas.microsoft.com/office/powerpoint/2010/main" val="119347436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857" kern="1200">
        <a:solidFill>
          <a:schemeClr val="tx1"/>
        </a:solidFill>
        <a:latin typeface="Arial" charset="0"/>
        <a:ea typeface="+mn-ea"/>
        <a:cs typeface="+mn-cs"/>
      </a:defRPr>
    </a:lvl1pPr>
    <a:lvl2pPr marL="326493" algn="l" rtl="0" fontAlgn="base">
      <a:spcBef>
        <a:spcPct val="30000"/>
      </a:spcBef>
      <a:spcAft>
        <a:spcPct val="0"/>
      </a:spcAft>
      <a:defRPr sz="857" kern="1200">
        <a:solidFill>
          <a:schemeClr val="tx1"/>
        </a:solidFill>
        <a:latin typeface="Arial" charset="0"/>
        <a:ea typeface="+mn-ea"/>
        <a:cs typeface="+mn-cs"/>
      </a:defRPr>
    </a:lvl2pPr>
    <a:lvl3pPr marL="652986" algn="l" rtl="0" fontAlgn="base">
      <a:spcBef>
        <a:spcPct val="30000"/>
      </a:spcBef>
      <a:spcAft>
        <a:spcPct val="0"/>
      </a:spcAft>
      <a:defRPr sz="857" kern="1200">
        <a:solidFill>
          <a:schemeClr val="tx1"/>
        </a:solidFill>
        <a:latin typeface="Arial" charset="0"/>
        <a:ea typeface="+mn-ea"/>
        <a:cs typeface="+mn-cs"/>
      </a:defRPr>
    </a:lvl3pPr>
    <a:lvl4pPr marL="979480" algn="l" rtl="0" fontAlgn="base">
      <a:spcBef>
        <a:spcPct val="30000"/>
      </a:spcBef>
      <a:spcAft>
        <a:spcPct val="0"/>
      </a:spcAft>
      <a:defRPr sz="857" kern="1200">
        <a:solidFill>
          <a:schemeClr val="tx1"/>
        </a:solidFill>
        <a:latin typeface="Arial" charset="0"/>
        <a:ea typeface="+mn-ea"/>
        <a:cs typeface="+mn-cs"/>
      </a:defRPr>
    </a:lvl4pPr>
    <a:lvl5pPr marL="1305973" algn="l" rtl="0" fontAlgn="base">
      <a:spcBef>
        <a:spcPct val="30000"/>
      </a:spcBef>
      <a:spcAft>
        <a:spcPct val="0"/>
      </a:spcAft>
      <a:defRPr sz="857" kern="1200">
        <a:solidFill>
          <a:schemeClr val="tx1"/>
        </a:solidFill>
        <a:latin typeface="Arial" charset="0"/>
        <a:ea typeface="+mn-ea"/>
        <a:cs typeface="+mn-cs"/>
      </a:defRPr>
    </a:lvl5pPr>
    <a:lvl6pPr marL="1632465" algn="l" defTabSz="652986" rtl="0" eaLnBrk="1" latinLnBrk="0" hangingPunct="1">
      <a:defRPr sz="857" kern="1200">
        <a:solidFill>
          <a:schemeClr val="tx1"/>
        </a:solidFill>
        <a:latin typeface="+mn-lt"/>
        <a:ea typeface="+mn-ea"/>
        <a:cs typeface="+mn-cs"/>
      </a:defRPr>
    </a:lvl6pPr>
    <a:lvl7pPr marL="1958958" algn="l" defTabSz="652986" rtl="0" eaLnBrk="1" latinLnBrk="0" hangingPunct="1">
      <a:defRPr sz="857" kern="1200">
        <a:solidFill>
          <a:schemeClr val="tx1"/>
        </a:solidFill>
        <a:latin typeface="+mn-lt"/>
        <a:ea typeface="+mn-ea"/>
        <a:cs typeface="+mn-cs"/>
      </a:defRPr>
    </a:lvl7pPr>
    <a:lvl8pPr marL="2285451" algn="l" defTabSz="652986" rtl="0" eaLnBrk="1" latinLnBrk="0" hangingPunct="1">
      <a:defRPr sz="857" kern="1200">
        <a:solidFill>
          <a:schemeClr val="tx1"/>
        </a:solidFill>
        <a:latin typeface="+mn-lt"/>
        <a:ea typeface="+mn-ea"/>
        <a:cs typeface="+mn-cs"/>
      </a:defRPr>
    </a:lvl8pPr>
    <a:lvl9pPr marL="2611944" algn="l" defTabSz="652986" rtl="0" eaLnBrk="1" latinLnBrk="0" hangingPunct="1">
      <a:defRPr sz="857"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2C7B9C-DA46-4FE0-B590-97F24EE1DB0E}" type="slidenum">
              <a:rPr lang="en-US"/>
              <a:pPr/>
              <a:t>1</a:t>
            </a:fld>
            <a:endParaRPr lang="en-US"/>
          </a:p>
        </p:txBody>
      </p:sp>
      <p:sp>
        <p:nvSpPr>
          <p:cNvPr id="4098" name="Rectangle 2"/>
          <p:cNvSpPr>
            <a:spLocks noGrp="1" noRot="1" noChangeAspect="1" noChangeArrowheads="1" noTextEdit="1"/>
          </p:cNvSpPr>
          <p:nvPr>
            <p:ph type="sldImg"/>
          </p:nvPr>
        </p:nvSpPr>
        <p:spPr>
          <a:xfrm>
            <a:off x="2203450" y="692150"/>
            <a:ext cx="2309813" cy="3465513"/>
          </a:xfrm>
          <a:ln/>
        </p:spPr>
      </p:sp>
      <p:sp>
        <p:nvSpPr>
          <p:cNvPr id="4099"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hyperlink" Target="http://www.megaprint.com/" TargetMode="External"/><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1.w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pic>
        <p:nvPicPr>
          <p:cNvPr id="5" name="Picture 4">
            <a:hlinkClick r:id="rId3"/>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r="38727"/>
          <a:stretch>
            <a:fillRect/>
          </a:stretch>
        </p:blipFill>
        <p:spPr bwMode="auto">
          <a:xfrm>
            <a:off x="16602672" y="32411541"/>
            <a:ext cx="2761191" cy="15954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1"/>
          <p:cNvSpPr txBox="1"/>
          <p:nvPr userDrawn="1"/>
        </p:nvSpPr>
        <p:spPr>
          <a:xfrm>
            <a:off x="19363862" y="32353914"/>
            <a:ext cx="1659429" cy="256545"/>
          </a:xfrm>
          <a:prstGeom prst="rect">
            <a:avLst/>
          </a:prstGeom>
          <a:noFill/>
        </p:spPr>
        <p:txBody>
          <a:bodyPr wrap="none"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sz="1067" dirty="0">
                <a:solidFill>
                  <a:schemeClr val="bg1"/>
                </a:solidFill>
              </a:rPr>
              <a:t>www.postersession.com</a:t>
            </a:r>
          </a:p>
        </p:txBody>
      </p:sp>
      <p:sp>
        <p:nvSpPr>
          <p:cNvPr id="4" name="TextBox 3">
            <a:extLst>
              <a:ext uri="{FF2B5EF4-FFF2-40B4-BE49-F238E27FC236}">
                <a16:creationId xmlns:a16="http://schemas.microsoft.com/office/drawing/2014/main" id="{6FDC70A7-D2F1-4488-9AB9-7757FFE6E9FF}"/>
              </a:ext>
            </a:extLst>
          </p:cNvPr>
          <p:cNvSpPr txBox="1"/>
          <p:nvPr userDrawn="1"/>
        </p:nvSpPr>
        <p:spPr>
          <a:xfrm>
            <a:off x="101453" y="32836093"/>
            <a:ext cx="380232" cy="112788"/>
          </a:xfrm>
          <a:prstGeom prst="rect">
            <a:avLst/>
          </a:prstGeom>
          <a:noFill/>
        </p:spPr>
        <p:txBody>
          <a:bodyPr wrap="none"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sz="133" b="1" dirty="0">
                <a:solidFill>
                  <a:srgbClr val="003064"/>
                </a:solidFill>
              </a:rPr>
              <a:t>www.postersession.com</a:t>
            </a: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ctr" defTabSz="2926438" rtl="0" fontAlgn="base">
        <a:spcBef>
          <a:spcPct val="0"/>
        </a:spcBef>
        <a:spcAft>
          <a:spcPct val="0"/>
        </a:spcAft>
        <a:defRPr sz="14067">
          <a:solidFill>
            <a:schemeClr val="tx2"/>
          </a:solidFill>
          <a:latin typeface="+mj-lt"/>
          <a:ea typeface="+mj-ea"/>
          <a:cs typeface="+mj-cs"/>
        </a:defRPr>
      </a:lvl1pPr>
      <a:lvl2pPr algn="ctr" defTabSz="2926438" rtl="0" fontAlgn="base">
        <a:spcBef>
          <a:spcPct val="0"/>
        </a:spcBef>
        <a:spcAft>
          <a:spcPct val="0"/>
        </a:spcAft>
        <a:defRPr sz="14067">
          <a:solidFill>
            <a:schemeClr val="tx2"/>
          </a:solidFill>
          <a:latin typeface="Arial" charset="0"/>
        </a:defRPr>
      </a:lvl2pPr>
      <a:lvl3pPr algn="ctr" defTabSz="2926438" rtl="0" fontAlgn="base">
        <a:spcBef>
          <a:spcPct val="0"/>
        </a:spcBef>
        <a:spcAft>
          <a:spcPct val="0"/>
        </a:spcAft>
        <a:defRPr sz="14067">
          <a:solidFill>
            <a:schemeClr val="tx2"/>
          </a:solidFill>
          <a:latin typeface="Arial" charset="0"/>
        </a:defRPr>
      </a:lvl3pPr>
      <a:lvl4pPr algn="ctr" defTabSz="2926438" rtl="0" fontAlgn="base">
        <a:spcBef>
          <a:spcPct val="0"/>
        </a:spcBef>
        <a:spcAft>
          <a:spcPct val="0"/>
        </a:spcAft>
        <a:defRPr sz="14067">
          <a:solidFill>
            <a:schemeClr val="tx2"/>
          </a:solidFill>
          <a:latin typeface="Arial" charset="0"/>
        </a:defRPr>
      </a:lvl4pPr>
      <a:lvl5pPr algn="ctr" defTabSz="2926438" rtl="0" fontAlgn="base">
        <a:spcBef>
          <a:spcPct val="0"/>
        </a:spcBef>
        <a:spcAft>
          <a:spcPct val="0"/>
        </a:spcAft>
        <a:defRPr sz="14067">
          <a:solidFill>
            <a:schemeClr val="tx2"/>
          </a:solidFill>
          <a:latin typeface="Arial" charset="0"/>
        </a:defRPr>
      </a:lvl5pPr>
      <a:lvl6pPr marL="304815" algn="ctr" defTabSz="2926438" rtl="0" fontAlgn="base">
        <a:spcBef>
          <a:spcPct val="0"/>
        </a:spcBef>
        <a:spcAft>
          <a:spcPct val="0"/>
        </a:spcAft>
        <a:defRPr sz="14067">
          <a:solidFill>
            <a:schemeClr val="tx2"/>
          </a:solidFill>
          <a:latin typeface="Arial" charset="0"/>
        </a:defRPr>
      </a:lvl6pPr>
      <a:lvl7pPr marL="609630" algn="ctr" defTabSz="2926438" rtl="0" fontAlgn="base">
        <a:spcBef>
          <a:spcPct val="0"/>
        </a:spcBef>
        <a:spcAft>
          <a:spcPct val="0"/>
        </a:spcAft>
        <a:defRPr sz="14067">
          <a:solidFill>
            <a:schemeClr val="tx2"/>
          </a:solidFill>
          <a:latin typeface="Arial" charset="0"/>
        </a:defRPr>
      </a:lvl7pPr>
      <a:lvl8pPr marL="914446" algn="ctr" defTabSz="2926438" rtl="0" fontAlgn="base">
        <a:spcBef>
          <a:spcPct val="0"/>
        </a:spcBef>
        <a:spcAft>
          <a:spcPct val="0"/>
        </a:spcAft>
        <a:defRPr sz="14067">
          <a:solidFill>
            <a:schemeClr val="tx2"/>
          </a:solidFill>
          <a:latin typeface="Arial" charset="0"/>
        </a:defRPr>
      </a:lvl8pPr>
      <a:lvl9pPr marL="1219261" algn="ctr" defTabSz="2926438" rtl="0" fontAlgn="base">
        <a:spcBef>
          <a:spcPct val="0"/>
        </a:spcBef>
        <a:spcAft>
          <a:spcPct val="0"/>
        </a:spcAft>
        <a:defRPr sz="14067">
          <a:solidFill>
            <a:schemeClr val="tx2"/>
          </a:solidFill>
          <a:latin typeface="Arial" charset="0"/>
        </a:defRPr>
      </a:lvl9pPr>
    </p:titleStyle>
    <p:bodyStyle>
      <a:lvl1pPr marL="1097547" indent="-1097547" algn="l" defTabSz="2926438" rtl="0" fontAlgn="base">
        <a:spcBef>
          <a:spcPct val="20000"/>
        </a:spcBef>
        <a:spcAft>
          <a:spcPct val="0"/>
        </a:spcAft>
        <a:buChar char="•"/>
        <a:defRPr sz="10267">
          <a:solidFill>
            <a:schemeClr val="tx1"/>
          </a:solidFill>
          <a:latin typeface="+mn-lt"/>
          <a:ea typeface="+mn-ea"/>
          <a:cs typeface="+mn-cs"/>
        </a:defRPr>
      </a:lvl1pPr>
      <a:lvl2pPr marL="2377136" indent="-914446" algn="l" defTabSz="2926438" rtl="0" fontAlgn="base">
        <a:spcBef>
          <a:spcPct val="20000"/>
        </a:spcBef>
        <a:spcAft>
          <a:spcPct val="0"/>
        </a:spcAft>
        <a:buChar char="–"/>
        <a:defRPr sz="8934">
          <a:solidFill>
            <a:schemeClr val="tx1"/>
          </a:solidFill>
          <a:latin typeface="+mn-lt"/>
        </a:defRPr>
      </a:lvl2pPr>
      <a:lvl3pPr marL="3657783" indent="-731345" algn="l" defTabSz="2926438" rtl="0" fontAlgn="base">
        <a:spcBef>
          <a:spcPct val="20000"/>
        </a:spcBef>
        <a:spcAft>
          <a:spcPct val="0"/>
        </a:spcAft>
        <a:buChar char="•"/>
        <a:defRPr sz="7667">
          <a:solidFill>
            <a:schemeClr val="tx1"/>
          </a:solidFill>
          <a:latin typeface="+mn-lt"/>
        </a:defRPr>
      </a:lvl3pPr>
      <a:lvl4pPr marL="5120473" indent="-731345" algn="l" defTabSz="2926438" rtl="0" fontAlgn="base">
        <a:spcBef>
          <a:spcPct val="20000"/>
        </a:spcBef>
        <a:spcAft>
          <a:spcPct val="0"/>
        </a:spcAft>
        <a:buChar char="–"/>
        <a:defRPr sz="6400">
          <a:solidFill>
            <a:schemeClr val="tx1"/>
          </a:solidFill>
          <a:latin typeface="+mn-lt"/>
        </a:defRPr>
      </a:lvl4pPr>
      <a:lvl5pPr marL="6584221" indent="-731345" algn="l" defTabSz="2926438" rtl="0" fontAlgn="base">
        <a:spcBef>
          <a:spcPct val="20000"/>
        </a:spcBef>
        <a:spcAft>
          <a:spcPct val="0"/>
        </a:spcAft>
        <a:buChar char="»"/>
        <a:defRPr sz="6400">
          <a:solidFill>
            <a:schemeClr val="tx1"/>
          </a:solidFill>
          <a:latin typeface="+mn-lt"/>
        </a:defRPr>
      </a:lvl5pPr>
      <a:lvl6pPr marL="6889036" indent="-731345" algn="l" defTabSz="2926438" rtl="0" fontAlgn="base">
        <a:spcBef>
          <a:spcPct val="20000"/>
        </a:spcBef>
        <a:spcAft>
          <a:spcPct val="0"/>
        </a:spcAft>
        <a:buChar char="»"/>
        <a:defRPr sz="6400">
          <a:solidFill>
            <a:schemeClr val="tx1"/>
          </a:solidFill>
          <a:latin typeface="+mn-lt"/>
        </a:defRPr>
      </a:lvl6pPr>
      <a:lvl7pPr marL="7193852" indent="-731345" algn="l" defTabSz="2926438" rtl="0" fontAlgn="base">
        <a:spcBef>
          <a:spcPct val="20000"/>
        </a:spcBef>
        <a:spcAft>
          <a:spcPct val="0"/>
        </a:spcAft>
        <a:buChar char="»"/>
        <a:defRPr sz="6400">
          <a:solidFill>
            <a:schemeClr val="tx1"/>
          </a:solidFill>
          <a:latin typeface="+mn-lt"/>
        </a:defRPr>
      </a:lvl7pPr>
      <a:lvl8pPr marL="7498667" indent="-731345" algn="l" defTabSz="2926438" rtl="0" fontAlgn="base">
        <a:spcBef>
          <a:spcPct val="20000"/>
        </a:spcBef>
        <a:spcAft>
          <a:spcPct val="0"/>
        </a:spcAft>
        <a:buChar char="»"/>
        <a:defRPr sz="6400">
          <a:solidFill>
            <a:schemeClr val="tx1"/>
          </a:solidFill>
          <a:latin typeface="+mn-lt"/>
        </a:defRPr>
      </a:lvl8pPr>
      <a:lvl9pPr marL="7803482" indent="-731345" algn="l" defTabSz="2926438" rtl="0" fontAlgn="base">
        <a:spcBef>
          <a:spcPct val="20000"/>
        </a:spcBef>
        <a:spcAft>
          <a:spcPct val="0"/>
        </a:spcAft>
        <a:buChar char="»"/>
        <a:defRPr sz="6400">
          <a:solidFill>
            <a:schemeClr val="tx1"/>
          </a:solidFill>
          <a:latin typeface="+mn-lt"/>
        </a:defRPr>
      </a:lvl9pPr>
    </p:bodyStyle>
    <p:otherStyle>
      <a:defPPr>
        <a:defRPr lang="en-US"/>
      </a:defPPr>
      <a:lvl1pPr marL="0" algn="l" defTabSz="609630" rtl="0" eaLnBrk="1" latinLnBrk="0" hangingPunct="1">
        <a:defRPr sz="1200" kern="1200">
          <a:solidFill>
            <a:schemeClr val="tx1"/>
          </a:solidFill>
          <a:latin typeface="+mn-lt"/>
          <a:ea typeface="+mn-ea"/>
          <a:cs typeface="+mn-cs"/>
        </a:defRPr>
      </a:lvl1pPr>
      <a:lvl2pPr marL="304815" algn="l" defTabSz="609630" rtl="0" eaLnBrk="1" latinLnBrk="0" hangingPunct="1">
        <a:defRPr sz="1200" kern="1200">
          <a:solidFill>
            <a:schemeClr val="tx1"/>
          </a:solidFill>
          <a:latin typeface="+mn-lt"/>
          <a:ea typeface="+mn-ea"/>
          <a:cs typeface="+mn-cs"/>
        </a:defRPr>
      </a:lvl2pPr>
      <a:lvl3pPr marL="609630" algn="l" defTabSz="609630" rtl="0" eaLnBrk="1" latinLnBrk="0" hangingPunct="1">
        <a:defRPr sz="1200" kern="1200">
          <a:solidFill>
            <a:schemeClr val="tx1"/>
          </a:solidFill>
          <a:latin typeface="+mn-lt"/>
          <a:ea typeface="+mn-ea"/>
          <a:cs typeface="+mn-cs"/>
        </a:defRPr>
      </a:lvl3pPr>
      <a:lvl4pPr marL="914446" algn="l" defTabSz="609630" rtl="0" eaLnBrk="1" latinLnBrk="0" hangingPunct="1">
        <a:defRPr sz="1200" kern="1200">
          <a:solidFill>
            <a:schemeClr val="tx1"/>
          </a:solidFill>
          <a:latin typeface="+mn-lt"/>
          <a:ea typeface="+mn-ea"/>
          <a:cs typeface="+mn-cs"/>
        </a:defRPr>
      </a:lvl4pPr>
      <a:lvl5pPr marL="1219261" algn="l" defTabSz="609630" rtl="0" eaLnBrk="1" latinLnBrk="0" hangingPunct="1">
        <a:defRPr sz="1200" kern="1200">
          <a:solidFill>
            <a:schemeClr val="tx1"/>
          </a:solidFill>
          <a:latin typeface="+mn-lt"/>
          <a:ea typeface="+mn-ea"/>
          <a:cs typeface="+mn-cs"/>
        </a:defRPr>
      </a:lvl5pPr>
      <a:lvl6pPr marL="1524076" algn="l" defTabSz="609630" rtl="0" eaLnBrk="1" latinLnBrk="0" hangingPunct="1">
        <a:defRPr sz="1200" kern="1200">
          <a:solidFill>
            <a:schemeClr val="tx1"/>
          </a:solidFill>
          <a:latin typeface="+mn-lt"/>
          <a:ea typeface="+mn-ea"/>
          <a:cs typeface="+mn-cs"/>
        </a:defRPr>
      </a:lvl6pPr>
      <a:lvl7pPr marL="1828891" algn="l" defTabSz="609630" rtl="0" eaLnBrk="1" latinLnBrk="0" hangingPunct="1">
        <a:defRPr sz="1200" kern="1200">
          <a:solidFill>
            <a:schemeClr val="tx1"/>
          </a:solidFill>
          <a:latin typeface="+mn-lt"/>
          <a:ea typeface="+mn-ea"/>
          <a:cs typeface="+mn-cs"/>
        </a:defRPr>
      </a:lvl7pPr>
      <a:lvl8pPr marL="2133707" algn="l" defTabSz="609630" rtl="0" eaLnBrk="1" latinLnBrk="0" hangingPunct="1">
        <a:defRPr sz="1200" kern="1200">
          <a:solidFill>
            <a:schemeClr val="tx1"/>
          </a:solidFill>
          <a:latin typeface="+mn-lt"/>
          <a:ea typeface="+mn-ea"/>
          <a:cs typeface="+mn-cs"/>
        </a:defRPr>
      </a:lvl8pPr>
      <a:lvl9pPr marL="2438522" algn="l" defTabSz="609630" rtl="0" eaLnBrk="1" latinLnBrk="0" hangingPunct="1">
        <a:defRPr sz="1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hart" Target="../charts/chart1.xml"/><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emf"/><Relationship Id="rId4"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98" name="AutoShape 50"/>
          <p:cNvSpPr>
            <a:spLocks noChangeArrowheads="1"/>
          </p:cNvSpPr>
          <p:nvPr/>
        </p:nvSpPr>
        <p:spPr bwMode="auto">
          <a:xfrm>
            <a:off x="11188700" y="5961687"/>
            <a:ext cx="10325100" cy="26564828"/>
          </a:xfrm>
          <a:prstGeom prst="roundRect">
            <a:avLst>
              <a:gd name="adj" fmla="val 7000"/>
            </a:avLst>
          </a:prstGeom>
          <a:noFill/>
          <a:ln w="9525">
            <a:solidFill>
              <a:schemeClr val="tx1"/>
            </a:solidFill>
            <a:round/>
            <a:headEnd/>
            <a:tailEnd/>
          </a:ln>
          <a:effectLst/>
        </p:spPr>
        <p:txBody>
          <a:bodyPr wrap="none" anchor="ctr"/>
          <a:lstStyle/>
          <a:p>
            <a:endParaRPr lang="en-US" sz="4094"/>
          </a:p>
        </p:txBody>
      </p:sp>
      <p:sp>
        <p:nvSpPr>
          <p:cNvPr id="2052" name="AutoShape 4"/>
          <p:cNvSpPr>
            <a:spLocks noChangeArrowheads="1"/>
          </p:cNvSpPr>
          <p:nvPr/>
        </p:nvSpPr>
        <p:spPr bwMode="auto">
          <a:xfrm>
            <a:off x="381000" y="5936287"/>
            <a:ext cx="10325100" cy="26564828"/>
          </a:xfrm>
          <a:prstGeom prst="roundRect">
            <a:avLst>
              <a:gd name="adj" fmla="val 7000"/>
            </a:avLst>
          </a:prstGeom>
          <a:noFill/>
          <a:ln w="9525">
            <a:solidFill>
              <a:schemeClr val="tx1"/>
            </a:solidFill>
            <a:round/>
            <a:headEnd/>
            <a:tailEnd/>
          </a:ln>
          <a:effectLst/>
        </p:spPr>
        <p:txBody>
          <a:bodyPr wrap="none" anchor="ctr"/>
          <a:lstStyle/>
          <a:p>
            <a:endParaRPr lang="en-US" sz="4094"/>
          </a:p>
        </p:txBody>
      </p:sp>
      <p:sp>
        <p:nvSpPr>
          <p:cNvPr id="2058" name="Text Box 10"/>
          <p:cNvSpPr txBox="1">
            <a:spLocks noChangeArrowheads="1"/>
          </p:cNvSpPr>
          <p:nvPr/>
        </p:nvSpPr>
        <p:spPr bwMode="auto">
          <a:xfrm>
            <a:off x="3126105" y="11172939"/>
            <a:ext cx="4914900" cy="995209"/>
          </a:xfrm>
          <a:prstGeom prst="rect">
            <a:avLst/>
          </a:prstGeom>
          <a:noFill/>
          <a:ln w="9525">
            <a:noFill/>
            <a:miter lim="800000"/>
            <a:headEnd/>
            <a:tailEnd/>
          </a:ln>
          <a:effectLst/>
        </p:spPr>
        <p:txBody>
          <a:bodyPr>
            <a:spAutoFit/>
          </a:bodyPr>
          <a:lstStyle/>
          <a:p>
            <a:pPr defTabSz="2926438">
              <a:spcBef>
                <a:spcPct val="50000"/>
              </a:spcBef>
            </a:pPr>
            <a:r>
              <a:rPr lang="en-US" sz="5867" b="1" dirty="0"/>
              <a:t>Objective</a:t>
            </a:r>
          </a:p>
        </p:txBody>
      </p:sp>
      <p:sp>
        <p:nvSpPr>
          <p:cNvPr id="2059" name="Text Box 11"/>
          <p:cNvSpPr txBox="1">
            <a:spLocks noChangeArrowheads="1"/>
          </p:cNvSpPr>
          <p:nvPr/>
        </p:nvSpPr>
        <p:spPr bwMode="auto">
          <a:xfrm>
            <a:off x="11825817" y="18353617"/>
            <a:ext cx="9144000" cy="995209"/>
          </a:xfrm>
          <a:prstGeom prst="rect">
            <a:avLst/>
          </a:prstGeom>
          <a:noFill/>
          <a:ln w="9525">
            <a:noFill/>
            <a:miter lim="800000"/>
            <a:headEnd/>
            <a:tailEnd/>
          </a:ln>
          <a:effectLst/>
        </p:spPr>
        <p:txBody>
          <a:bodyPr wrap="square">
            <a:spAutoFit/>
          </a:bodyPr>
          <a:lstStyle/>
          <a:p>
            <a:pPr defTabSz="2926438">
              <a:spcBef>
                <a:spcPct val="50000"/>
              </a:spcBef>
            </a:pPr>
            <a:r>
              <a:rPr lang="en-US" sz="5867" b="1" dirty="0"/>
              <a:t>Discussion/Conclusions</a:t>
            </a:r>
          </a:p>
        </p:txBody>
      </p:sp>
      <p:sp>
        <p:nvSpPr>
          <p:cNvPr id="2061" name="AutoShape 13"/>
          <p:cNvSpPr>
            <a:spLocks noChangeArrowheads="1"/>
          </p:cNvSpPr>
          <p:nvPr/>
        </p:nvSpPr>
        <p:spPr bwMode="auto">
          <a:xfrm>
            <a:off x="342900" y="417286"/>
            <a:ext cx="21259800" cy="5007819"/>
          </a:xfrm>
          <a:prstGeom prst="roundRect">
            <a:avLst>
              <a:gd name="adj" fmla="val 10870"/>
            </a:avLst>
          </a:prstGeom>
          <a:noFill/>
          <a:ln w="9525">
            <a:solidFill>
              <a:schemeClr val="tx1"/>
            </a:solidFill>
            <a:round/>
            <a:headEnd/>
            <a:tailEnd/>
          </a:ln>
          <a:effectLst/>
        </p:spPr>
        <p:txBody>
          <a:bodyPr wrap="none" anchor="ctr"/>
          <a:lstStyle/>
          <a:p>
            <a:pPr defTabSz="2926438"/>
            <a:endParaRPr lang="en-US" sz="4094">
              <a:solidFill>
                <a:schemeClr val="bg1"/>
              </a:solidFill>
            </a:endParaRPr>
          </a:p>
        </p:txBody>
      </p:sp>
      <p:sp>
        <p:nvSpPr>
          <p:cNvPr id="2062" name="Text Box 14"/>
          <p:cNvSpPr txBox="1">
            <a:spLocks noChangeArrowheads="1"/>
          </p:cNvSpPr>
          <p:nvPr/>
        </p:nvSpPr>
        <p:spPr bwMode="auto">
          <a:xfrm>
            <a:off x="6309561" y="1119647"/>
            <a:ext cx="14673850" cy="3524042"/>
          </a:xfrm>
          <a:prstGeom prst="rect">
            <a:avLst/>
          </a:prstGeom>
          <a:noFill/>
          <a:ln w="9525">
            <a:noFill/>
            <a:miter lim="800000"/>
            <a:headEnd/>
            <a:tailEnd/>
          </a:ln>
          <a:effectLst/>
        </p:spPr>
        <p:txBody>
          <a:bodyPr wrap="square">
            <a:spAutoFit/>
          </a:bodyPr>
          <a:lstStyle/>
          <a:p>
            <a:pPr defTabSz="2926438">
              <a:spcBef>
                <a:spcPct val="50000"/>
              </a:spcBef>
            </a:pPr>
            <a:r>
              <a:rPr lang="en-US" sz="7500" b="1" dirty="0">
                <a:latin typeface="Times New Roman" panose="02020603050405020304" pitchFamily="18" charset="0"/>
                <a:cs typeface="Times New Roman" panose="02020603050405020304" pitchFamily="18" charset="0"/>
              </a:rPr>
              <a:t>Interesting Title to Grab Attention</a:t>
            </a:r>
          </a:p>
          <a:p>
            <a:pPr defTabSz="2926438">
              <a:spcBef>
                <a:spcPct val="50000"/>
              </a:spcBef>
            </a:pPr>
            <a:r>
              <a:rPr lang="en-US" sz="7200" dirty="0">
                <a:highlight>
                  <a:srgbClr val="FFFFFF"/>
                </a:highlight>
                <a:latin typeface="Times New Roman" panose="02020603050405020304" pitchFamily="18" charset="0"/>
                <a:cs typeface="Times New Roman" panose="02020603050405020304" pitchFamily="18" charset="0"/>
              </a:rPr>
              <a:t>PH 250 – Intermediate Physics Lab</a:t>
            </a:r>
            <a:endParaRPr lang="en-US" sz="7200" b="1" dirty="0">
              <a:latin typeface="Times New Roman" panose="02020603050405020304" pitchFamily="18" charset="0"/>
              <a:cs typeface="Times New Roman" panose="02020603050405020304" pitchFamily="18" charset="0"/>
            </a:endParaRPr>
          </a:p>
          <a:p>
            <a:pPr defTabSz="2926438"/>
            <a:r>
              <a:rPr lang="en-US" sz="4000" b="1" dirty="0">
                <a:latin typeface="Times New Roman" panose="02020603050405020304" pitchFamily="18" charset="0"/>
                <a:cs typeface="Times New Roman" panose="02020603050405020304" pitchFamily="18" charset="0"/>
              </a:rPr>
              <a:t>Authors</a:t>
            </a:r>
          </a:p>
        </p:txBody>
      </p:sp>
      <p:sp>
        <p:nvSpPr>
          <p:cNvPr id="2090" name="Text Box 42"/>
          <p:cNvSpPr txBox="1">
            <a:spLocks noChangeArrowheads="1"/>
          </p:cNvSpPr>
          <p:nvPr/>
        </p:nvSpPr>
        <p:spPr bwMode="auto">
          <a:xfrm>
            <a:off x="3126105" y="6249474"/>
            <a:ext cx="4914900" cy="995209"/>
          </a:xfrm>
          <a:prstGeom prst="rect">
            <a:avLst/>
          </a:prstGeom>
          <a:noFill/>
          <a:ln w="9525">
            <a:noFill/>
            <a:miter lim="800000"/>
            <a:headEnd/>
            <a:tailEnd/>
          </a:ln>
          <a:effectLst/>
        </p:spPr>
        <p:txBody>
          <a:bodyPr>
            <a:spAutoFit/>
          </a:bodyPr>
          <a:lstStyle/>
          <a:p>
            <a:pPr defTabSz="2926438">
              <a:spcBef>
                <a:spcPct val="50000"/>
              </a:spcBef>
            </a:pPr>
            <a:r>
              <a:rPr lang="en-US" sz="5867" b="1" dirty="0"/>
              <a:t>Background</a:t>
            </a:r>
          </a:p>
        </p:txBody>
      </p:sp>
      <p:sp>
        <p:nvSpPr>
          <p:cNvPr id="2091" name="Text Box 43"/>
          <p:cNvSpPr txBox="1">
            <a:spLocks noChangeArrowheads="1"/>
          </p:cNvSpPr>
          <p:nvPr/>
        </p:nvSpPr>
        <p:spPr bwMode="auto">
          <a:xfrm>
            <a:off x="13940367" y="6243332"/>
            <a:ext cx="4914900" cy="995209"/>
          </a:xfrm>
          <a:prstGeom prst="rect">
            <a:avLst/>
          </a:prstGeom>
          <a:noFill/>
          <a:ln w="9525">
            <a:noFill/>
            <a:miter lim="800000"/>
            <a:headEnd/>
            <a:tailEnd/>
          </a:ln>
          <a:effectLst/>
        </p:spPr>
        <p:txBody>
          <a:bodyPr>
            <a:spAutoFit/>
          </a:bodyPr>
          <a:lstStyle/>
          <a:p>
            <a:pPr defTabSz="2926438">
              <a:spcBef>
                <a:spcPct val="50000"/>
              </a:spcBef>
            </a:pPr>
            <a:r>
              <a:rPr lang="en-US" sz="5867" b="1"/>
              <a:t>Results</a:t>
            </a:r>
          </a:p>
        </p:txBody>
      </p:sp>
      <p:sp>
        <p:nvSpPr>
          <p:cNvPr id="23" name="Text Box 19"/>
          <p:cNvSpPr txBox="1">
            <a:spLocks noChangeArrowheads="1"/>
          </p:cNvSpPr>
          <p:nvPr/>
        </p:nvSpPr>
        <p:spPr bwMode="auto">
          <a:xfrm>
            <a:off x="11825817" y="7354750"/>
            <a:ext cx="9144000" cy="2746906"/>
          </a:xfrm>
          <a:prstGeom prst="rect">
            <a:avLst/>
          </a:prstGeom>
          <a:noFill/>
          <a:ln w="9525">
            <a:noFill/>
            <a:miter lim="800000"/>
            <a:headEnd/>
            <a:tailEnd/>
          </a:ln>
          <a:effectLst/>
        </p:spPr>
        <p:txBody>
          <a:bodyPr wrap="square">
            <a:spAutoFit/>
          </a:bodyPr>
          <a:lstStyle/>
          <a:p>
            <a:pPr algn="l" defTabSz="2926438">
              <a:spcBef>
                <a:spcPct val="50000"/>
              </a:spcBef>
            </a:pPr>
            <a:r>
              <a:rPr lang="en-US" sz="2300" dirty="0">
                <a:latin typeface="Times New Roman" panose="02020603050405020304" pitchFamily="18" charset="0"/>
                <a:cs typeface="Times New Roman" panose="02020603050405020304" pitchFamily="18" charset="0"/>
              </a:rPr>
              <a:t>Present the results of your work in a short readable format. Introduce the data, then let the graphs or tables do the heavy lifting.</a:t>
            </a:r>
          </a:p>
          <a:p>
            <a:pPr algn="l" defTabSz="2926438">
              <a:spcBef>
                <a:spcPct val="50000"/>
              </a:spcBef>
            </a:pPr>
            <a:r>
              <a:rPr lang="en-US" sz="2300" dirty="0">
                <a:latin typeface="Times New Roman" panose="02020603050405020304" pitchFamily="18" charset="0"/>
                <a:cs typeface="Times New Roman" panose="02020603050405020304" pitchFamily="18" charset="0"/>
              </a:rPr>
              <a:t>Presenting data clearly in tables and graphs is important. Don’t forget axis labels, titles, legends, and subscripts if they are needed.</a:t>
            </a:r>
          </a:p>
          <a:p>
            <a:pPr algn="l" defTabSz="2926438">
              <a:spcBef>
                <a:spcPct val="50000"/>
              </a:spcBef>
            </a:pPr>
            <a:endParaRPr lang="en-US" sz="2300" i="1" dirty="0">
              <a:latin typeface="Times New Roman" panose="02020603050405020304" pitchFamily="18" charset="0"/>
              <a:cs typeface="Times New Roman" panose="02020603050405020304" pitchFamily="18" charset="0"/>
            </a:endParaRPr>
          </a:p>
          <a:p>
            <a:pPr algn="l" defTabSz="2926438">
              <a:spcBef>
                <a:spcPct val="50000"/>
              </a:spcBef>
            </a:pPr>
            <a:endParaRPr lang="en-US" sz="2300" i="1" dirty="0">
              <a:latin typeface="Times New Roman" panose="02020603050405020304" pitchFamily="18" charset="0"/>
              <a:cs typeface="Times New Roman" panose="02020603050405020304" pitchFamily="18" charset="0"/>
            </a:endParaRPr>
          </a:p>
        </p:txBody>
      </p:sp>
      <p:sp>
        <p:nvSpPr>
          <p:cNvPr id="2" name="Text Box 10">
            <a:extLst>
              <a:ext uri="{FF2B5EF4-FFF2-40B4-BE49-F238E27FC236}">
                <a16:creationId xmlns:a16="http://schemas.microsoft.com/office/drawing/2014/main" id="{660DB2BA-0825-538A-6863-9E6EE3CAC8FC}"/>
              </a:ext>
            </a:extLst>
          </p:cNvPr>
          <p:cNvSpPr txBox="1">
            <a:spLocks noChangeArrowheads="1"/>
          </p:cNvSpPr>
          <p:nvPr/>
        </p:nvSpPr>
        <p:spPr bwMode="auto">
          <a:xfrm>
            <a:off x="2367072" y="20690026"/>
            <a:ext cx="6502400" cy="995209"/>
          </a:xfrm>
          <a:prstGeom prst="rect">
            <a:avLst/>
          </a:prstGeom>
          <a:noFill/>
          <a:ln w="9525">
            <a:noFill/>
            <a:miter lim="800000"/>
            <a:headEnd/>
            <a:tailEnd/>
          </a:ln>
          <a:effectLst/>
        </p:spPr>
        <p:txBody>
          <a:bodyPr wrap="square">
            <a:spAutoFit/>
          </a:bodyPr>
          <a:lstStyle/>
          <a:p>
            <a:pPr defTabSz="2926438">
              <a:spcBef>
                <a:spcPct val="50000"/>
              </a:spcBef>
            </a:pPr>
            <a:r>
              <a:rPr lang="en-US" sz="5867" b="1" dirty="0"/>
              <a:t>Design/Method</a:t>
            </a:r>
          </a:p>
        </p:txBody>
      </p:sp>
      <p:sp>
        <p:nvSpPr>
          <p:cNvPr id="3" name="Text Box 38">
            <a:extLst>
              <a:ext uri="{FF2B5EF4-FFF2-40B4-BE49-F238E27FC236}">
                <a16:creationId xmlns:a16="http://schemas.microsoft.com/office/drawing/2014/main" id="{1499B155-7F54-7EEB-B915-68C76E5C145B}"/>
              </a:ext>
            </a:extLst>
          </p:cNvPr>
          <p:cNvSpPr txBox="1">
            <a:spLocks noChangeArrowheads="1"/>
          </p:cNvSpPr>
          <p:nvPr/>
        </p:nvSpPr>
        <p:spPr bwMode="auto">
          <a:xfrm>
            <a:off x="11825817" y="19720983"/>
            <a:ext cx="9144000" cy="1810891"/>
          </a:xfrm>
          <a:prstGeom prst="rect">
            <a:avLst/>
          </a:prstGeom>
          <a:noFill/>
          <a:ln w="57150" cmpd="thinThick">
            <a:noFill/>
            <a:miter lim="800000"/>
            <a:headEnd/>
            <a:tailEnd/>
          </a:ln>
          <a:effectLst/>
        </p:spPr>
        <p:txBody>
          <a:bodyPr wrap="square" lIns="40780" tIns="20389" rIns="40780" bIns="20389">
            <a:spAutoFit/>
          </a:bodyPr>
          <a:lstStyle/>
          <a:p>
            <a:pPr algn="just"/>
            <a:r>
              <a:rPr lang="en-US" sz="2300" dirty="0">
                <a:solidFill>
                  <a:srgbClr val="000000"/>
                </a:solidFill>
                <a:highlight>
                  <a:srgbClr val="FFFFFF"/>
                </a:highlight>
                <a:latin typeface="Times New Roman" panose="02020603050405020304" pitchFamily="18" charset="0"/>
                <a:cs typeface="Times New Roman" panose="02020603050405020304" pitchFamily="18" charset="0"/>
              </a:rPr>
              <a:t>Interpret the results, are they meaningful? </a:t>
            </a:r>
          </a:p>
          <a:p>
            <a:pPr algn="just"/>
            <a:r>
              <a:rPr lang="en-US" sz="2300" dirty="0">
                <a:solidFill>
                  <a:srgbClr val="000000"/>
                </a:solidFill>
                <a:highlight>
                  <a:srgbClr val="FFFFFF"/>
                </a:highlight>
                <a:latin typeface="Times New Roman" panose="02020603050405020304" pitchFamily="18" charset="0"/>
                <a:cs typeface="Times New Roman" panose="02020603050405020304" pitchFamily="18" charset="0"/>
              </a:rPr>
              <a:t>Did you succeed in your objective?</a:t>
            </a:r>
          </a:p>
          <a:p>
            <a:pPr algn="just"/>
            <a:r>
              <a:rPr lang="en-US" sz="2300" dirty="0">
                <a:solidFill>
                  <a:srgbClr val="000000"/>
                </a:solidFill>
                <a:highlight>
                  <a:srgbClr val="FFFFFF"/>
                </a:highlight>
                <a:latin typeface="Times New Roman" panose="02020603050405020304" pitchFamily="18" charset="0"/>
                <a:cs typeface="Times New Roman" panose="02020603050405020304" pitchFamily="18" charset="0"/>
              </a:rPr>
              <a:t>What would you do differently or include if you had more time on </a:t>
            </a:r>
            <a:r>
              <a:rPr lang="en-US" sz="2300">
                <a:solidFill>
                  <a:srgbClr val="000000"/>
                </a:solidFill>
                <a:highlight>
                  <a:srgbClr val="FFFFFF"/>
                </a:highlight>
                <a:latin typeface="Times New Roman" panose="02020603050405020304" pitchFamily="18" charset="0"/>
                <a:cs typeface="Times New Roman" panose="02020603050405020304" pitchFamily="18" charset="0"/>
              </a:rPr>
              <a:t>the project?</a:t>
            </a:r>
            <a:endParaRPr lang="en-US" sz="2300" dirty="0">
              <a:solidFill>
                <a:srgbClr val="000000"/>
              </a:solidFill>
              <a:highlight>
                <a:srgbClr val="FFFFFF"/>
              </a:highlight>
              <a:latin typeface="Times New Roman" panose="02020603050405020304" pitchFamily="18" charset="0"/>
              <a:cs typeface="Times New Roman" panose="02020603050405020304" pitchFamily="18" charset="0"/>
            </a:endParaRPr>
          </a:p>
          <a:p>
            <a:pPr algn="just"/>
            <a:endParaRPr lang="en-US" sz="2300" dirty="0">
              <a:solidFill>
                <a:srgbClr val="000000"/>
              </a:solidFill>
              <a:highlight>
                <a:srgbClr val="FFFFFF"/>
              </a:highlight>
              <a:latin typeface="Times New Roman" panose="02020603050405020304" pitchFamily="18" charset="0"/>
              <a:cs typeface="Times New Roman" panose="02020603050405020304" pitchFamily="18" charset="0"/>
            </a:endParaRPr>
          </a:p>
        </p:txBody>
      </p:sp>
      <p:graphicFrame>
        <p:nvGraphicFramePr>
          <p:cNvPr id="7" name="Chart 6">
            <a:extLst>
              <a:ext uri="{FF2B5EF4-FFF2-40B4-BE49-F238E27FC236}">
                <a16:creationId xmlns:a16="http://schemas.microsoft.com/office/drawing/2014/main" id="{E80D33EE-DC4E-4C44-BDE9-693BBCD32F5D}"/>
              </a:ext>
            </a:extLst>
          </p:cNvPr>
          <p:cNvGraphicFramePr/>
          <p:nvPr>
            <p:extLst>
              <p:ext uri="{D42A27DB-BD31-4B8C-83A1-F6EECF244321}">
                <p14:modId xmlns:p14="http://schemas.microsoft.com/office/powerpoint/2010/main" val="3175033966"/>
              </p:ext>
            </p:extLst>
          </p:nvPr>
        </p:nvGraphicFramePr>
        <p:xfrm>
          <a:off x="12099700" y="9523084"/>
          <a:ext cx="8596233" cy="6573320"/>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 Box 11">
            <a:extLst>
              <a:ext uri="{FF2B5EF4-FFF2-40B4-BE49-F238E27FC236}">
                <a16:creationId xmlns:a16="http://schemas.microsoft.com/office/drawing/2014/main" id="{E12C8687-D648-9632-4ABD-A0C2C42E305B}"/>
              </a:ext>
            </a:extLst>
          </p:cNvPr>
          <p:cNvSpPr txBox="1">
            <a:spLocks noChangeArrowheads="1"/>
          </p:cNvSpPr>
          <p:nvPr/>
        </p:nvSpPr>
        <p:spPr bwMode="auto">
          <a:xfrm>
            <a:off x="11825817" y="27353238"/>
            <a:ext cx="9144000" cy="830997"/>
          </a:xfrm>
          <a:prstGeom prst="rect">
            <a:avLst/>
          </a:prstGeom>
          <a:noFill/>
          <a:ln w="9525">
            <a:noFill/>
            <a:miter lim="800000"/>
            <a:headEnd/>
            <a:tailEnd/>
          </a:ln>
          <a:effectLst/>
        </p:spPr>
        <p:txBody>
          <a:bodyPr wrap="square">
            <a:spAutoFit/>
          </a:bodyPr>
          <a:lstStyle/>
          <a:p>
            <a:pPr defTabSz="2926438">
              <a:spcBef>
                <a:spcPct val="50000"/>
              </a:spcBef>
            </a:pPr>
            <a:r>
              <a:rPr lang="en-US" sz="4800" b="1" dirty="0"/>
              <a:t>References</a:t>
            </a:r>
          </a:p>
        </p:txBody>
      </p:sp>
      <p:sp>
        <p:nvSpPr>
          <p:cNvPr id="6" name="Text Box 38">
            <a:extLst>
              <a:ext uri="{FF2B5EF4-FFF2-40B4-BE49-F238E27FC236}">
                <a16:creationId xmlns:a16="http://schemas.microsoft.com/office/drawing/2014/main" id="{1EF732DF-778A-9D2E-FA60-14E01E7B49B2}"/>
              </a:ext>
            </a:extLst>
          </p:cNvPr>
          <p:cNvSpPr txBox="1">
            <a:spLocks noChangeArrowheads="1"/>
          </p:cNvSpPr>
          <p:nvPr/>
        </p:nvSpPr>
        <p:spPr bwMode="auto">
          <a:xfrm>
            <a:off x="11825817" y="28364579"/>
            <a:ext cx="9144000" cy="656729"/>
          </a:xfrm>
          <a:prstGeom prst="rect">
            <a:avLst/>
          </a:prstGeom>
          <a:noFill/>
          <a:ln w="57150" cmpd="thinThick">
            <a:noFill/>
            <a:miter lim="800000"/>
            <a:headEnd/>
            <a:tailEnd/>
          </a:ln>
          <a:effectLst/>
        </p:spPr>
        <p:txBody>
          <a:bodyPr wrap="square" lIns="40780" tIns="20389" rIns="40780" bIns="20389">
            <a:spAutoFit/>
          </a:bodyPr>
          <a:lstStyle/>
          <a:p>
            <a:pPr marL="342900" indent="-342900" algn="just">
              <a:buAutoNum type="arabicPeriod"/>
            </a:pPr>
            <a:r>
              <a:rPr lang="en-US" sz="2000" dirty="0">
                <a:solidFill>
                  <a:srgbClr val="000000"/>
                </a:solidFill>
                <a:highlight>
                  <a:srgbClr val="FFFFFF"/>
                </a:highlight>
                <a:latin typeface="Times New Roman" panose="02020603050405020304" pitchFamily="18" charset="0"/>
                <a:cs typeface="Times New Roman" panose="02020603050405020304" pitchFamily="18" charset="0"/>
              </a:rPr>
              <a:t>Cite sources that were used in your work. </a:t>
            </a:r>
          </a:p>
          <a:p>
            <a:pPr marL="342900" indent="-342900" algn="just">
              <a:buAutoNum type="arabicPeriod"/>
            </a:pPr>
            <a:r>
              <a:rPr lang="en-US" sz="2000" dirty="0">
                <a:solidFill>
                  <a:srgbClr val="000000"/>
                </a:solidFill>
                <a:highlight>
                  <a:srgbClr val="FFFFFF"/>
                </a:highlight>
                <a:latin typeface="Times New Roman" panose="02020603050405020304" pitchFamily="18" charset="0"/>
                <a:cs typeface="Times New Roman" panose="02020603050405020304" pitchFamily="18" charset="0"/>
              </a:rPr>
              <a:t>Use APA citation formatting</a:t>
            </a:r>
          </a:p>
        </p:txBody>
      </p:sp>
      <p:sp>
        <p:nvSpPr>
          <p:cNvPr id="9" name="Text Box 19">
            <a:extLst>
              <a:ext uri="{FF2B5EF4-FFF2-40B4-BE49-F238E27FC236}">
                <a16:creationId xmlns:a16="http://schemas.microsoft.com/office/drawing/2014/main" id="{4EAF73B7-AC2B-8269-8BEC-9B164E6A248D}"/>
              </a:ext>
            </a:extLst>
          </p:cNvPr>
          <p:cNvSpPr txBox="1">
            <a:spLocks noChangeArrowheads="1"/>
          </p:cNvSpPr>
          <p:nvPr/>
        </p:nvSpPr>
        <p:spPr bwMode="auto">
          <a:xfrm>
            <a:off x="1011555" y="7339260"/>
            <a:ext cx="9144000" cy="3985706"/>
          </a:xfrm>
          <a:prstGeom prst="rect">
            <a:avLst/>
          </a:prstGeom>
          <a:noFill/>
          <a:ln w="9525">
            <a:noFill/>
            <a:miter lim="800000"/>
            <a:headEnd/>
            <a:tailEnd/>
          </a:ln>
          <a:effectLst/>
        </p:spPr>
        <p:txBody>
          <a:bodyPr wrap="square">
            <a:spAutoFit/>
          </a:bodyPr>
          <a:lstStyle/>
          <a:p>
            <a:pPr algn="l" defTabSz="2926438">
              <a:spcBef>
                <a:spcPct val="50000"/>
              </a:spcBef>
            </a:pPr>
            <a:r>
              <a:rPr lang="en-US" sz="2300" dirty="0">
                <a:latin typeface="Times New Roman" panose="02020603050405020304" pitchFamily="18" charset="0"/>
                <a:cs typeface="Times New Roman" panose="02020603050405020304" pitchFamily="18" charset="0"/>
              </a:rPr>
              <a:t>Ionizing radiation can be harmful to organisms at high levels. Life on earth is possible in part because the earth’s magnetic field and atmosphere shields the surface from most of this harmful radiation. This effect diminishes as altitude increases because the strength of the magnetic field and the density of the atmosphere decreases. Additionally, increased distance from the equator also is associated with reduction in shielding primarily due to magnetic shield strength. Several industries and research endeavors take place at high altitudes. For example, pilots and airplane staff spend long periods at over 30,000 ft at cruising speeds. Accurate radiation data can be collected over the state of Idaho to ensure individuals and equipment are exposed to safe levels of radiation.</a:t>
            </a:r>
            <a:endParaRPr lang="en-US" sz="2300" i="1" dirty="0">
              <a:latin typeface="Times New Roman" panose="02020603050405020304" pitchFamily="18" charset="0"/>
              <a:cs typeface="Times New Roman" panose="02020603050405020304" pitchFamily="18" charset="0"/>
            </a:endParaRPr>
          </a:p>
        </p:txBody>
      </p:sp>
      <p:sp>
        <p:nvSpPr>
          <p:cNvPr id="10" name="Text Box 19">
            <a:extLst>
              <a:ext uri="{FF2B5EF4-FFF2-40B4-BE49-F238E27FC236}">
                <a16:creationId xmlns:a16="http://schemas.microsoft.com/office/drawing/2014/main" id="{B4194979-D452-7395-62BC-B21251F86EC2}"/>
              </a:ext>
            </a:extLst>
          </p:cNvPr>
          <p:cNvSpPr txBox="1">
            <a:spLocks noChangeArrowheads="1"/>
          </p:cNvSpPr>
          <p:nvPr/>
        </p:nvSpPr>
        <p:spPr bwMode="auto">
          <a:xfrm>
            <a:off x="757348" y="12354961"/>
            <a:ext cx="9144000" cy="8940909"/>
          </a:xfrm>
          <a:prstGeom prst="rect">
            <a:avLst/>
          </a:prstGeom>
          <a:noFill/>
          <a:ln w="9525">
            <a:noFill/>
            <a:miter lim="800000"/>
            <a:headEnd/>
            <a:tailEnd/>
          </a:ln>
          <a:effectLst/>
        </p:spPr>
        <p:txBody>
          <a:bodyPr wrap="square">
            <a:spAutoFit/>
          </a:bodyPr>
          <a:lstStyle/>
          <a:p>
            <a:pPr algn="l" defTabSz="2926438">
              <a:spcBef>
                <a:spcPct val="50000"/>
              </a:spcBef>
            </a:pPr>
            <a:r>
              <a:rPr lang="en-US" sz="2300" dirty="0">
                <a:latin typeface="Times New Roman" panose="02020603050405020304" pitchFamily="18" charset="0"/>
                <a:cs typeface="Times New Roman" panose="02020603050405020304" pitchFamily="18" charset="0"/>
              </a:rPr>
              <a:t>Earth to Sky Calculus is a youth research group that has been collecting radiation data at varying altitudes using weather balloons led by Dr Tony Phillips. Our goal was to gather radiation data at a similar latitude and altitudes as Dr Tony’s research group with the High Altitude Research Team (HART) weather ballon and compare data and confirm the accuracy of our collection methods.</a:t>
            </a:r>
          </a:p>
          <a:p>
            <a:pPr algn="l" defTabSz="2926438">
              <a:spcBef>
                <a:spcPct val="50000"/>
              </a:spcBef>
            </a:pPr>
            <a:endParaRPr lang="en-US" sz="2300" i="1" dirty="0">
              <a:latin typeface="Times New Roman" panose="02020603050405020304" pitchFamily="18" charset="0"/>
              <a:cs typeface="Times New Roman" panose="02020603050405020304" pitchFamily="18" charset="0"/>
            </a:endParaRPr>
          </a:p>
          <a:p>
            <a:pPr algn="l" defTabSz="2926438">
              <a:spcBef>
                <a:spcPct val="50000"/>
              </a:spcBef>
            </a:pPr>
            <a:endParaRPr lang="en-US" sz="2300" i="1" dirty="0">
              <a:latin typeface="Times New Roman" panose="02020603050405020304" pitchFamily="18" charset="0"/>
              <a:cs typeface="Times New Roman" panose="02020603050405020304" pitchFamily="18" charset="0"/>
            </a:endParaRPr>
          </a:p>
          <a:p>
            <a:pPr algn="l" defTabSz="2926438">
              <a:spcBef>
                <a:spcPct val="50000"/>
              </a:spcBef>
            </a:pPr>
            <a:endParaRPr lang="en-US" sz="2300" i="1" dirty="0">
              <a:latin typeface="Times New Roman" panose="02020603050405020304" pitchFamily="18" charset="0"/>
              <a:cs typeface="Times New Roman" panose="02020603050405020304" pitchFamily="18" charset="0"/>
            </a:endParaRPr>
          </a:p>
          <a:p>
            <a:pPr algn="l" defTabSz="2926438">
              <a:spcBef>
                <a:spcPct val="50000"/>
              </a:spcBef>
            </a:pPr>
            <a:endParaRPr lang="en-US" sz="2300" i="1" dirty="0">
              <a:latin typeface="Times New Roman" panose="02020603050405020304" pitchFamily="18" charset="0"/>
              <a:cs typeface="Times New Roman" panose="02020603050405020304" pitchFamily="18" charset="0"/>
            </a:endParaRPr>
          </a:p>
          <a:p>
            <a:pPr algn="l" defTabSz="2926438">
              <a:spcBef>
                <a:spcPct val="50000"/>
              </a:spcBef>
            </a:pPr>
            <a:endParaRPr lang="en-US" sz="2300" i="1" dirty="0">
              <a:latin typeface="Times New Roman" panose="02020603050405020304" pitchFamily="18" charset="0"/>
              <a:cs typeface="Times New Roman" panose="02020603050405020304" pitchFamily="18" charset="0"/>
            </a:endParaRPr>
          </a:p>
          <a:p>
            <a:pPr algn="l" defTabSz="2926438">
              <a:spcBef>
                <a:spcPct val="50000"/>
              </a:spcBef>
            </a:pPr>
            <a:endParaRPr lang="en-US" sz="2300" i="1" dirty="0">
              <a:latin typeface="Times New Roman" panose="02020603050405020304" pitchFamily="18" charset="0"/>
              <a:cs typeface="Times New Roman" panose="02020603050405020304" pitchFamily="18" charset="0"/>
            </a:endParaRPr>
          </a:p>
          <a:p>
            <a:pPr algn="l" defTabSz="2926438">
              <a:spcBef>
                <a:spcPct val="50000"/>
              </a:spcBef>
            </a:pPr>
            <a:endParaRPr lang="en-US" sz="2300" i="1" dirty="0">
              <a:latin typeface="Times New Roman" panose="02020603050405020304" pitchFamily="18" charset="0"/>
              <a:cs typeface="Times New Roman" panose="02020603050405020304" pitchFamily="18" charset="0"/>
            </a:endParaRPr>
          </a:p>
          <a:p>
            <a:pPr algn="l" defTabSz="2926438">
              <a:spcBef>
                <a:spcPct val="50000"/>
              </a:spcBef>
            </a:pPr>
            <a:endParaRPr lang="en-US" sz="2300" i="1" dirty="0">
              <a:latin typeface="Times New Roman" panose="02020603050405020304" pitchFamily="18" charset="0"/>
              <a:cs typeface="Times New Roman" panose="02020603050405020304" pitchFamily="18" charset="0"/>
            </a:endParaRPr>
          </a:p>
          <a:p>
            <a:pPr algn="l" defTabSz="2926438">
              <a:spcBef>
                <a:spcPct val="50000"/>
              </a:spcBef>
            </a:pPr>
            <a:endParaRPr lang="en-US" sz="2300" i="1" dirty="0">
              <a:latin typeface="Times New Roman" panose="02020603050405020304" pitchFamily="18" charset="0"/>
              <a:cs typeface="Times New Roman" panose="02020603050405020304" pitchFamily="18" charset="0"/>
            </a:endParaRPr>
          </a:p>
          <a:p>
            <a:pPr algn="l" defTabSz="2926438">
              <a:spcBef>
                <a:spcPct val="50000"/>
              </a:spcBef>
            </a:pPr>
            <a:endParaRPr lang="en-US" sz="2300" b="1" dirty="0">
              <a:latin typeface="Times New Roman" panose="02020603050405020304" pitchFamily="18" charset="0"/>
              <a:cs typeface="Times New Roman" panose="02020603050405020304" pitchFamily="18" charset="0"/>
            </a:endParaRPr>
          </a:p>
          <a:p>
            <a:pPr algn="l" defTabSz="2926438">
              <a:spcBef>
                <a:spcPct val="50000"/>
              </a:spcBef>
            </a:pPr>
            <a:r>
              <a:rPr lang="en-US" sz="2300" b="1" dirty="0">
                <a:latin typeface="Times New Roman" panose="02020603050405020304" pitchFamily="18" charset="0"/>
                <a:cs typeface="Times New Roman" panose="02020603050405020304" pitchFamily="18" charset="0"/>
              </a:rPr>
              <a:t>Figure 1: </a:t>
            </a:r>
            <a:r>
              <a:rPr lang="en-US" sz="2300" dirty="0">
                <a:latin typeface="Times New Roman" panose="02020603050405020304" pitchFamily="18" charset="0"/>
                <a:cs typeface="Times New Roman" panose="02020603050405020304" pitchFamily="18" charset="0"/>
              </a:rPr>
              <a:t>(Above) The data collected by the Earth to Sky Calculus Research Group for radiation data vs altitude.</a:t>
            </a:r>
            <a:endParaRPr lang="en-US" sz="2300" b="1" dirty="0">
              <a:latin typeface="Times New Roman" panose="02020603050405020304" pitchFamily="18" charset="0"/>
              <a:cs typeface="Times New Roman" panose="02020603050405020304" pitchFamily="18" charset="0"/>
            </a:endParaRPr>
          </a:p>
          <a:p>
            <a:pPr algn="l" defTabSz="2926438">
              <a:spcBef>
                <a:spcPct val="50000"/>
              </a:spcBef>
            </a:pPr>
            <a:endParaRPr lang="en-US" sz="2300" i="1" dirty="0">
              <a:latin typeface="Times New Roman" panose="02020603050405020304" pitchFamily="18" charset="0"/>
              <a:cs typeface="Times New Roman" panose="02020603050405020304" pitchFamily="18" charset="0"/>
            </a:endParaRPr>
          </a:p>
        </p:txBody>
      </p:sp>
      <p:sp>
        <p:nvSpPr>
          <p:cNvPr id="11" name="Text Box 19">
            <a:extLst>
              <a:ext uri="{FF2B5EF4-FFF2-40B4-BE49-F238E27FC236}">
                <a16:creationId xmlns:a16="http://schemas.microsoft.com/office/drawing/2014/main" id="{9F6993B5-6ED1-E03D-711B-946A2D9EAA41}"/>
              </a:ext>
            </a:extLst>
          </p:cNvPr>
          <p:cNvSpPr txBox="1">
            <a:spLocks noChangeArrowheads="1"/>
          </p:cNvSpPr>
          <p:nvPr/>
        </p:nvSpPr>
        <p:spPr bwMode="auto">
          <a:xfrm>
            <a:off x="971550" y="21810854"/>
            <a:ext cx="9144000" cy="11772454"/>
          </a:xfrm>
          <a:prstGeom prst="rect">
            <a:avLst/>
          </a:prstGeom>
          <a:noFill/>
          <a:ln w="9525">
            <a:noFill/>
            <a:miter lim="800000"/>
            <a:headEnd/>
            <a:tailEnd/>
          </a:ln>
          <a:effectLst/>
        </p:spPr>
        <p:txBody>
          <a:bodyPr wrap="square">
            <a:spAutoFit/>
          </a:bodyPr>
          <a:lstStyle/>
          <a:p>
            <a:pPr algn="l" defTabSz="2926438">
              <a:spcBef>
                <a:spcPct val="50000"/>
              </a:spcBef>
            </a:pPr>
            <a:r>
              <a:rPr lang="en-US" sz="2300" dirty="0">
                <a:latin typeface="Times New Roman" panose="02020603050405020304" pitchFamily="18" charset="0"/>
                <a:cs typeface="Times New Roman" panose="02020603050405020304" pitchFamily="18" charset="0"/>
              </a:rPr>
              <a:t>To collect this data, a simple Arduino powered Geiger-Muller Counter and barometer was equipped to the HART ballon. The Geiger-Muller Counter works on a sealed tube with electrodes that have voltage but no current. When ionizing radiation passes through the gas, current will temporarily flow through allowing the detection of radiation. The Barometer will allow us to measure altitude via the barometric formula.</a:t>
            </a:r>
          </a:p>
          <a:p>
            <a:pPr algn="l" defTabSz="2926438">
              <a:spcBef>
                <a:spcPct val="50000"/>
              </a:spcBef>
            </a:pPr>
            <a:endParaRPr lang="en-US" sz="2300" dirty="0">
              <a:latin typeface="Times New Roman" panose="02020603050405020304" pitchFamily="18" charset="0"/>
              <a:cs typeface="Times New Roman" panose="02020603050405020304" pitchFamily="18" charset="0"/>
            </a:endParaRPr>
          </a:p>
          <a:p>
            <a:pPr algn="l" defTabSz="2926438">
              <a:spcBef>
                <a:spcPct val="50000"/>
              </a:spcBef>
            </a:pPr>
            <a:endParaRPr lang="en-US" sz="2300" dirty="0">
              <a:latin typeface="Times New Roman" panose="02020603050405020304" pitchFamily="18" charset="0"/>
              <a:cs typeface="Times New Roman" panose="02020603050405020304" pitchFamily="18" charset="0"/>
            </a:endParaRPr>
          </a:p>
          <a:p>
            <a:pPr algn="l" defTabSz="2926438">
              <a:spcBef>
                <a:spcPct val="50000"/>
              </a:spcBef>
            </a:pPr>
            <a:endParaRPr lang="en-US" sz="2300" b="1" dirty="0">
              <a:latin typeface="Times New Roman" panose="02020603050405020304" pitchFamily="18" charset="0"/>
              <a:cs typeface="Times New Roman" panose="02020603050405020304" pitchFamily="18" charset="0"/>
            </a:endParaRPr>
          </a:p>
          <a:p>
            <a:pPr algn="l" defTabSz="2926438">
              <a:spcBef>
                <a:spcPct val="50000"/>
              </a:spcBef>
            </a:pPr>
            <a:r>
              <a:rPr lang="en-US" sz="2300" b="1" dirty="0">
                <a:latin typeface="Times New Roman" panose="02020603050405020304" pitchFamily="18" charset="0"/>
                <a:cs typeface="Times New Roman" panose="02020603050405020304" pitchFamily="18" charset="0"/>
              </a:rPr>
              <a:t>Equation 1: </a:t>
            </a:r>
            <a:r>
              <a:rPr lang="en-US" sz="2300" dirty="0">
                <a:latin typeface="Times New Roman" panose="02020603050405020304" pitchFamily="18" charset="0"/>
                <a:cs typeface="Times New Roman" panose="02020603050405020304" pitchFamily="18" charset="0"/>
              </a:rPr>
              <a:t>(Above)</a:t>
            </a:r>
            <a:r>
              <a:rPr lang="en-US" sz="2300" b="1" dirty="0">
                <a:latin typeface="Times New Roman" panose="02020603050405020304" pitchFamily="18" charset="0"/>
                <a:cs typeface="Times New Roman" panose="02020603050405020304" pitchFamily="18" charset="0"/>
              </a:rPr>
              <a:t> </a:t>
            </a:r>
            <a:r>
              <a:rPr lang="en-US" sz="2300" dirty="0">
                <a:latin typeface="Times New Roman" panose="02020603050405020304" pitchFamily="18" charset="0"/>
                <a:cs typeface="Times New Roman" panose="02020603050405020304" pitchFamily="18" charset="0"/>
              </a:rPr>
              <a:t>Barometric formula, allowing the conversion of barometric data to altitude data.</a:t>
            </a:r>
            <a:endParaRPr lang="en-US" sz="2300" b="1" dirty="0">
              <a:latin typeface="Times New Roman" panose="02020603050405020304" pitchFamily="18" charset="0"/>
              <a:cs typeface="Times New Roman" panose="02020603050405020304" pitchFamily="18" charset="0"/>
            </a:endParaRPr>
          </a:p>
          <a:p>
            <a:pPr algn="l" defTabSz="2926438">
              <a:spcBef>
                <a:spcPct val="50000"/>
              </a:spcBef>
            </a:pPr>
            <a:r>
              <a:rPr lang="en-US" sz="2300" dirty="0">
                <a:latin typeface="Times New Roman" panose="02020603050405020304" pitchFamily="18" charset="0"/>
                <a:cs typeface="Times New Roman" panose="02020603050405020304" pitchFamily="18" charset="0"/>
              </a:rPr>
              <a:t>The Arduino has been designed and coded such that it will simultaneously collect both barometric and radiation data. It then reports it to a data shield for later examination.</a:t>
            </a:r>
          </a:p>
          <a:p>
            <a:pPr algn="l" defTabSz="2926438">
              <a:spcBef>
                <a:spcPct val="50000"/>
              </a:spcBef>
            </a:pPr>
            <a:endParaRPr lang="en-US" sz="2300" dirty="0">
              <a:latin typeface="Times New Roman" panose="02020603050405020304" pitchFamily="18" charset="0"/>
              <a:cs typeface="Times New Roman" panose="02020603050405020304" pitchFamily="18" charset="0"/>
            </a:endParaRPr>
          </a:p>
          <a:p>
            <a:pPr algn="l" defTabSz="2926438">
              <a:spcBef>
                <a:spcPct val="50000"/>
              </a:spcBef>
            </a:pPr>
            <a:endParaRPr lang="en-US" sz="2300" dirty="0">
              <a:latin typeface="Times New Roman" panose="02020603050405020304" pitchFamily="18" charset="0"/>
              <a:cs typeface="Times New Roman" panose="02020603050405020304" pitchFamily="18" charset="0"/>
            </a:endParaRPr>
          </a:p>
          <a:p>
            <a:pPr algn="l" defTabSz="2926438">
              <a:spcBef>
                <a:spcPct val="50000"/>
              </a:spcBef>
            </a:pPr>
            <a:endParaRPr lang="en-US" sz="2300" dirty="0">
              <a:latin typeface="Times New Roman" panose="02020603050405020304" pitchFamily="18" charset="0"/>
              <a:cs typeface="Times New Roman" panose="02020603050405020304" pitchFamily="18" charset="0"/>
            </a:endParaRPr>
          </a:p>
          <a:p>
            <a:pPr algn="l" defTabSz="2926438">
              <a:spcBef>
                <a:spcPct val="50000"/>
              </a:spcBef>
            </a:pPr>
            <a:endParaRPr lang="en-US" sz="2300" dirty="0">
              <a:latin typeface="Times New Roman" panose="02020603050405020304" pitchFamily="18" charset="0"/>
              <a:cs typeface="Times New Roman" panose="02020603050405020304" pitchFamily="18" charset="0"/>
            </a:endParaRPr>
          </a:p>
          <a:p>
            <a:pPr algn="l" defTabSz="2926438">
              <a:spcBef>
                <a:spcPct val="50000"/>
              </a:spcBef>
            </a:pPr>
            <a:endParaRPr lang="en-US" sz="2300" dirty="0">
              <a:latin typeface="Times New Roman" panose="02020603050405020304" pitchFamily="18" charset="0"/>
              <a:cs typeface="Times New Roman" panose="02020603050405020304" pitchFamily="18" charset="0"/>
            </a:endParaRPr>
          </a:p>
          <a:p>
            <a:pPr algn="l" defTabSz="2926438">
              <a:spcBef>
                <a:spcPct val="50000"/>
              </a:spcBef>
            </a:pPr>
            <a:r>
              <a:rPr lang="en-US" sz="2300" dirty="0">
                <a:latin typeface="Times New Roman" panose="02020603050405020304" pitchFamily="18" charset="0"/>
                <a:cs typeface="Times New Roman" panose="02020603050405020304" pitchFamily="18" charset="0"/>
              </a:rPr>
              <a:t>How will you reach the goals? What measurements will you take? Are there relevant Equations? Present this information here, but don’t overwhelm the reader. </a:t>
            </a:r>
          </a:p>
          <a:p>
            <a:pPr algn="l" defTabSz="2926438">
              <a:spcBef>
                <a:spcPct val="50000"/>
              </a:spcBef>
            </a:pPr>
            <a:r>
              <a:rPr lang="en-US" sz="2300" dirty="0">
                <a:latin typeface="Times New Roman" panose="02020603050405020304" pitchFamily="18" charset="0"/>
                <a:cs typeface="Times New Roman" panose="02020603050405020304" pitchFamily="18" charset="0"/>
              </a:rPr>
              <a:t>Images, tables, and graphs may be better at conveying information than a wall of text.</a:t>
            </a:r>
          </a:p>
          <a:p>
            <a:pPr algn="l" defTabSz="2926438">
              <a:spcBef>
                <a:spcPct val="50000"/>
              </a:spcBef>
            </a:pPr>
            <a:endParaRPr lang="en-US" sz="2300" i="1" dirty="0">
              <a:latin typeface="Times New Roman" panose="02020603050405020304" pitchFamily="18" charset="0"/>
              <a:cs typeface="Times New Roman" panose="02020603050405020304" pitchFamily="18" charset="0"/>
            </a:endParaRPr>
          </a:p>
          <a:p>
            <a:pPr algn="l" defTabSz="2926438">
              <a:spcBef>
                <a:spcPct val="50000"/>
              </a:spcBef>
            </a:pPr>
            <a:endParaRPr lang="en-US" sz="2300" i="1" dirty="0">
              <a:latin typeface="Times New Roman" panose="02020603050405020304" pitchFamily="18" charset="0"/>
              <a:cs typeface="Times New Roman" panose="02020603050405020304" pitchFamily="18" charset="0"/>
            </a:endParaRPr>
          </a:p>
        </p:txBody>
      </p:sp>
      <p:graphicFrame>
        <p:nvGraphicFramePr>
          <p:cNvPr id="57" name="Object 56">
            <a:extLst>
              <a:ext uri="{FF2B5EF4-FFF2-40B4-BE49-F238E27FC236}">
                <a16:creationId xmlns:a16="http://schemas.microsoft.com/office/drawing/2014/main" id="{6BA53EFE-BFC3-3FA5-F3AF-FE2035D438E1}"/>
              </a:ext>
            </a:extLst>
          </p:cNvPr>
          <p:cNvGraphicFramePr>
            <a:graphicFrameLocks noChangeAspect="1"/>
          </p:cNvGraphicFramePr>
          <p:nvPr>
            <p:extLst>
              <p:ext uri="{D42A27DB-BD31-4B8C-83A1-F6EECF244321}">
                <p14:modId xmlns:p14="http://schemas.microsoft.com/office/powerpoint/2010/main" val="4078550241"/>
              </p:ext>
            </p:extLst>
          </p:nvPr>
        </p:nvGraphicFramePr>
        <p:xfrm>
          <a:off x="685348" y="1342712"/>
          <a:ext cx="5004924" cy="3670974"/>
        </p:xfrm>
        <a:graphic>
          <a:graphicData uri="http://schemas.openxmlformats.org/presentationml/2006/ole">
            <mc:AlternateContent xmlns:mc="http://schemas.openxmlformats.org/markup-compatibility/2006">
              <mc:Choice xmlns:v="urn:schemas-microsoft-com:vml" Requires="v">
                <p:oleObj r:id="rId4" imgW="4563018" imgH="3346512" progId="">
                  <p:embed/>
                </p:oleObj>
              </mc:Choice>
              <mc:Fallback>
                <p:oleObj r:id="rId4" imgW="4563018" imgH="3346512" progId="">
                  <p:embed/>
                  <p:pic>
                    <p:nvPicPr>
                      <p:cNvPr id="57" name="Object 56">
                        <a:extLst>
                          <a:ext uri="{FF2B5EF4-FFF2-40B4-BE49-F238E27FC236}">
                            <a16:creationId xmlns:a16="http://schemas.microsoft.com/office/drawing/2014/main" id="{6BA53EFE-BFC3-3FA5-F3AF-FE2035D438E1}"/>
                          </a:ext>
                        </a:extLst>
                      </p:cNvPr>
                      <p:cNvPicPr/>
                      <p:nvPr/>
                    </p:nvPicPr>
                    <p:blipFill>
                      <a:blip r:embed="rId5"/>
                      <a:stretch>
                        <a:fillRect/>
                      </a:stretch>
                    </p:blipFill>
                    <p:spPr>
                      <a:xfrm>
                        <a:off x="685348" y="1342712"/>
                        <a:ext cx="5004924" cy="3670974"/>
                      </a:xfrm>
                      <a:prstGeom prst="rect">
                        <a:avLst/>
                      </a:prstGeom>
                    </p:spPr>
                  </p:pic>
                </p:oleObj>
              </mc:Fallback>
            </mc:AlternateContent>
          </a:graphicData>
        </a:graphic>
      </p:graphicFrame>
      <p:sp>
        <p:nvSpPr>
          <p:cNvPr id="58" name="Text Box 19">
            <a:extLst>
              <a:ext uri="{FF2B5EF4-FFF2-40B4-BE49-F238E27FC236}">
                <a16:creationId xmlns:a16="http://schemas.microsoft.com/office/drawing/2014/main" id="{C31784C9-9DB5-1D29-8E5A-111E2CAEE98E}"/>
              </a:ext>
            </a:extLst>
          </p:cNvPr>
          <p:cNvSpPr txBox="1">
            <a:spLocks noChangeArrowheads="1"/>
          </p:cNvSpPr>
          <p:nvPr/>
        </p:nvSpPr>
        <p:spPr bwMode="auto">
          <a:xfrm>
            <a:off x="1078267" y="29808200"/>
            <a:ext cx="9144000" cy="2746906"/>
          </a:xfrm>
          <a:prstGeom prst="rect">
            <a:avLst/>
          </a:prstGeom>
          <a:noFill/>
          <a:ln w="9525">
            <a:noFill/>
            <a:miter lim="800000"/>
            <a:headEnd/>
            <a:tailEnd/>
          </a:ln>
          <a:effectLst/>
        </p:spPr>
        <p:txBody>
          <a:bodyPr wrap="square">
            <a:spAutoFit/>
          </a:bodyPr>
          <a:lstStyle/>
          <a:p>
            <a:pPr algn="l" defTabSz="2926438">
              <a:spcBef>
                <a:spcPct val="50000"/>
              </a:spcBef>
            </a:pPr>
            <a:r>
              <a:rPr lang="en-US" sz="2300" dirty="0">
                <a:latin typeface="Times New Roman" panose="02020603050405020304" pitchFamily="18" charset="0"/>
                <a:cs typeface="Times New Roman" panose="02020603050405020304" pitchFamily="18" charset="0"/>
              </a:rPr>
              <a:t>We don’t do physics alone! Include a picture of your team. A picture of your team with your project is even better.</a:t>
            </a:r>
          </a:p>
          <a:p>
            <a:pPr algn="l" defTabSz="2926438">
              <a:spcBef>
                <a:spcPct val="50000"/>
              </a:spcBef>
            </a:pPr>
            <a:r>
              <a:rPr lang="en-US" sz="2300" dirty="0">
                <a:latin typeface="Times New Roman" panose="02020603050405020304" pitchFamily="18" charset="0"/>
                <a:cs typeface="Times New Roman" panose="02020603050405020304" pitchFamily="18" charset="0"/>
              </a:rPr>
              <a:t>We’re proud of our students and want to show of you and your work.</a:t>
            </a:r>
          </a:p>
          <a:p>
            <a:pPr algn="l" defTabSz="2926438">
              <a:spcBef>
                <a:spcPct val="50000"/>
              </a:spcBef>
            </a:pPr>
            <a:r>
              <a:rPr lang="en-US" sz="2300" i="1" dirty="0">
                <a:latin typeface="Times New Roman" panose="02020603050405020304" pitchFamily="18" charset="0"/>
                <a:cs typeface="Times New Roman" panose="02020603050405020304" pitchFamily="18" charset="0"/>
              </a:rPr>
              <a:t>You can also include a subscript with your names and majors below the picture.</a:t>
            </a:r>
          </a:p>
          <a:p>
            <a:pPr algn="l" defTabSz="2926438">
              <a:spcBef>
                <a:spcPct val="50000"/>
              </a:spcBef>
            </a:pPr>
            <a:endParaRPr lang="en-US" sz="2300" i="1" dirty="0">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B624F902-A276-3DF0-4AAA-9804079BA28B}"/>
              </a:ext>
            </a:extLst>
          </p:cNvPr>
          <p:cNvPicPr>
            <a:picLocks noChangeAspect="1"/>
          </p:cNvPicPr>
          <p:nvPr/>
        </p:nvPicPr>
        <p:blipFill>
          <a:blip r:embed="rId6"/>
          <a:stretch>
            <a:fillRect/>
          </a:stretch>
        </p:blipFill>
        <p:spPr>
          <a:xfrm>
            <a:off x="757348" y="24158271"/>
            <a:ext cx="3988091" cy="1139455"/>
          </a:xfrm>
          <a:prstGeom prst="rect">
            <a:avLst/>
          </a:prstGeom>
        </p:spPr>
      </p:pic>
      <p:pic>
        <p:nvPicPr>
          <p:cNvPr id="1026" name="Picture 2">
            <a:extLst>
              <a:ext uri="{FF2B5EF4-FFF2-40B4-BE49-F238E27FC236}">
                <a16:creationId xmlns:a16="http://schemas.microsoft.com/office/drawing/2014/main" id="{EFC42DA0-8268-51B6-DA04-5C14BA0C250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90696" y="14591572"/>
            <a:ext cx="8477304" cy="498267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Default Design">
  <a:themeElements>
    <a:clrScheme name="Custom 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212167"/>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4389438" rtl="0" eaLnBrk="1" fontAlgn="base" latinLnBrk="0" hangingPunct="1">
          <a:lnSpc>
            <a:spcPct val="100000"/>
          </a:lnSpc>
          <a:spcBef>
            <a:spcPct val="0"/>
          </a:spcBef>
          <a:spcAft>
            <a:spcPct val="0"/>
          </a:spcAft>
          <a:buClrTx/>
          <a:buSzTx/>
          <a:buFontTx/>
          <a:buNone/>
          <a:tabLst/>
          <a:defRPr kumimoji="0" lang="en-US" sz="8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4389438" rtl="0" eaLnBrk="1" fontAlgn="base" latinLnBrk="0" hangingPunct="1">
          <a:lnSpc>
            <a:spcPct val="100000"/>
          </a:lnSpc>
          <a:spcBef>
            <a:spcPct val="0"/>
          </a:spcBef>
          <a:spcAft>
            <a:spcPct val="0"/>
          </a:spcAft>
          <a:buClrTx/>
          <a:buSzTx/>
          <a:buFontTx/>
          <a:buNone/>
          <a:tabLst/>
          <a:defRPr kumimoji="0" lang="en-US" sz="86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712</TotalTime>
  <Words>564</Words>
  <Application>Microsoft Office PowerPoint</Application>
  <PresentationFormat>Custom</PresentationFormat>
  <Paragraphs>47</Paragraphs>
  <Slides>1</Slides>
  <Notes>1</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0</vt:i4>
      </vt:variant>
      <vt:variant>
        <vt:lpstr>Slide Titles</vt:lpstr>
      </vt:variant>
      <vt:variant>
        <vt:i4>1</vt:i4>
      </vt:variant>
    </vt:vector>
  </HeadingPairs>
  <TitlesOfParts>
    <vt:vector size="4" baseType="lpstr">
      <vt:lpstr>Arial</vt:lpstr>
      <vt:lpstr>Times New Roman</vt:lpstr>
      <vt:lpstr>Default Design</vt:lpstr>
      <vt:lpstr>PowerPoint Presentation</vt:lpstr>
    </vt:vector>
  </TitlesOfParts>
  <Company>MegaPrint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36x48 Vertical Poster</dc:title>
  <dc:creator>Ethan Shulda;www.postersession.com</dc:creator>
  <cp:keywords>www.postersession.com</cp:keywords>
  <dc:description>©MegaPrint Inc. 2009</dc:description>
  <cp:lastModifiedBy>Isaac Harriman</cp:lastModifiedBy>
  <cp:revision>40</cp:revision>
  <dcterms:created xsi:type="dcterms:W3CDTF">2008-12-04T00:20:37Z</dcterms:created>
  <dcterms:modified xsi:type="dcterms:W3CDTF">2024-07-02T22:56:02Z</dcterms:modified>
  <cp:category>Research Poster</cp:category>
</cp:coreProperties>
</file>