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Boktu0trJaZDTmrHacVdJg7Qv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otha priyaa" userId="4af2c843d3fcd296" providerId="LiveId" clId="{66F5FCAD-DE13-4D37-A4E8-6316C6749AED}"/>
    <pc:docChg chg="custSel modSld">
      <pc:chgData name="Venotha priyaa" userId="4af2c843d3fcd296" providerId="LiveId" clId="{66F5FCAD-DE13-4D37-A4E8-6316C6749AED}" dt="2024-05-03T08:35:00.219" v="141" actId="1076"/>
      <pc:docMkLst>
        <pc:docMk/>
      </pc:docMkLst>
      <pc:sldChg chg="delSp modSp mod">
        <pc:chgData name="Venotha priyaa" userId="4af2c843d3fcd296" providerId="LiveId" clId="{66F5FCAD-DE13-4D37-A4E8-6316C6749AED}" dt="2024-05-03T08:32:20.987" v="110" actId="255"/>
        <pc:sldMkLst>
          <pc:docMk/>
          <pc:sldMk cId="0" sldId="256"/>
        </pc:sldMkLst>
        <pc:spChg chg="mod">
          <ac:chgData name="Venotha priyaa" userId="4af2c843d3fcd296" providerId="LiveId" clId="{66F5FCAD-DE13-4D37-A4E8-6316C6749AED}" dt="2024-05-03T08:32:04.894" v="108" actId="2711"/>
          <ac:spMkLst>
            <pc:docMk/>
            <pc:sldMk cId="0" sldId="256"/>
            <ac:spMk id="58" creationId="{00000000-0000-0000-0000-000000000000}"/>
          </ac:spMkLst>
        </pc:spChg>
        <pc:spChg chg="mod">
          <ac:chgData name="Venotha priyaa" userId="4af2c843d3fcd296" providerId="LiveId" clId="{66F5FCAD-DE13-4D37-A4E8-6316C6749AED}" dt="2024-05-03T08:32:20.987" v="110" actId="255"/>
          <ac:spMkLst>
            <pc:docMk/>
            <pc:sldMk cId="0" sldId="256"/>
            <ac:spMk id="59" creationId="{00000000-0000-0000-0000-000000000000}"/>
          </ac:spMkLst>
        </pc:spChg>
        <pc:spChg chg="del">
          <ac:chgData name="Venotha priyaa" userId="4af2c843d3fcd296" providerId="LiveId" clId="{66F5FCAD-DE13-4D37-A4E8-6316C6749AED}" dt="2024-05-03T08:19:42.120" v="21" actId="478"/>
          <ac:spMkLst>
            <pc:docMk/>
            <pc:sldMk cId="0" sldId="256"/>
            <ac:spMk id="61" creationId="{00000000-0000-0000-0000-000000000000}"/>
          </ac:spMkLst>
        </pc:spChg>
      </pc:sldChg>
      <pc:sldChg chg="delSp modSp mod">
        <pc:chgData name="Venotha priyaa" userId="4af2c843d3fcd296" providerId="LiveId" clId="{66F5FCAD-DE13-4D37-A4E8-6316C6749AED}" dt="2024-05-03T08:32:30.740" v="111" actId="2711"/>
        <pc:sldMkLst>
          <pc:docMk/>
          <pc:sldMk cId="0" sldId="257"/>
        </pc:sldMkLst>
        <pc:spChg chg="mod">
          <ac:chgData name="Venotha priyaa" userId="4af2c843d3fcd296" providerId="LiveId" clId="{66F5FCAD-DE13-4D37-A4E8-6316C6749AED}" dt="2024-05-03T08:32:30.740" v="111" actId="2711"/>
          <ac:spMkLst>
            <pc:docMk/>
            <pc:sldMk cId="0" sldId="257"/>
            <ac:spMk id="82" creationId="{00000000-0000-0000-0000-000000000000}"/>
          </ac:spMkLst>
        </pc:spChg>
        <pc:spChg chg="del">
          <ac:chgData name="Venotha priyaa" userId="4af2c843d3fcd296" providerId="LiveId" clId="{66F5FCAD-DE13-4D37-A4E8-6316C6749AED}" dt="2024-05-03T08:19:47.661" v="22" actId="478"/>
          <ac:spMkLst>
            <pc:docMk/>
            <pc:sldMk cId="0" sldId="257"/>
            <ac:spMk id="86" creationId="{00000000-0000-0000-0000-000000000000}"/>
          </ac:spMkLst>
        </pc:spChg>
        <pc:spChg chg="mod">
          <ac:chgData name="Venotha priyaa" userId="4af2c843d3fcd296" providerId="LiveId" clId="{66F5FCAD-DE13-4D37-A4E8-6316C6749AED}" dt="2024-05-03T08:17:30.704" v="7" actId="1076"/>
          <ac:spMkLst>
            <pc:docMk/>
            <pc:sldMk cId="0" sldId="257"/>
            <ac:spMk id="88" creationId="{00000000-0000-0000-0000-000000000000}"/>
          </ac:spMkLst>
        </pc:spChg>
      </pc:sldChg>
      <pc:sldChg chg="modSp mod">
        <pc:chgData name="Venotha priyaa" userId="4af2c843d3fcd296" providerId="LiveId" clId="{66F5FCAD-DE13-4D37-A4E8-6316C6749AED}" dt="2024-05-03T08:32:49.590" v="112" actId="2711"/>
        <pc:sldMkLst>
          <pc:docMk/>
          <pc:sldMk cId="0" sldId="258"/>
        </pc:sldMkLst>
        <pc:spChg chg="mod">
          <ac:chgData name="Venotha priyaa" userId="4af2c843d3fcd296" providerId="LiveId" clId="{66F5FCAD-DE13-4D37-A4E8-6316C6749AED}" dt="2024-05-03T08:32:49.590" v="112" actId="2711"/>
          <ac:spMkLst>
            <pc:docMk/>
            <pc:sldMk cId="0" sldId="258"/>
            <ac:spMk id="112" creationId="{00000000-0000-0000-0000-000000000000}"/>
          </ac:spMkLst>
        </pc:spChg>
        <pc:spChg chg="mod">
          <ac:chgData name="Venotha priyaa" userId="4af2c843d3fcd296" providerId="LiveId" clId="{66F5FCAD-DE13-4D37-A4E8-6316C6749AED}" dt="2024-05-03T08:20:03.919" v="24" actId="255"/>
          <ac:spMkLst>
            <pc:docMk/>
            <pc:sldMk cId="0" sldId="258"/>
            <ac:spMk id="114" creationId="{00000000-0000-0000-0000-000000000000}"/>
          </ac:spMkLst>
        </pc:spChg>
      </pc:sldChg>
      <pc:sldChg chg="delSp modSp mod">
        <pc:chgData name="Venotha priyaa" userId="4af2c843d3fcd296" providerId="LiveId" clId="{66F5FCAD-DE13-4D37-A4E8-6316C6749AED}" dt="2024-05-03T08:33:00.016" v="113" actId="2711"/>
        <pc:sldMkLst>
          <pc:docMk/>
          <pc:sldMk cId="0" sldId="259"/>
        </pc:sldMkLst>
        <pc:spChg chg="mod">
          <ac:chgData name="Venotha priyaa" userId="4af2c843d3fcd296" providerId="LiveId" clId="{66F5FCAD-DE13-4D37-A4E8-6316C6749AED}" dt="2024-05-03T08:33:00.016" v="113" actId="2711"/>
          <ac:spMkLst>
            <pc:docMk/>
            <pc:sldMk cId="0" sldId="259"/>
            <ac:spMk id="124" creationId="{00000000-0000-0000-0000-000000000000}"/>
          </ac:spMkLst>
        </pc:spChg>
        <pc:spChg chg="del mod">
          <ac:chgData name="Venotha priyaa" userId="4af2c843d3fcd296" providerId="LiveId" clId="{66F5FCAD-DE13-4D37-A4E8-6316C6749AED}" dt="2024-05-03T08:19:37.060" v="20" actId="478"/>
          <ac:spMkLst>
            <pc:docMk/>
            <pc:sldMk cId="0" sldId="259"/>
            <ac:spMk id="126" creationId="{00000000-0000-0000-0000-000000000000}"/>
          </ac:spMkLst>
        </pc:spChg>
        <pc:spChg chg="mod">
          <ac:chgData name="Venotha priyaa" userId="4af2c843d3fcd296" providerId="LiveId" clId="{66F5FCAD-DE13-4D37-A4E8-6316C6749AED}" dt="2024-05-03T08:19:30.738" v="18" actId="14100"/>
          <ac:spMkLst>
            <pc:docMk/>
            <pc:sldMk cId="0" sldId="259"/>
            <ac:spMk id="128" creationId="{00000000-0000-0000-0000-000000000000}"/>
          </ac:spMkLst>
        </pc:spChg>
      </pc:sldChg>
      <pc:sldChg chg="delSp modSp mod">
        <pc:chgData name="Venotha priyaa" userId="4af2c843d3fcd296" providerId="LiveId" clId="{66F5FCAD-DE13-4D37-A4E8-6316C6749AED}" dt="2024-05-03T08:33:13.227" v="115" actId="1076"/>
        <pc:sldMkLst>
          <pc:docMk/>
          <pc:sldMk cId="0" sldId="260"/>
        </pc:sldMkLst>
        <pc:spChg chg="mod">
          <ac:chgData name="Venotha priyaa" userId="4af2c843d3fcd296" providerId="LiveId" clId="{66F5FCAD-DE13-4D37-A4E8-6316C6749AED}" dt="2024-05-03T08:33:13.227" v="115" actId="1076"/>
          <ac:spMkLst>
            <pc:docMk/>
            <pc:sldMk cId="0" sldId="260"/>
            <ac:spMk id="138" creationId="{00000000-0000-0000-0000-000000000000}"/>
          </ac:spMkLst>
        </pc:spChg>
        <pc:spChg chg="del">
          <ac:chgData name="Venotha priyaa" userId="4af2c843d3fcd296" providerId="LiveId" clId="{66F5FCAD-DE13-4D37-A4E8-6316C6749AED}" dt="2024-05-03T08:23:03.884" v="33" actId="478"/>
          <ac:spMkLst>
            <pc:docMk/>
            <pc:sldMk cId="0" sldId="260"/>
            <ac:spMk id="140" creationId="{00000000-0000-0000-0000-000000000000}"/>
          </ac:spMkLst>
        </pc:spChg>
        <pc:spChg chg="mod">
          <ac:chgData name="Venotha priyaa" userId="4af2c843d3fcd296" providerId="LiveId" clId="{66F5FCAD-DE13-4D37-A4E8-6316C6749AED}" dt="2024-05-03T08:23:12.329" v="35" actId="1036"/>
          <ac:spMkLst>
            <pc:docMk/>
            <pc:sldMk cId="0" sldId="260"/>
            <ac:spMk id="142" creationId="{00000000-0000-0000-0000-000000000000}"/>
          </ac:spMkLst>
        </pc:spChg>
      </pc:sldChg>
      <pc:sldChg chg="delSp modSp mod">
        <pc:chgData name="Venotha priyaa" userId="4af2c843d3fcd296" providerId="LiveId" clId="{66F5FCAD-DE13-4D37-A4E8-6316C6749AED}" dt="2024-05-03T08:33:32.346" v="119" actId="1076"/>
        <pc:sldMkLst>
          <pc:docMk/>
          <pc:sldMk cId="0" sldId="261"/>
        </pc:sldMkLst>
        <pc:spChg chg="mod">
          <ac:chgData name="Venotha priyaa" userId="4af2c843d3fcd296" providerId="LiveId" clId="{66F5FCAD-DE13-4D37-A4E8-6316C6749AED}" dt="2024-05-03T08:33:26.484" v="117" actId="1076"/>
          <ac:spMkLst>
            <pc:docMk/>
            <pc:sldMk cId="0" sldId="261"/>
            <ac:spMk id="150" creationId="{00000000-0000-0000-0000-000000000000}"/>
          </ac:spMkLst>
        </pc:spChg>
        <pc:spChg chg="del">
          <ac:chgData name="Venotha priyaa" userId="4af2c843d3fcd296" providerId="LiveId" clId="{66F5FCAD-DE13-4D37-A4E8-6316C6749AED}" dt="2024-05-03T08:26:51.165" v="61" actId="478"/>
          <ac:spMkLst>
            <pc:docMk/>
            <pc:sldMk cId="0" sldId="261"/>
            <ac:spMk id="152" creationId="{00000000-0000-0000-0000-000000000000}"/>
          </ac:spMkLst>
        </pc:spChg>
        <pc:spChg chg="mod">
          <ac:chgData name="Venotha priyaa" userId="4af2c843d3fcd296" providerId="LiveId" clId="{66F5FCAD-DE13-4D37-A4E8-6316C6749AED}" dt="2024-05-03T08:33:32.346" v="119" actId="1076"/>
          <ac:spMkLst>
            <pc:docMk/>
            <pc:sldMk cId="0" sldId="261"/>
            <ac:spMk id="154" creationId="{00000000-0000-0000-0000-000000000000}"/>
          </ac:spMkLst>
        </pc:spChg>
      </pc:sldChg>
      <pc:sldChg chg="delSp modSp mod">
        <pc:chgData name="Venotha priyaa" userId="4af2c843d3fcd296" providerId="LiveId" clId="{66F5FCAD-DE13-4D37-A4E8-6316C6749AED}" dt="2024-05-03T08:34:07.933" v="135" actId="20577"/>
        <pc:sldMkLst>
          <pc:docMk/>
          <pc:sldMk cId="0" sldId="262"/>
        </pc:sldMkLst>
        <pc:spChg chg="mod">
          <ac:chgData name="Venotha priyaa" userId="4af2c843d3fcd296" providerId="LiveId" clId="{66F5FCAD-DE13-4D37-A4E8-6316C6749AED}" dt="2024-05-03T08:34:07.933" v="135" actId="20577"/>
          <ac:spMkLst>
            <pc:docMk/>
            <pc:sldMk cId="0" sldId="262"/>
            <ac:spMk id="163" creationId="{00000000-0000-0000-0000-000000000000}"/>
          </ac:spMkLst>
        </pc:spChg>
        <pc:spChg chg="del">
          <ac:chgData name="Venotha priyaa" userId="4af2c843d3fcd296" providerId="LiveId" clId="{66F5FCAD-DE13-4D37-A4E8-6316C6749AED}" dt="2024-05-03T08:26:58.637" v="63" actId="478"/>
          <ac:spMkLst>
            <pc:docMk/>
            <pc:sldMk cId="0" sldId="262"/>
            <ac:spMk id="165" creationId="{00000000-0000-0000-0000-000000000000}"/>
          </ac:spMkLst>
        </pc:spChg>
        <pc:spChg chg="mod">
          <ac:chgData name="Venotha priyaa" userId="4af2c843d3fcd296" providerId="LiveId" clId="{66F5FCAD-DE13-4D37-A4E8-6316C6749AED}" dt="2024-05-03T08:26:33.886" v="59" actId="20577"/>
          <ac:spMkLst>
            <pc:docMk/>
            <pc:sldMk cId="0" sldId="262"/>
            <ac:spMk id="167" creationId="{00000000-0000-0000-0000-000000000000}"/>
          </ac:spMkLst>
        </pc:spChg>
        <pc:picChg chg="del">
          <ac:chgData name="Venotha priyaa" userId="4af2c843d3fcd296" providerId="LiveId" clId="{66F5FCAD-DE13-4D37-A4E8-6316C6749AED}" dt="2024-05-03T08:26:55.217" v="62" actId="478"/>
          <ac:picMkLst>
            <pc:docMk/>
            <pc:sldMk cId="0" sldId="262"/>
            <ac:picMk id="164" creationId="{00000000-0000-0000-0000-000000000000}"/>
          </ac:picMkLst>
        </pc:picChg>
      </pc:sldChg>
      <pc:sldChg chg="modSp mod">
        <pc:chgData name="Venotha priyaa" userId="4af2c843d3fcd296" providerId="LiveId" clId="{66F5FCAD-DE13-4D37-A4E8-6316C6749AED}" dt="2024-05-03T08:35:00.219" v="141" actId="1076"/>
        <pc:sldMkLst>
          <pc:docMk/>
          <pc:sldMk cId="0" sldId="263"/>
        </pc:sldMkLst>
        <pc:spChg chg="mod">
          <ac:chgData name="Venotha priyaa" userId="4af2c843d3fcd296" providerId="LiveId" clId="{66F5FCAD-DE13-4D37-A4E8-6316C6749AED}" dt="2024-05-03T08:34:19.499" v="137" actId="1076"/>
          <ac:spMkLst>
            <pc:docMk/>
            <pc:sldMk cId="0" sldId="263"/>
            <ac:spMk id="177" creationId="{00000000-0000-0000-0000-000000000000}"/>
          </ac:spMkLst>
        </pc:spChg>
        <pc:spChg chg="mod">
          <ac:chgData name="Venotha priyaa" userId="4af2c843d3fcd296" providerId="LiveId" clId="{66F5FCAD-DE13-4D37-A4E8-6316C6749AED}" dt="2024-05-03T08:35:00.219" v="141" actId="1076"/>
          <ac:spMkLst>
            <pc:docMk/>
            <pc:sldMk cId="0" sldId="263"/>
            <ac:spMk id="179" creationId="{00000000-0000-0000-0000-000000000000}"/>
          </ac:spMkLst>
        </pc:spChg>
      </pc:sldChg>
      <pc:sldChg chg="delSp modSp mod">
        <pc:chgData name="Venotha priyaa" userId="4af2c843d3fcd296" providerId="LiveId" clId="{66F5FCAD-DE13-4D37-A4E8-6316C6749AED}" dt="2024-05-03T08:34:35.974" v="139" actId="14100"/>
        <pc:sldMkLst>
          <pc:docMk/>
          <pc:sldMk cId="0" sldId="264"/>
        </pc:sldMkLst>
        <pc:spChg chg="del">
          <ac:chgData name="Venotha priyaa" userId="4af2c843d3fcd296" providerId="LiveId" clId="{66F5FCAD-DE13-4D37-A4E8-6316C6749AED}" dt="2024-05-03T08:28:33.322" v="81" actId="478"/>
          <ac:spMkLst>
            <pc:docMk/>
            <pc:sldMk cId="0" sldId="264"/>
            <ac:spMk id="184" creationId="{00000000-0000-0000-0000-000000000000}"/>
          </ac:spMkLst>
        </pc:spChg>
        <pc:spChg chg="mod">
          <ac:chgData name="Venotha priyaa" userId="4af2c843d3fcd296" providerId="LiveId" clId="{66F5FCAD-DE13-4D37-A4E8-6316C6749AED}" dt="2024-05-03T08:29:44.449" v="95" actId="1076"/>
          <ac:spMkLst>
            <pc:docMk/>
            <pc:sldMk cId="0" sldId="264"/>
            <ac:spMk id="189" creationId="{00000000-0000-0000-0000-000000000000}"/>
          </ac:spMkLst>
        </pc:spChg>
        <pc:spChg chg="mod">
          <ac:chgData name="Venotha priyaa" userId="4af2c843d3fcd296" providerId="LiveId" clId="{66F5FCAD-DE13-4D37-A4E8-6316C6749AED}" dt="2024-05-03T08:34:35.974" v="139" actId="14100"/>
          <ac:spMkLst>
            <pc:docMk/>
            <pc:sldMk cId="0" sldId="264"/>
            <ac:spMk id="191" creationId="{00000000-0000-0000-0000-000000000000}"/>
          </ac:spMkLst>
        </pc:spChg>
      </pc:sldChg>
      <pc:sldChg chg="delSp modSp mod">
        <pc:chgData name="Venotha priyaa" userId="4af2c843d3fcd296" providerId="LiveId" clId="{66F5FCAD-DE13-4D37-A4E8-6316C6749AED}" dt="2024-05-03T08:34:50.742" v="140" actId="2711"/>
        <pc:sldMkLst>
          <pc:docMk/>
          <pc:sldMk cId="0" sldId="265"/>
        </pc:sldMkLst>
        <pc:spChg chg="del">
          <ac:chgData name="Venotha priyaa" userId="4af2c843d3fcd296" providerId="LiveId" clId="{66F5FCAD-DE13-4D37-A4E8-6316C6749AED}" dt="2024-05-03T08:30:11.250" v="97" actId="478"/>
          <ac:spMkLst>
            <pc:docMk/>
            <pc:sldMk cId="0" sldId="265"/>
            <ac:spMk id="196" creationId="{00000000-0000-0000-0000-000000000000}"/>
          </ac:spMkLst>
        </pc:spChg>
        <pc:spChg chg="mod">
          <ac:chgData name="Venotha priyaa" userId="4af2c843d3fcd296" providerId="LiveId" clId="{66F5FCAD-DE13-4D37-A4E8-6316C6749AED}" dt="2024-05-03T08:34:50.742" v="140" actId="2711"/>
          <ac:spMkLst>
            <pc:docMk/>
            <pc:sldMk cId="0" sldId="265"/>
            <ac:spMk id="201" creationId="{00000000-0000-0000-0000-000000000000}"/>
          </ac:spMkLst>
        </pc:spChg>
        <pc:spChg chg="del">
          <ac:chgData name="Venotha priyaa" userId="4af2c843d3fcd296" providerId="LiveId" clId="{66F5FCAD-DE13-4D37-A4E8-6316C6749AED}" dt="2024-05-03T08:30:06.289" v="96" actId="478"/>
          <ac:spMkLst>
            <pc:docMk/>
            <pc:sldMk cId="0" sldId="265"/>
            <ac:spMk id="203" creationId="{00000000-0000-0000-0000-000000000000}"/>
          </ac:spMkLst>
        </pc:spChg>
        <pc:spChg chg="mod">
          <ac:chgData name="Venotha priyaa" userId="4af2c843d3fcd296" providerId="LiveId" clId="{66F5FCAD-DE13-4D37-A4E8-6316C6749AED}" dt="2024-05-03T08:31:36.189" v="106" actId="1076"/>
          <ac:spMkLst>
            <pc:docMk/>
            <pc:sldMk cId="0" sldId="265"/>
            <ac:spMk id="2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8" name="Google Shape;58;p1"/>
          <p:cNvSpPr txBox="1"/>
          <p:nvPr/>
        </p:nvSpPr>
        <p:spPr>
          <a:xfrm>
            <a:off x="6359500" y="2119800"/>
            <a:ext cx="34617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err="1">
                <a:latin typeface="Times New Roman" panose="02020603050405020304" pitchFamily="18" charset="0"/>
                <a:ea typeface="Trebuchet MS"/>
                <a:cs typeface="Times New Roman" panose="02020603050405020304" pitchFamily="18" charset="0"/>
                <a:sym typeface="Trebuchet MS"/>
              </a:rPr>
              <a:t>Venothapriyaa</a:t>
            </a:r>
            <a:r>
              <a:rPr lang="en-US" sz="3200" dirty="0">
                <a:latin typeface="Times New Roman" panose="02020603050405020304" pitchFamily="18" charset="0"/>
                <a:ea typeface="Trebuchet MS"/>
                <a:cs typeface="Times New Roman" panose="02020603050405020304" pitchFamily="18" charset="0"/>
                <a:sym typeface="Trebuchet MS"/>
              </a:rPr>
              <a:t> S</a:t>
            </a:r>
            <a:endParaRPr sz="3200" dirty="0">
              <a:latin typeface="Times New Roman" panose="02020603050405020304" pitchFamily="18" charset="0"/>
              <a:ea typeface="Trebuchet MS"/>
              <a:cs typeface="Times New Roman" panose="02020603050405020304" pitchFamily="18" charset="0"/>
              <a:sym typeface="Trebuchet MS"/>
            </a:endParaRPr>
          </a:p>
        </p:txBody>
      </p:sp>
      <p:sp>
        <p:nvSpPr>
          <p:cNvPr id="59" name="Google Shape;59;p1"/>
          <p:cNvSpPr txBox="1"/>
          <p:nvPr/>
        </p:nvSpPr>
        <p:spPr>
          <a:xfrm>
            <a:off x="5893600" y="2821625"/>
            <a:ext cx="4393500" cy="443711"/>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2800" b="1" dirty="0">
                <a:solidFill>
                  <a:srgbClr val="2D936B"/>
                </a:solidFill>
                <a:latin typeface="Times New Roman" panose="02020603050405020304" pitchFamily="18" charset="0"/>
                <a:ea typeface="Trebuchet MS"/>
                <a:cs typeface="Times New Roman" panose="02020603050405020304" pitchFamily="18" charset="0"/>
                <a:sym typeface="Trebuchet MS"/>
              </a:rPr>
              <a:t>Customer Recommendation</a:t>
            </a:r>
            <a:endParaRPr sz="2800" dirty="0">
              <a:latin typeface="Times New Roman" panose="02020603050405020304" pitchFamily="18" charset="0"/>
              <a:ea typeface="Trebuchet MS"/>
              <a:cs typeface="Times New Roman" panose="02020603050405020304" pitchFamily="18" charset="0"/>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98" name="Google Shape;198;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558165" y="385444"/>
            <a:ext cx="9764395" cy="752119"/>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202" name="Google Shape;202;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dirty="0"/>
          </a:p>
        </p:txBody>
      </p:sp>
      <p:sp>
        <p:nvSpPr>
          <p:cNvPr id="204" name="Google Shape;204;p10"/>
          <p:cNvSpPr txBox="1"/>
          <p:nvPr/>
        </p:nvSpPr>
        <p:spPr>
          <a:xfrm>
            <a:off x="558165" y="1167975"/>
            <a:ext cx="10288117" cy="4194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0: Loss = 0.4138916585464946</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100: Loss = 0.2787723922359655</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200: Loss = 0.2126375392085969</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300: Loss = 0.1769726592039398</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400: Loss = 0.15759019376164227</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500: Loss = 0.14558601073453534</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600: Loss = 0.13738281989125573</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700: Loss = 0.13139883891302537</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800: Loss = 0.12684221335688178</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Epoch 900: Loss = 0.123278014305268</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Recommendations for the new customer:</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[[6.75465823e-01 9.01469372e-01 4.33305860e-01 3.06305996e-02</a:t>
            </a:r>
            <a:endParaRPr sz="2800" dirty="0">
              <a:latin typeface="Times New Roman" panose="02020603050405020304" pitchFamily="18" charset="0"/>
              <a:cs typeface="Times New Roman" panose="02020603050405020304" pitchFamily="18" charset="0"/>
              <a:sym typeface="Trebuchet MS"/>
            </a:endParaRPr>
          </a:p>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sym typeface="Trebuchet MS"/>
              </a:rPr>
              <a:t>  1.59506546e-04]]</a:t>
            </a:r>
            <a:endParaRPr sz="2800" dirty="0">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2"/>
          <p:cNvSpPr txBox="1">
            <a:spLocks noGrp="1"/>
          </p:cNvSpPr>
          <p:nvPr>
            <p:ph type="title"/>
          </p:nvPr>
        </p:nvSpPr>
        <p:spPr>
          <a:xfrm>
            <a:off x="558165" y="385444"/>
            <a:ext cx="9764400" cy="11196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Clr>
                <a:srgbClr val="000000"/>
              </a:buClr>
              <a:buFont typeface="Arial"/>
              <a:buNone/>
            </a:pPr>
            <a:r>
              <a:rPr lang="en-US" sz="4250" dirty="0">
                <a:latin typeface="Times New Roman" panose="02020603050405020304" pitchFamily="18" charset="0"/>
                <a:cs typeface="Times New Roman" panose="02020603050405020304" pitchFamily="18" charset="0"/>
              </a:rPr>
              <a:t>Customer Recommendation</a:t>
            </a:r>
            <a:endParaRPr sz="4250" dirty="0">
              <a:latin typeface="Times New Roman" panose="02020603050405020304" pitchFamily="18" charset="0"/>
              <a:cs typeface="Times New Roman" panose="02020603050405020304" pitchFamily="18" charset="0"/>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2"/>
          <p:cNvSpPr txBox="1"/>
          <p:nvPr/>
        </p:nvSpPr>
        <p:spPr>
          <a:xfrm>
            <a:off x="950424" y="2460186"/>
            <a:ext cx="8197500" cy="373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Customer recommendations are vital for businesses as they drive trust, word-of-mouth referrals, and boost sales. Positive experiences shared by customers can increase brand loyalty and attract new clients.</a:t>
            </a:r>
            <a:endParaRPr sz="2800" dirty="0">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558165" y="385444"/>
            <a:ext cx="9764395" cy="812654"/>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13" name="Google Shape;113;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1928775" y="1507800"/>
            <a:ext cx="9872700" cy="52863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Introduction</a:t>
            </a:r>
            <a:endParaRPr sz="2800" dirty="0">
              <a:latin typeface="Times New Roman" panose="02020603050405020304" pitchFamily="18" charset="0"/>
              <a:ea typeface="Trebuchet MS"/>
              <a:cs typeface="Times New Roman" panose="02020603050405020304" pitchFamily="18" charset="0"/>
              <a:sym typeface="Trebuchet MS"/>
            </a:endParaRPr>
          </a:p>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Types of Recommendation Systems</a:t>
            </a:r>
            <a:endParaRPr sz="2800" dirty="0">
              <a:latin typeface="Times New Roman" panose="02020603050405020304" pitchFamily="18" charset="0"/>
              <a:ea typeface="Trebuchet MS"/>
              <a:cs typeface="Times New Roman" panose="02020603050405020304" pitchFamily="18" charset="0"/>
              <a:sym typeface="Trebuchet MS"/>
            </a:endParaRPr>
          </a:p>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Implementation Strategies</a:t>
            </a:r>
            <a:endParaRPr sz="2800" dirty="0">
              <a:latin typeface="Times New Roman" panose="02020603050405020304" pitchFamily="18" charset="0"/>
              <a:ea typeface="Trebuchet MS"/>
              <a:cs typeface="Times New Roman" panose="02020603050405020304" pitchFamily="18" charset="0"/>
              <a:sym typeface="Trebuchet MS"/>
            </a:endParaRPr>
          </a:p>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Benefits of Recommendation Systems</a:t>
            </a:r>
            <a:endParaRPr sz="2800" dirty="0">
              <a:latin typeface="Times New Roman" panose="02020603050405020304" pitchFamily="18" charset="0"/>
              <a:ea typeface="Trebuchet MS"/>
              <a:cs typeface="Times New Roman" panose="02020603050405020304" pitchFamily="18" charset="0"/>
              <a:sym typeface="Trebuchet MS"/>
            </a:endParaRPr>
          </a:p>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Challenges and Solutions</a:t>
            </a:r>
            <a:endParaRPr sz="2800" dirty="0">
              <a:latin typeface="Times New Roman" panose="02020603050405020304" pitchFamily="18" charset="0"/>
              <a:ea typeface="Trebuchet MS"/>
              <a:cs typeface="Times New Roman" panose="02020603050405020304" pitchFamily="18" charset="0"/>
              <a:sym typeface="Trebuchet MS"/>
            </a:endParaRPr>
          </a:p>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Best Practices</a:t>
            </a:r>
            <a:endParaRPr sz="2800" dirty="0">
              <a:latin typeface="Times New Roman" panose="02020603050405020304" pitchFamily="18" charset="0"/>
              <a:ea typeface="Trebuchet MS"/>
              <a:cs typeface="Times New Roman" panose="02020603050405020304" pitchFamily="18" charset="0"/>
              <a:sym typeface="Trebuchet MS"/>
            </a:endParaRPr>
          </a:p>
          <a:p>
            <a:pPr marL="457200" lvl="0" indent="-419100" algn="l" rtl="0">
              <a:spcBef>
                <a:spcPts val="0"/>
              </a:spcBef>
              <a:spcAft>
                <a:spcPts val="0"/>
              </a:spcAft>
              <a:buSzPts val="3000"/>
              <a:buFont typeface="Trebuchet MS"/>
              <a:buChar char="❖"/>
            </a:pPr>
            <a:r>
              <a:rPr lang="en-US" sz="2800" dirty="0">
                <a:latin typeface="Times New Roman" panose="02020603050405020304" pitchFamily="18" charset="0"/>
                <a:ea typeface="Trebuchet MS"/>
                <a:cs typeface="Times New Roman" panose="02020603050405020304" pitchFamily="18" charset="0"/>
                <a:sym typeface="Trebuchet MS"/>
              </a:rPr>
              <a:t>Conclusion</a:t>
            </a:r>
            <a:endParaRPr sz="2800" dirty="0">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None/>
            </a:pPr>
            <a:endParaRPr sz="18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4"/>
          <p:cNvSpPr txBox="1">
            <a:spLocks noGrp="1"/>
          </p:cNvSpPr>
          <p:nvPr>
            <p:ph type="title"/>
          </p:nvPr>
        </p:nvSpPr>
        <p:spPr>
          <a:xfrm>
            <a:off x="834072" y="575055"/>
            <a:ext cx="5638800" cy="13247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latin typeface="Times New Roman" panose="02020603050405020304" pitchFamily="18" charset="0"/>
                <a:cs typeface="Times New Roman" panose="02020603050405020304" pitchFamily="18" charset="0"/>
              </a:rPr>
              <a:t>PROBLEM	STATEMENT</a:t>
            </a:r>
            <a:endParaRPr sz="4250" dirty="0">
              <a:latin typeface="Times New Roman" panose="02020603050405020304" pitchFamily="18" charset="0"/>
              <a:cs typeface="Times New Roman" panose="02020603050405020304" pitchFamily="18" charset="0"/>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7" name="Google Shape;127;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4"/>
          <p:cNvSpPr txBox="1"/>
          <p:nvPr/>
        </p:nvSpPr>
        <p:spPr>
          <a:xfrm>
            <a:off x="374070" y="2357400"/>
            <a:ext cx="7147608" cy="325755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br>
              <a:rPr lang="en-US" sz="2400" dirty="0"/>
            </a:br>
            <a:r>
              <a:rPr lang="en-US" sz="2800" dirty="0">
                <a:latin typeface="Times New Roman" panose="02020603050405020304" pitchFamily="18" charset="0"/>
                <a:cs typeface="Times New Roman" panose="02020603050405020304" pitchFamily="18" charset="0"/>
              </a:rPr>
              <a:t>Design a system to generate personalized product recommendations for customers based on their purchase history and browsing behavior to improve sales and customer satisfaction.</a:t>
            </a:r>
            <a:endParaRPr sz="28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5"/>
          <p:cNvSpPr txBox="1">
            <a:spLocks noGrp="1"/>
          </p:cNvSpPr>
          <p:nvPr>
            <p:ph type="title"/>
          </p:nvPr>
        </p:nvSpPr>
        <p:spPr>
          <a:xfrm>
            <a:off x="831300" y="599973"/>
            <a:ext cx="52647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latin typeface="Times New Roman" panose="02020603050405020304" pitchFamily="18" charset="0"/>
                <a:cs typeface="Times New Roman" panose="02020603050405020304" pitchFamily="18" charset="0"/>
              </a:rPr>
              <a:t>PROJECT	OVERVIEW</a:t>
            </a:r>
            <a:endParaRPr sz="4250" dirty="0">
              <a:latin typeface="Times New Roman" panose="02020603050405020304" pitchFamily="18" charset="0"/>
              <a:cs typeface="Times New Roman" panose="02020603050405020304" pitchFamily="18" charset="0"/>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235446" y="2244007"/>
            <a:ext cx="8947882" cy="358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"Customer Recommendations" leverages data analytics to personalize product and service suggestions, enhancing customer experience and boosting sales. By understanding individual preferences and purchasing patterns, businesses can offer targeted recommendations. This approach increases customer satisfaction and drives repeat business and brand loyalty.</a:t>
            </a:r>
            <a:endParaRPr sz="2800" dirty="0">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0" name="Google Shape;150;p6"/>
          <p:cNvSpPr txBox="1">
            <a:spLocks noGrp="1"/>
          </p:cNvSpPr>
          <p:nvPr>
            <p:ph type="title"/>
          </p:nvPr>
        </p:nvSpPr>
        <p:spPr>
          <a:xfrm>
            <a:off x="461361" y="998700"/>
            <a:ext cx="9764400" cy="102060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latin typeface="Times New Roman" panose="02020603050405020304" pitchFamily="18" charset="0"/>
                <a:cs typeface="Times New Roman" panose="02020603050405020304" pitchFamily="18" charset="0"/>
              </a:rPr>
              <a:t>WHO ARE THE END USERS?</a:t>
            </a:r>
            <a:endParaRPr sz="3200" dirty="0">
              <a:latin typeface="Times New Roman" panose="02020603050405020304" pitchFamily="18" charset="0"/>
              <a:cs typeface="Times New Roman" panose="02020603050405020304" pitchFamily="18" charset="0"/>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6"/>
          <p:cNvSpPr txBox="1"/>
          <p:nvPr/>
        </p:nvSpPr>
        <p:spPr>
          <a:xfrm>
            <a:off x="781062" y="2431386"/>
            <a:ext cx="8662975" cy="404429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The end users of customer recommendations are individuals or businesses seeking trustworthy insights or guidance on products and services from previous customers, helping them make informed decisions.</a:t>
            </a:r>
            <a:endParaRPr sz="2800" dirty="0">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2090149"/>
            <a:ext cx="1970800" cy="2374700"/>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3" name="Google Shape;163;p7"/>
          <p:cNvSpPr txBox="1">
            <a:spLocks noGrp="1"/>
          </p:cNvSpPr>
          <p:nvPr>
            <p:ph type="title"/>
          </p:nvPr>
        </p:nvSpPr>
        <p:spPr>
          <a:xfrm>
            <a:off x="558166" y="385444"/>
            <a:ext cx="7573112" cy="1598515"/>
          </a:xfrm>
          <a:prstGeom prst="rect">
            <a:avLst/>
          </a:prstGeom>
          <a:noFill/>
          <a:ln>
            <a:noFill/>
          </a:ln>
        </p:spPr>
        <p:txBody>
          <a:bodyPr spcFirstLastPara="1" wrap="square" lIns="0" tIns="485775" rIns="0" bIns="0" anchor="t" anchorCtr="0">
            <a:spAutoFit/>
          </a:bodyPr>
          <a:lstStyle/>
          <a:p>
            <a:pPr marL="12700" lvl="0" indent="0" algn="just" rtl="0">
              <a:lnSpc>
                <a:spcPct val="100000"/>
              </a:lnSpc>
              <a:spcBef>
                <a:spcPts val="0"/>
              </a:spcBef>
              <a:spcAft>
                <a:spcPts val="0"/>
              </a:spcAft>
              <a:buNone/>
            </a:pPr>
            <a:r>
              <a:rPr lang="en-US" sz="3600" dirty="0">
                <a:latin typeface="Times New Roman" panose="02020603050405020304" pitchFamily="18" charset="0"/>
                <a:cs typeface="Times New Roman" panose="02020603050405020304" pitchFamily="18" charset="0"/>
              </a:rPr>
              <a:t>YOUR SOLUTION AND ITS VALUE            PROPOSITION</a:t>
            </a:r>
            <a:endParaRPr sz="3600" dirty="0">
              <a:latin typeface="Times New Roman" panose="02020603050405020304" pitchFamily="18" charset="0"/>
              <a:cs typeface="Times New Roman" panose="02020603050405020304" pitchFamily="18" charset="0"/>
            </a:endParaRPr>
          </a:p>
        </p:txBody>
      </p:sp>
      <p:sp>
        <p:nvSpPr>
          <p:cNvPr id="166" name="Google Shape;166;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7"/>
          <p:cNvSpPr txBox="1"/>
          <p:nvPr/>
        </p:nvSpPr>
        <p:spPr>
          <a:xfrm>
            <a:off x="2133600" y="2325033"/>
            <a:ext cx="7677150" cy="422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Solution leverages advanced AI algorithms to provide personalized customer recommendations, driving engagement and increasing conversion rates. By offering tailored suggestions, we enhance customer satisfaction and loyalty, contributing to higher sales and business growth.</a:t>
            </a:r>
            <a:endParaRPr sz="2800" dirty="0">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4" name="Google Shape;17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566182" y="794967"/>
            <a:ext cx="9764400" cy="1596843"/>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dirty="0">
                <a:latin typeface="Times New Roman" panose="02020603050405020304" pitchFamily="18" charset="0"/>
                <a:cs typeface="Times New Roman" panose="02020603050405020304" pitchFamily="18" charset="0"/>
              </a:rPr>
              <a:t>THE WOW IN YOUR </a:t>
            </a:r>
            <a:br>
              <a:rPr lang="en-US" sz="4250" dirty="0">
                <a:latin typeface="Times New Roman" panose="02020603050405020304" pitchFamily="18" charset="0"/>
                <a:cs typeface="Times New Roman" panose="02020603050405020304" pitchFamily="18" charset="0"/>
              </a:rPr>
            </a:br>
            <a:r>
              <a:rPr lang="en-US" sz="4250" dirty="0">
                <a:latin typeface="Times New Roman" panose="02020603050405020304" pitchFamily="18" charset="0"/>
                <a:cs typeface="Times New Roman" panose="02020603050405020304" pitchFamily="18" charset="0"/>
              </a:rPr>
              <a:t>    SOLUTION</a:t>
            </a:r>
            <a:endParaRPr sz="4250" dirty="0">
              <a:latin typeface="Times New Roman" panose="02020603050405020304" pitchFamily="18" charset="0"/>
              <a:cs typeface="Times New Roman" panose="02020603050405020304" pitchFamily="18" charset="0"/>
            </a:endParaRPr>
          </a:p>
        </p:txBody>
      </p:sp>
      <p:sp>
        <p:nvSpPr>
          <p:cNvPr id="178" name="Google Shape;178;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9" name="Google Shape;179;p8"/>
          <p:cNvSpPr txBox="1"/>
          <p:nvPr/>
        </p:nvSpPr>
        <p:spPr>
          <a:xfrm>
            <a:off x="2533650" y="2777634"/>
            <a:ext cx="6827525" cy="273251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Elevate customer experiences with personalized recommendations that drive delight and loyalty, enhancing satisfaction and boosting retention.</a:t>
            </a:r>
            <a:endParaRPr sz="2800" dirty="0">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86" name="Google Shape;186;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87" name="Google Shape;18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pic>
        <p:nvPicPr>
          <p:cNvPr id="188" name="Google Shape;188;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9"/>
          <p:cNvSpPr txBox="1"/>
          <p:nvPr/>
        </p:nvSpPr>
        <p:spPr>
          <a:xfrm>
            <a:off x="1339543" y="2828142"/>
            <a:ext cx="7214522" cy="2167260"/>
          </a:xfrm>
          <a:prstGeom prst="rect">
            <a:avLst/>
          </a:prstGeom>
          <a:noFill/>
          <a:ln>
            <a:noFill/>
          </a:ln>
        </p:spPr>
        <p:txBody>
          <a:bodyPr spcFirstLastPara="1" wrap="square" lIns="0" tIns="12700" rIns="0" bIns="0" anchor="t" anchorCtr="0">
            <a:spAutoFit/>
          </a:bodyPr>
          <a:lstStyle/>
          <a:p>
            <a:pPr marL="0" lvl="0" indent="0" algn="just" rtl="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Modeling customer recommendations involves analyzing customer behavior and interactions to predict potential referrals, improving personalized marketing strategies and enhancing customer satisfaction.</a:t>
            </a:r>
            <a:endParaRPr sz="2800" dirty="0">
              <a:latin typeface="Times New Roman" panose="02020603050405020304" pitchFamily="18" charset="0"/>
              <a:cs typeface="Times New Roman" panose="02020603050405020304" pitchFamily="18" charset="0"/>
              <a:sym typeface="Trebuchet MS"/>
            </a:endParaRPr>
          </a:p>
        </p:txBody>
      </p:sp>
      <p:sp>
        <p:nvSpPr>
          <p:cNvPr id="190" name="Google Shape;190;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dirty="0"/>
          </a:p>
        </p:txBody>
      </p:sp>
      <p:sp>
        <p:nvSpPr>
          <p:cNvPr id="191" name="Google Shape;191;p9"/>
          <p:cNvSpPr txBox="1">
            <a:spLocks noGrp="1"/>
          </p:cNvSpPr>
          <p:nvPr>
            <p:ph type="ctrTitle"/>
          </p:nvPr>
        </p:nvSpPr>
        <p:spPr>
          <a:xfrm>
            <a:off x="929996" y="1481175"/>
            <a:ext cx="4015629"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MODELLING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Widescreen</PresentationFormat>
  <Paragraphs>50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Customer Recommendation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Venotha priyaa</cp:lastModifiedBy>
  <cp:revision>1</cp:revision>
  <dcterms:created xsi:type="dcterms:W3CDTF">2024-04-04T16:58:57Z</dcterms:created>
  <dcterms:modified xsi:type="dcterms:W3CDTF">2024-05-03T08:35:07Z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